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56687"/>
  </p:normalViewPr>
  <p:slideViewPr>
    <p:cSldViewPr snapToGrid="0">
      <p:cViewPr varScale="1">
        <p:scale>
          <a:sx n="53" d="100"/>
          <a:sy n="53" d="100"/>
        </p:scale>
        <p:origin x="208" y="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2DD5-6343-0947-B227-D4BA08C87C98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DFAB4-DC06-6049-80ED-A4738805D7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63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7197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7B9018-0A34-BA44-8922-95E8CEE3B516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2266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1378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47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868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73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69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32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40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48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837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190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69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79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09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09857-EF9E-4CBD-A04E-7412600E0542}" type="datetimeFigureOut">
              <a:rPr lang="pl-PL" smtClean="0"/>
              <a:pPr/>
              <a:t>23.01.2024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96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>
            <a:extLst>
              <a:ext uri="{FF2B5EF4-FFF2-40B4-BE49-F238E27FC236}">
                <a16:creationId xmlns:a16="http://schemas.microsoft.com/office/drawing/2014/main" id="{E545BE6B-7EDC-5BCB-DE86-DECFA728A318}"/>
              </a:ext>
            </a:extLst>
          </p:cNvPr>
          <p:cNvSpPr/>
          <p:nvPr/>
        </p:nvSpPr>
        <p:spPr>
          <a:xfrm>
            <a:off x="-1749" y="0"/>
            <a:ext cx="12193749" cy="2484177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207D32F-C110-3444-1A47-698D6CCA32A4}"/>
              </a:ext>
            </a:extLst>
          </p:cNvPr>
          <p:cNvSpPr/>
          <p:nvPr/>
        </p:nvSpPr>
        <p:spPr>
          <a:xfrm>
            <a:off x="0" y="2484178"/>
            <a:ext cx="12192000" cy="2708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27457" y="169512"/>
            <a:ext cx="10935335" cy="5154857"/>
          </a:xfrm>
        </p:spPr>
        <p:txBody>
          <a:bodyPr anchor="t"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Polsko-Litewskie Forum Prawa Spółek i Prawa Gospodarczego. </a:t>
            </a: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Nowe rozwiązania prawne dotyczące funkcjonowania spółek </a:t>
            </a:r>
            <a:b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w prawie polskim i litewskim</a:t>
            </a: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r>
              <a:rPr lang="pl-PL" sz="2800" b="1" dirty="0">
                <a:latin typeface="+mn-lt"/>
                <a:cs typeface="Times New Roman" panose="02020603050405020304" pitchFamily="18" charset="0"/>
              </a:rPr>
              <a:t>Olsztyn 15-16 września 2023 r.</a:t>
            </a:r>
            <a:b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100" b="1" dirty="0">
                <a:latin typeface="+mn-lt"/>
                <a:cs typeface="Times New Roman" panose="02020603050405020304" pitchFamily="18" charset="0"/>
              </a:rPr>
              <a:t>PATRONAT HONOROWY</a:t>
            </a: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r>
              <a:rPr lang="pl-PL" sz="1000" b="1" dirty="0">
                <a:latin typeface="+mn-lt"/>
                <a:cs typeface="Times New Roman" panose="02020603050405020304" pitchFamily="18" charset="0"/>
              </a:rPr>
              <a:t>PATRONAT MEDIALNY</a:t>
            </a: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5676681"/>
            <a:ext cx="7869676" cy="1280701"/>
          </a:xfrm>
          <a:noFill/>
        </p:spPr>
        <p:txBody>
          <a:bodyPr>
            <a:normAutofit/>
          </a:bodyPr>
          <a:lstStyle/>
          <a:p>
            <a:r>
              <a:rPr lang="pl-PL" sz="1200" dirty="0"/>
              <a:t>Projekt dofinansowano ze środków budżetu państwa w ramach programu „Doskonała Nauka” Ministra Edukacji i Nauki.</a:t>
            </a:r>
          </a:p>
          <a:p>
            <a:r>
              <a:rPr lang="pl-PL" sz="1200" dirty="0"/>
              <a:t>Nazwa Projektu: Polsko-Litewskie Forum Prawa Spółek i Prawa Gospodarczego (nr rej. DNK/SP/548941/2022).</a:t>
            </a:r>
          </a:p>
          <a:p>
            <a:r>
              <a:rPr lang="pl-PL" sz="1200" dirty="0"/>
              <a:t>Wartość dofinansowania: 22 660 zł. Całkowity koszt: 26 410,00zł.</a:t>
            </a:r>
          </a:p>
        </p:txBody>
      </p:sp>
      <p:pic>
        <p:nvPicPr>
          <p:cNvPr id="4" name="Obraz 3" descr="Obraz zawierający czerwony, Prostokąt, flaga, design&#10;&#10;Opis wygenerowany automatyczn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Obraz zawierający zrzut ekranu, Czcionka, Grafika, design&#10;&#10;Opis wygenerowany automatyczni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740" y="2978988"/>
            <a:ext cx="1457863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 descr="Obraz zawierający tekst, godło, logo, symbol&#10;&#10;Opis wygenerowany automatyczni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736" y="3004802"/>
            <a:ext cx="2102719" cy="536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 descr="Obraz zawierający tekst, ssak, design&#10;&#10;Opis wygenerowany automatyczni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588" y="2903519"/>
            <a:ext cx="1125788" cy="71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7295" y="2978988"/>
            <a:ext cx="1607315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Obraz zawierający logo, Znak towarowy, Grafika, tekst&#10;&#10;Opis wygenerowany automatycznie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225" y="4468555"/>
            <a:ext cx="1367155" cy="723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33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838201"/>
            <a:ext cx="11087100" cy="47282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</a:t>
            </a:r>
            <a:r>
              <a:rPr lang="pl-PL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</a:t>
            </a:r>
            <a:r>
              <a:rPr lang="pl-PL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3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energy</a:t>
            </a:r>
            <a:r>
              <a:rPr lang="pl-PL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r>
              <a:rPr lang="pl-PL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l-PL" sz="3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Polish</a:t>
            </a:r>
            <a:r>
              <a:rPr lang="pl-PL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r>
              <a:rPr lang="pl-PL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system/</a:t>
            </a:r>
          </a:p>
          <a:p>
            <a:pPr marL="0" indent="0" algn="ctr">
              <a:buNone/>
            </a:pP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Nadzór państwa nad przedsiębiorstwami energetycznymi </a:t>
            </a:r>
            <a:b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polskim systemie prawnym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hab. Michał Krzykowski 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Katedra Prawa Gospodarczego i Prawa Handlowego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Wydział Prawa i Administracji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Uniwersytet Warmińsko-Mazurski w Olsztynie</a:t>
            </a: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69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C5257-ADAC-A36F-7C1C-21C92078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66" y="92363"/>
            <a:ext cx="11587198" cy="73463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Szczególny status operatora systemu przesyłoweg</a:t>
            </a:r>
            <a:r>
              <a:rPr lang="pl-PL" sz="3100" b="1" cap="smal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873" y="1015999"/>
            <a:ext cx="11351491" cy="503665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pl-PL" sz="3200" b="1" dirty="0"/>
              <a:t> </a:t>
            </a:r>
            <a:r>
              <a:rPr lang="pl-PL" dirty="0"/>
              <a:t>Operator systemu przesyłowego działa w formie </a:t>
            </a:r>
            <a:r>
              <a:rPr lang="pl-PL" dirty="0" err="1"/>
              <a:t>spółki</a:t>
            </a:r>
            <a:r>
              <a:rPr lang="pl-PL" dirty="0"/>
              <a:t> akcyjnej, której  jedynym akcjonariuszem jest Skarb Państwa (art. 9k Pr. en.)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/>
              <a:t> Pr. en. przyznaje uprawnienie Prezesowi URE do wyznaczenia wyłącznie jednego OSP (art. 9h ust. 2 Pr. en.) 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/>
              <a:t> Funkcjonowanie OSP jako jednoosobowej spółki SP stanowi jeden </a:t>
            </a:r>
            <a:br>
              <a:rPr lang="pl-PL" dirty="0"/>
            </a:br>
            <a:r>
              <a:rPr lang="pl-PL" dirty="0"/>
              <a:t>z instrumentów realizacji przez ustawodawcę polityki zmierzającej do zapewnienia bezpieczeństwa energetycznego kraju (art. 13 Pr. en.)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/>
              <a:t>Bezpieczeństwo energetyczne – stan gospodarki umożliwiający pokrycie bieżącego i perspektywicznego zapotrzebowania odbiorców na paliwa i energię w sposób technicznie i ekonomicznie uzasadniony, przy zachowaniu wymagań ochrony środowiska (art. 3 pkt 16 Pr. en.)</a:t>
            </a:r>
            <a:endParaRPr lang="pl-PL" sz="3200" dirty="0"/>
          </a:p>
          <a:p>
            <a:pPr>
              <a:buFont typeface="Wingdings" pitchFamily="2" charset="2"/>
              <a:buChar char="q"/>
            </a:pPr>
            <a:endParaRPr lang="pl-PL" dirty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6" y="6031006"/>
            <a:ext cx="1288651" cy="7346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84218" y="6052655"/>
            <a:ext cx="7869676" cy="73463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Projekt dofinansowano ze środków budżetu państwa w ramach programu „Doskonała Nauka” Ministra Edukacji i Nauki.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Nazwa Projektu: Polsko-Litewskie Forum Prawa Spółek i Prawa Gospodarczego (nr rej. DNK/SP/548941/2022).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Wartość dofinansowania: 22 660 zł. Całkowity koszt: 26 410,00zł.</a:t>
            </a: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42" y="5566483"/>
            <a:ext cx="2542358" cy="14914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627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C5257-ADAC-A36F-7C1C-21C92078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72" y="92363"/>
            <a:ext cx="11240655" cy="73463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53" y="1028369"/>
            <a:ext cx="11351491" cy="5557611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sz="2600" dirty="0"/>
              <a:t>Wykonywanie tego rodzaju działalności przez podmiot zależny od państwa skutkuje pełną kontrola nad działalnością operatora systemu przesyłowego przez organy administracji 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pl-PL" sz="2600" dirty="0"/>
              <a:t> Ukształtowanie formy własnościowej OSP jako przejaw słabości instrumentów o charakterze publicznoprawnym na rzecz przez kontroli kapitałowej?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pl-PL" sz="2600" dirty="0"/>
              <a:t> Instrument umożliwiający skuteczny rozdział przedsiębiorstw zintegrowanych pionowo? (z zastrzeżeniem nadzoru własnościowego przez odrębny organ)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pl-PL" sz="2600" kern="100">
                <a:ea typeface="Calibri" panose="020F0502020204030204" pitchFamily="34" charset="0"/>
                <a:cs typeface="Times New Roman" panose="02020603050405020304" pitchFamily="18" charset="0"/>
              </a:rPr>
              <a:t> Brak </a:t>
            </a:r>
            <a:r>
              <a:rPr lang="pl-PL" sz="2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stosowanych rozwiązań dotyczących operatora systemu połączonego (sens regulacji?)/operatora systemu magazynowania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endParaRPr lang="pl-PL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6" y="6031006"/>
            <a:ext cx="1288651" cy="7346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84218" y="6052655"/>
            <a:ext cx="7869676" cy="73463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Projekt dofinansowano ze środków budżetu państwa w ramach programu „Doskonała Nauka” Ministra Edukacji i Nauki.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Nazwa Projektu: Polsko-Litewskie Forum Prawa Spółek i Prawa Gospodarczego (nr rej. DNK/SP/548941/2022).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Wartość dofinansowania: 22 660 zł. Całkowity koszt: 26 410,00zł.</a:t>
            </a: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42" y="5566483"/>
            <a:ext cx="2542358" cy="14914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C9C9956E-4940-1045-A947-D3B851DA8F62}"/>
              </a:ext>
            </a:extLst>
          </p:cNvPr>
          <p:cNvSpPr txBox="1">
            <a:spLocks/>
          </p:cNvSpPr>
          <p:nvPr/>
        </p:nvSpPr>
        <p:spPr>
          <a:xfrm>
            <a:off x="189166" y="150361"/>
            <a:ext cx="11587198" cy="73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pl-PL" sz="1400" dirty="0">
              <a:latin typeface="+mn-lt"/>
            </a:endParaRP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FE7D75F-6060-9448-944D-03D4C85E8B42}"/>
              </a:ext>
            </a:extLst>
          </p:cNvPr>
          <p:cNvSpPr txBox="1">
            <a:spLocks/>
          </p:cNvSpPr>
          <p:nvPr/>
        </p:nvSpPr>
        <p:spPr>
          <a:xfrm>
            <a:off x="424873" y="6983"/>
            <a:ext cx="11587198" cy="73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l-PL" b="1" dirty="0">
                <a:latin typeface="+mn-lt"/>
              </a:rPr>
              <a:t>Art. 9k Pr. en. jako instrument ingerencji w sferę wolności gospodarczej </a:t>
            </a:r>
          </a:p>
        </p:txBody>
      </p:sp>
    </p:spTree>
    <p:extLst>
      <p:ext uri="{BB962C8B-B14F-4D97-AF65-F5344CB8AC3E}">
        <p14:creationId xmlns:p14="http://schemas.microsoft.com/office/powerpoint/2010/main" val="184023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C5257-ADAC-A36F-7C1C-21C92078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72" y="92363"/>
            <a:ext cx="11240655" cy="73463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l-PL" b="1" dirty="0">
                <a:latin typeface="+mn-lt"/>
              </a:rPr>
              <a:t>Nadzór właścicielski nad OSP – art. 12a Pr. en.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873" y="1015999"/>
            <a:ext cx="11351491" cy="538480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pl-PL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pl-PL" sz="2000" dirty="0">
                <a:cs typeface="Times New Roman" panose="02020603050405020304" pitchFamily="18" charset="0"/>
              </a:rPr>
              <a:t>odmiotem uprawnionym do wykonywania praw z akcji operatora systemu przesyłowego w imieniu Skarbu Państwa, jest Pełnomocnik Rządu do spraw Strategicznej Infrastruktury Energetycznej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pl-PL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Usytuowanie kompetencji Pełnomocnika w </a:t>
            </a:r>
            <a:r>
              <a:rPr lang="pl-PL" sz="2000" dirty="0">
                <a:cs typeface="Times New Roman" panose="02020603050405020304" pitchFamily="18" charset="0"/>
              </a:rPr>
              <a:t>rozdziale o polityce energetycznej wskazuje, iż aspekt realizacji tej polityki powinien dominować w jego działaniach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pl-PL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Potrzeba ustanowienia odrębnego organu, związana była koniecznością ustanowienia odrębnego nadzoru własnościowego nad OSP ze względu na wprowadzenie unbundlingu (własnościowego) w sektorze energetycznym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pl-PL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Zakres uprawnień Pełnomocnika obejmuje m.in. realizację zobowiązań wynikających z praw majątkowych SP </a:t>
            </a:r>
            <a:r>
              <a:rPr lang="pl-PL" sz="2000" dirty="0"/>
              <a:t>w zakresie praw z akcji i udziałów należących do Skarbu Państwa, udzielenie zgody na dokonanie czynności prawnej w zakresie rozporządzenia składnikami aktywów czy udzielanie stosownych pełnomocnictw. </a:t>
            </a:r>
            <a:endParaRPr lang="pl-PL" sz="2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6" y="6031006"/>
            <a:ext cx="1288651" cy="7346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84218" y="6052655"/>
            <a:ext cx="7869676" cy="73463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Projekt dofinansowano ze środków budżetu państwa w ramach programu „Doskonała Nauka” Ministra Edukacji i Nauki.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Nazwa Projektu: Polsko-Litewskie Forum Prawa Spółek i Prawa Gospodarczego (nr rej. DNK/SP/548941/2022).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solidFill>
                  <a:schemeClr val="bg1">
                    <a:lumMod val="65000"/>
                  </a:schemeClr>
                </a:solidFill>
              </a:rPr>
              <a:t>Wartość dofinansowania: 22 660 zł. Całkowity koszt: 26 410,00zł.</a:t>
            </a: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42" y="5566483"/>
            <a:ext cx="2542358" cy="14914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1468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1009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Dziękuję za uwagę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hab. Michał Krzykowski 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Katedra Prawa Gospodarczego i Prawa Handlowego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Wydział Prawa i Administracji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Uniwersytet Warmińsko-Mazurski w Olsztynie</a:t>
            </a: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 dirty="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 dirty="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 dirty="0"/>
              <a:t>Wartość dofinansowania: 22 660 zł. Całkowity koszt: 26 410,00zł.</a:t>
            </a:r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8848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774</Words>
  <Application>Microsoft Macintosh PowerPoint</Application>
  <PresentationFormat>Panoramiczny</PresentationFormat>
  <Paragraphs>51</Paragraphs>
  <Slides>6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Times New Roman</vt:lpstr>
      <vt:lpstr>Wingdings</vt:lpstr>
      <vt:lpstr>Motyw pakietu Office</vt:lpstr>
      <vt:lpstr>Polsko-Litewskie Forum Prawa Spółek i Prawa Gospodarczego. Nowe rozwiązania prawne dotyczące funkcjonowania spółek  w prawie polskim i litewskim  Olsztyn 15-16 września 2023 r.  PATRONAT HONOROWY     PATRONAT MEDIALNY  </vt:lpstr>
      <vt:lpstr>Prezentacja programu PowerPoint</vt:lpstr>
      <vt:lpstr>  Szczególny status operatora systemu przesyłowego  </vt:lpstr>
      <vt:lpstr>   </vt:lpstr>
      <vt:lpstr>Nadzór właścicielski nad OSP – art. 12a Pr. en.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„Polsko-Litewskie Forum Prawa Spółek i Prawa Gospodarczego. Nowe rozwiązania prawne dotyczące funkcjonowania spółek w prawie polskim i litewskim”   Olsztyn 15-16 września 2023 r.</dc:title>
  <dc:creator>Aleksandra Kudrzycka</dc:creator>
  <cp:lastModifiedBy>Michał K.</cp:lastModifiedBy>
  <cp:revision>4</cp:revision>
  <dcterms:created xsi:type="dcterms:W3CDTF">2023-09-11T10:51:49Z</dcterms:created>
  <dcterms:modified xsi:type="dcterms:W3CDTF">2024-01-23T14:57:39Z</dcterms:modified>
</cp:coreProperties>
</file>