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rate of simple joint stock company in Pola</a:t>
            </a:r>
            <a:r>
              <a:rPr lang="pl-PL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Usage rate of simple joint stock company in Poladn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8B-4005-B881-0405CB6BC0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8B-4005-B881-0405CB6BC07C}"/>
              </c:ext>
            </c:extLst>
          </c:dPt>
          <c:dLbls>
            <c:dLbl>
              <c:idx val="0"/>
              <c:layout>
                <c:manualLayout>
                  <c:x val="-1.8040518372703412E-4"/>
                  <c:y val="1.19575678040244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8B-4005-B881-0405CB6BC07C}"/>
                </c:ext>
              </c:extLst>
            </c:dLbl>
            <c:dLbl>
              <c:idx val="1"/>
              <c:layout>
                <c:manualLayout>
                  <c:x val="-2.0817093175853018E-2"/>
                  <c:y val="-3.44685039370078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8B-4005-B881-0405CB6BC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monistic</c:v>
                </c:pt>
                <c:pt idx="1">
                  <c:v>dualistic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651</c:v>
                </c:pt>
                <c:pt idx="1">
                  <c:v>1244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28B-4005-B881-0405CB6BC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68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873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698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32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40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48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37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190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69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79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09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09857-EF9E-4CBD-A04E-7412600E0542}" type="datetimeFigureOut">
              <a:rPr lang="pl-PL" smtClean="0"/>
              <a:pPr/>
              <a:t>18.01.2024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F019-DA86-45BF-9B77-91454E6B0A9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96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>
            <a:extLst>
              <a:ext uri="{FF2B5EF4-FFF2-40B4-BE49-F238E27FC236}">
                <a16:creationId xmlns:a16="http://schemas.microsoft.com/office/drawing/2014/main" id="{E545BE6B-7EDC-5BCB-DE86-DECFA728A318}"/>
              </a:ext>
            </a:extLst>
          </p:cNvPr>
          <p:cNvSpPr/>
          <p:nvPr/>
        </p:nvSpPr>
        <p:spPr>
          <a:xfrm>
            <a:off x="-1749" y="0"/>
            <a:ext cx="12193749" cy="2484177"/>
          </a:xfrm>
          <a:prstGeom prst="rect">
            <a:avLst/>
          </a:prstGeom>
          <a:gradFill flip="none" rotWithShape="1"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207D32F-C110-3444-1A47-698D6CCA32A4}"/>
              </a:ext>
            </a:extLst>
          </p:cNvPr>
          <p:cNvSpPr/>
          <p:nvPr/>
        </p:nvSpPr>
        <p:spPr>
          <a:xfrm>
            <a:off x="0" y="2484178"/>
            <a:ext cx="12192000" cy="2708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7457" y="169512"/>
            <a:ext cx="10935335" cy="5154857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Forum on Company and Business Law. New legal solutions concerning the operation of companies in Polish and Lithuanian law</a:t>
            </a: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br>
              <a:rPr lang="pl-PL" sz="3200" dirty="0">
                <a:latin typeface="+mn-lt"/>
                <a:cs typeface="Times New Roman" panose="02020603050405020304" pitchFamily="18" charset="0"/>
              </a:rPr>
            </a:b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Olsztyn 15-16 </a:t>
            </a:r>
            <a:r>
              <a:rPr lang="pl-PL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b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PATRONAGE OF HONOUR</a:t>
            </a: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br>
              <a:rPr lang="pl-PL" sz="2800" b="1" dirty="0">
                <a:latin typeface="+mn-lt"/>
                <a:cs typeface="Times New Roman" panose="02020603050405020304" pitchFamily="18" charset="0"/>
              </a:rPr>
            </a:br>
            <a: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 PATRONAGE</a:t>
            </a: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5676681"/>
            <a:ext cx="7869676" cy="1280701"/>
          </a:xfrm>
          <a:noFill/>
        </p:spPr>
        <p:txBody>
          <a:bodyPr>
            <a:normAutofit/>
          </a:bodyPr>
          <a:lstStyle/>
          <a:p>
            <a:r>
              <a:rPr lang="pl-PL" sz="1200" dirty="0"/>
              <a:t>Projekt dofinansowano ze środków budżetu państwa w ramach programu „Doskonała Nauka” Ministra Edukacji i Nauki.</a:t>
            </a:r>
          </a:p>
          <a:p>
            <a:r>
              <a:rPr lang="pl-PL" sz="1200" dirty="0"/>
              <a:t>Nazwa Projektu: Polsko-Litewskie Forum Prawa Spółek i Prawa Gospodarczego (nr rej. DNK/SP/548941/2022).</a:t>
            </a:r>
          </a:p>
          <a:p>
            <a:r>
              <a:rPr lang="pl-PL" sz="1200" dirty="0"/>
              <a:t>Wartość dofinansowania: 22 660 zł. Całkowity koszt: 26 410,00zł.</a:t>
            </a:r>
          </a:p>
        </p:txBody>
      </p:sp>
      <p:pic>
        <p:nvPicPr>
          <p:cNvPr id="4" name="Obraz 3" descr="Obraz zawierający czerwony, Prostokąt, flaga, design&#10;&#10;Opis wygenerowany automatyczni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Obraz zawierający zrzut ekranu, Czcionka, Grafika, design&#10;&#10;Opis wygenerowany automatyczni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740" y="2978988"/>
            <a:ext cx="1457863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Obraz zawierający tekst, godło, logo, symbol&#10;&#10;Opis wygenerowany automatyczni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736" y="3004802"/>
            <a:ext cx="2102719" cy="536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Obraz zawierający tekst, ssak, design&#10;&#10;Opis wygenerowany automatyczni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1588" y="2903519"/>
            <a:ext cx="1125788" cy="71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77295" y="2978988"/>
            <a:ext cx="1607315" cy="562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 descr="Obraz zawierający logo, Znak towarowy, Grafika, tekst&#10;&#10;Opis wygenerowany automatycznie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25" y="4468555"/>
            <a:ext cx="1367155" cy="723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33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C5257-ADAC-A36F-7C1C-21C92078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"/>
            <a:ext cx="10515600" cy="293145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br>
              <a:rPr lang="pl-P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simple joint-stock company as a new capital company in Polish law - assumptions of the legislator</a:t>
            </a:r>
            <a:br>
              <a:rPr lang="pl-PL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DEE988-D963-D8E7-CA65-4FB0AAAB7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0471"/>
            <a:ext cx="10515600" cy="314601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Michał Gornowicz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Department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and Commercial Law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Law and Administration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Warmia and Mazury in Olsztyn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969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2866EDB2-0DEB-3BE0-AA00-F4AAB4E2E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a) July 2016 – initiation of legislative work by Ministry of Development aimed at introducing a simple joint stock company int Polish legal system</a:t>
            </a:r>
          </a:p>
          <a:p>
            <a:r>
              <a:rPr lang="en-US" dirty="0"/>
              <a:t>b) August 2019 – completion of the legislative </a:t>
            </a:r>
            <a:r>
              <a:rPr lang="en-US" dirty="0" err="1"/>
              <a:t>proces</a:t>
            </a:r>
            <a:r>
              <a:rPr lang="en-US" dirty="0"/>
              <a:t> by signing an amendment to the Act by the President of the Republic of Poland</a:t>
            </a:r>
          </a:p>
          <a:p>
            <a:r>
              <a:rPr lang="en-US" dirty="0"/>
              <a:t>c) 1.07.2021 – entry into force of the provisions on a simple joint stock company into the polish legal system</a:t>
            </a:r>
          </a:p>
          <a:p>
            <a:endParaRPr lang="pl-PL" dirty="0"/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id="{4C5DEDA3-2CD6-C36B-E7C3-5455F0F19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legislative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 of a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joint-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Poland</a:t>
            </a:r>
          </a:p>
        </p:txBody>
      </p:sp>
    </p:spTree>
    <p:extLst>
      <p:ext uri="{BB962C8B-B14F-4D97-AF65-F5344CB8AC3E}">
        <p14:creationId xmlns:p14="http://schemas.microsoft.com/office/powerpoint/2010/main" val="162705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2866EDB2-0DEB-3BE0-AA00-F4AAB4E2E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11" name="Tytuł 1">
            <a:extLst>
              <a:ext uri="{FF2B5EF4-FFF2-40B4-BE49-F238E27FC236}">
                <a16:creationId xmlns:a16="http://schemas.microsoft.com/office/drawing/2014/main" id="{4C5DEDA3-2CD6-C36B-E7C3-5455F0F19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features of a simple joint-stock company in Poland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6C81621-33FF-170D-7DF2-B8C9E1E039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519" y="1537709"/>
            <a:ext cx="9713425" cy="397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2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2866EDB2-0DEB-3BE0-AA00-F4AAB4E2E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A347EA88-BAF0-6635-C956-5D00883A5DD9}"/>
              </a:ext>
            </a:extLst>
          </p:cNvPr>
          <p:cNvSpPr txBox="1">
            <a:spLocks/>
          </p:cNvSpPr>
          <p:nvPr/>
        </p:nvSpPr>
        <p:spPr>
          <a:xfrm>
            <a:off x="584431" y="3803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joint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Poland</a:t>
            </a:r>
          </a:p>
        </p:txBody>
      </p:sp>
      <p:sp>
        <p:nvSpPr>
          <p:cNvPr id="9" name="Symbol zastępczy zawartości 2">
            <a:extLst>
              <a:ext uri="{FF2B5EF4-FFF2-40B4-BE49-F238E27FC236}">
                <a16:creationId xmlns:a16="http://schemas.microsoft.com/office/drawing/2014/main" id="{BBFBD05E-B2E7-717A-4CD9-A257E299190A}"/>
              </a:ext>
            </a:extLst>
          </p:cNvPr>
          <p:cNvSpPr txBox="1">
            <a:spLocks/>
          </p:cNvSpPr>
          <p:nvPr/>
        </p:nvSpPr>
        <p:spPr>
          <a:xfrm>
            <a:off x="584431" y="132330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pl-PL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l-PL" b="1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l-PL">
                <a:latin typeface="Times New Roman" panose="02020603050405020304" pitchFamily="18" charset="0"/>
                <a:cs typeface="Times New Roman" panose="02020603050405020304" pitchFamily="18" charset="0"/>
              </a:rPr>
              <a:t>The possibility of establishing an enterprise with a little financial outlay using an idea that includes know-how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l-PL" b="1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l-PL">
                <a:latin typeface="Times New Roman" panose="02020603050405020304" pitchFamily="18" charset="0"/>
                <a:cs typeface="Times New Roman" panose="02020603050405020304" pitchFamily="18" charset="0"/>
              </a:rPr>
              <a:t>Questioning the sense of introducing a simple joint stock company into a polish legal system, because it is believed that an enterprise whose subject of activity is a start-up can be successfully run in the form of other capital companies, in particular limited liability companies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27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2866EDB2-0DEB-3BE0-AA00-F4AAB4E2E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34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pl-PL" dirty="0"/>
          </a:p>
        </p:txBody>
      </p:sp>
      <p:graphicFrame>
        <p:nvGraphicFramePr>
          <p:cNvPr id="2" name="Symbol zastępczy zawartości 5">
            <a:extLst>
              <a:ext uri="{FF2B5EF4-FFF2-40B4-BE49-F238E27FC236}">
                <a16:creationId xmlns:a16="http://schemas.microsoft.com/office/drawing/2014/main" id="{FA798CE2-3D9D-B47D-892D-6EAF97DC4B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226057"/>
              </p:ext>
            </p:extLst>
          </p:nvPr>
        </p:nvGraphicFramePr>
        <p:xfrm>
          <a:off x="2578341" y="253999"/>
          <a:ext cx="7120135" cy="5240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839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Obraz zawierający czerwony, Prostokąt, flaga, design&#10;&#10;Opis wygenerowany automatycznie">
            <a:extLst>
              <a:ext uri="{FF2B5EF4-FFF2-40B4-BE49-F238E27FC236}">
                <a16:creationId xmlns:a16="http://schemas.microsoft.com/office/drawing/2014/main" id="{69C6D677-18D0-CD57-6E5A-ACB59A763F2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95" y="5566482"/>
            <a:ext cx="1558422" cy="9883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dtytuł 2">
            <a:extLst>
              <a:ext uri="{FF2B5EF4-FFF2-40B4-BE49-F238E27FC236}">
                <a16:creationId xmlns:a16="http://schemas.microsoft.com/office/drawing/2014/main" id="{E71C515D-B9C0-D910-3D11-AECFA4544A3F}"/>
              </a:ext>
            </a:extLst>
          </p:cNvPr>
          <p:cNvSpPr txBox="1">
            <a:spLocks/>
          </p:cNvSpPr>
          <p:nvPr/>
        </p:nvSpPr>
        <p:spPr>
          <a:xfrm>
            <a:off x="1828800" y="5676681"/>
            <a:ext cx="7869676" cy="12807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1200"/>
              <a:t>Projekt dofinansowano ze środków budżetu państwa w ramach programu „Doskonała Nauka” Ministra Edukacji i Nauki.</a:t>
            </a:r>
          </a:p>
          <a:p>
            <a:pPr marL="0" indent="0" algn="ctr">
              <a:buNone/>
            </a:pPr>
            <a:r>
              <a:rPr lang="pl-PL" sz="1200"/>
              <a:t>Nazwa Projektu: Polsko-Litewskie Forum Prawa Spółek i Prawa Gospodarczego (nr rej. DNK/SP/548941/2022).</a:t>
            </a:r>
          </a:p>
          <a:p>
            <a:pPr marL="0" indent="0" algn="ctr">
              <a:buNone/>
            </a:pPr>
            <a:r>
              <a:rPr lang="pl-PL" sz="1200"/>
              <a:t>Wartość dofinansowania: 22 660 zł. Całkowity koszt: 26 410,00zł.</a:t>
            </a:r>
            <a:endParaRPr lang="pl-PL" sz="1200" dirty="0"/>
          </a:p>
        </p:txBody>
      </p:sp>
      <p:pic>
        <p:nvPicPr>
          <p:cNvPr id="6" name="Obraz 5" descr="Obraz zawierający zrzut ekranu, Czcionka, Grafika, design&#10;&#10;Opis wygenerowany automatycznie">
            <a:extLst>
              <a:ext uri="{FF2B5EF4-FFF2-40B4-BE49-F238E27FC236}">
                <a16:creationId xmlns:a16="http://schemas.microsoft.com/office/drawing/2014/main" id="{1C2375EC-A1CB-6E36-5CA1-19444C8E56B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7" y="5109060"/>
            <a:ext cx="3180945" cy="185036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2866EDB2-0DEB-3BE0-AA00-F4AAB4E2E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34"/>
            <a:ext cx="10515600" cy="4351338"/>
          </a:xfrm>
        </p:spPr>
        <p:txBody>
          <a:bodyPr/>
          <a:lstStyle/>
          <a:p>
            <a:endParaRPr lang="en-US" dirty="0"/>
          </a:p>
          <a:p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3C00715-C839-71EB-6135-61C83F1FA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0183" y="2023646"/>
            <a:ext cx="9071634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5795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624</Words>
  <Application>Microsoft Office PowerPoint</Application>
  <PresentationFormat>Panoramiczny</PresentationFormat>
  <Paragraphs>47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Motyw pakietu Office</vt:lpstr>
      <vt:lpstr>Forum on Company and Business Law. New legal solutions concerning the operation of companies in Polish and Lithuanian law  Olsztyn 15-16 September 2023  PATRONAGE OF HONOUR     MEDIA PATRONAGE  </vt:lpstr>
      <vt:lpstr>   A simple joint-stock company as a new capital company in Polish law - assumptions of the legislator  </vt:lpstr>
      <vt:lpstr>History of the legislative proces of a simple joint-stock company in Poland</vt:lpstr>
      <vt:lpstr>Most important features of a simple joint-stock company in Poland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„Polsko-Litewskie Forum Prawa Spółek i Prawa Gospodarczego. Nowe rozwiązania prawne dotyczące funkcjonowania spółek w prawie polskim i litewskim”   Olsztyn 15-16 września 2023 r.</dc:title>
  <dc:creator>Aleksandra Kudrzycka</dc:creator>
  <cp:lastModifiedBy>Jakub Zięty</cp:lastModifiedBy>
  <cp:revision>27</cp:revision>
  <dcterms:created xsi:type="dcterms:W3CDTF">2023-09-11T10:51:49Z</dcterms:created>
  <dcterms:modified xsi:type="dcterms:W3CDTF">2024-01-18T20:31:42Z</dcterms:modified>
</cp:coreProperties>
</file>