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21383625" cy="30275213"/>
  <p:notesSz cx="6797675" cy="9926638"/>
  <p:defaultTextStyle>
    <a:defPPr>
      <a:defRPr lang="pl-PL"/>
    </a:defPPr>
    <a:lvl1pPr marL="0" algn="l" defTabSz="2479328" rtl="0" eaLnBrk="1" latinLnBrk="0" hangingPunct="1">
      <a:defRPr sz="4880" kern="1200">
        <a:solidFill>
          <a:schemeClr val="tx1"/>
        </a:solidFill>
        <a:latin typeface="+mn-lt"/>
        <a:ea typeface="+mn-ea"/>
        <a:cs typeface="+mn-cs"/>
      </a:defRPr>
    </a:lvl1pPr>
    <a:lvl2pPr marL="1239664" algn="l" defTabSz="2479328" rtl="0" eaLnBrk="1" latinLnBrk="0" hangingPunct="1">
      <a:defRPr sz="4880" kern="1200">
        <a:solidFill>
          <a:schemeClr val="tx1"/>
        </a:solidFill>
        <a:latin typeface="+mn-lt"/>
        <a:ea typeface="+mn-ea"/>
        <a:cs typeface="+mn-cs"/>
      </a:defRPr>
    </a:lvl2pPr>
    <a:lvl3pPr marL="2479328" algn="l" defTabSz="2479328" rtl="0" eaLnBrk="1" latinLnBrk="0" hangingPunct="1">
      <a:defRPr sz="4880" kern="1200">
        <a:solidFill>
          <a:schemeClr val="tx1"/>
        </a:solidFill>
        <a:latin typeface="+mn-lt"/>
        <a:ea typeface="+mn-ea"/>
        <a:cs typeface="+mn-cs"/>
      </a:defRPr>
    </a:lvl3pPr>
    <a:lvl4pPr marL="3718992" algn="l" defTabSz="2479328" rtl="0" eaLnBrk="1" latinLnBrk="0" hangingPunct="1">
      <a:defRPr sz="4880" kern="1200">
        <a:solidFill>
          <a:schemeClr val="tx1"/>
        </a:solidFill>
        <a:latin typeface="+mn-lt"/>
        <a:ea typeface="+mn-ea"/>
        <a:cs typeface="+mn-cs"/>
      </a:defRPr>
    </a:lvl4pPr>
    <a:lvl5pPr marL="4958656" algn="l" defTabSz="2479328" rtl="0" eaLnBrk="1" latinLnBrk="0" hangingPunct="1">
      <a:defRPr sz="4880" kern="1200">
        <a:solidFill>
          <a:schemeClr val="tx1"/>
        </a:solidFill>
        <a:latin typeface="+mn-lt"/>
        <a:ea typeface="+mn-ea"/>
        <a:cs typeface="+mn-cs"/>
      </a:defRPr>
    </a:lvl5pPr>
    <a:lvl6pPr marL="6198320" algn="l" defTabSz="2479328" rtl="0" eaLnBrk="1" latinLnBrk="0" hangingPunct="1">
      <a:defRPr sz="4880" kern="1200">
        <a:solidFill>
          <a:schemeClr val="tx1"/>
        </a:solidFill>
        <a:latin typeface="+mn-lt"/>
        <a:ea typeface="+mn-ea"/>
        <a:cs typeface="+mn-cs"/>
      </a:defRPr>
    </a:lvl6pPr>
    <a:lvl7pPr marL="7437984" algn="l" defTabSz="2479328" rtl="0" eaLnBrk="1" latinLnBrk="0" hangingPunct="1">
      <a:defRPr sz="4880" kern="1200">
        <a:solidFill>
          <a:schemeClr val="tx1"/>
        </a:solidFill>
        <a:latin typeface="+mn-lt"/>
        <a:ea typeface="+mn-ea"/>
        <a:cs typeface="+mn-cs"/>
      </a:defRPr>
    </a:lvl7pPr>
    <a:lvl8pPr marL="8677648" algn="l" defTabSz="2479328" rtl="0" eaLnBrk="1" latinLnBrk="0" hangingPunct="1">
      <a:defRPr sz="4880" kern="1200">
        <a:solidFill>
          <a:schemeClr val="tx1"/>
        </a:solidFill>
        <a:latin typeface="+mn-lt"/>
        <a:ea typeface="+mn-ea"/>
        <a:cs typeface="+mn-cs"/>
      </a:defRPr>
    </a:lvl8pPr>
    <a:lvl9pPr marL="9917312" algn="l" defTabSz="2479328"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9F6C"/>
    <a:srgbClr val="1F9A5C"/>
    <a:srgbClr val="1D964F"/>
    <a:srgbClr val="29A99B"/>
    <a:srgbClr val="1B8CBC"/>
    <a:srgbClr val="2C60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19" d="100"/>
          <a:sy n="19" d="100"/>
        </p:scale>
        <p:origin x="23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026210" y="6391440"/>
            <a:ext cx="15483410" cy="14698713"/>
          </a:xfrm>
        </p:spPr>
        <p:txBody>
          <a:bodyPr anchor="b"/>
          <a:lstStyle>
            <a:lvl1pPr>
              <a:defRPr sz="16837"/>
            </a:lvl1pPr>
          </a:lstStyle>
          <a:p>
            <a:r>
              <a:rPr lang="pl-PL"/>
              <a:t>Kliknij, aby edytować styl</a:t>
            </a:r>
            <a:endParaRPr lang="en-US" dirty="0"/>
          </a:p>
        </p:txBody>
      </p:sp>
      <p:sp>
        <p:nvSpPr>
          <p:cNvPr id="3" name="Subtitle 2"/>
          <p:cNvSpPr>
            <a:spLocks noGrp="1"/>
          </p:cNvSpPr>
          <p:nvPr>
            <p:ph type="subTitle" idx="1"/>
          </p:nvPr>
        </p:nvSpPr>
        <p:spPr>
          <a:xfrm>
            <a:off x="2026210" y="21090143"/>
            <a:ext cx="15483410" cy="3802810"/>
          </a:xfrm>
        </p:spPr>
        <p:txBody>
          <a:bodyPr anchor="t"/>
          <a:lstStyle>
            <a:lvl1pPr marL="0" indent="0" algn="l">
              <a:buNone/>
              <a:defRPr cap="all">
                <a:solidFill>
                  <a:schemeClr val="bg2">
                    <a:lumMod val="40000"/>
                    <a:lumOff val="60000"/>
                  </a:schemeClr>
                </a:solidFill>
              </a:defRPr>
            </a:lvl1pPr>
            <a:lvl2pPr marL="1069162" indent="0" algn="ctr">
              <a:buNone/>
              <a:defRPr>
                <a:solidFill>
                  <a:schemeClr val="tx1">
                    <a:tint val="75000"/>
                  </a:schemeClr>
                </a:solidFill>
              </a:defRPr>
            </a:lvl2pPr>
            <a:lvl3pPr marL="2138324" indent="0" algn="ctr">
              <a:buNone/>
              <a:defRPr>
                <a:solidFill>
                  <a:schemeClr val="tx1">
                    <a:tint val="75000"/>
                  </a:schemeClr>
                </a:solidFill>
              </a:defRPr>
            </a:lvl3pPr>
            <a:lvl4pPr marL="3207487" indent="0" algn="ctr">
              <a:buNone/>
              <a:defRPr>
                <a:solidFill>
                  <a:schemeClr val="tx1">
                    <a:tint val="75000"/>
                  </a:schemeClr>
                </a:solidFill>
              </a:defRPr>
            </a:lvl4pPr>
            <a:lvl5pPr marL="4276649" indent="0" algn="ctr">
              <a:buNone/>
              <a:defRPr>
                <a:solidFill>
                  <a:schemeClr val="tx1">
                    <a:tint val="75000"/>
                  </a:schemeClr>
                </a:solidFill>
              </a:defRPr>
            </a:lvl5pPr>
            <a:lvl6pPr marL="5345811" indent="0" algn="ctr">
              <a:buNone/>
              <a:defRPr>
                <a:solidFill>
                  <a:schemeClr val="tx1">
                    <a:tint val="75000"/>
                  </a:schemeClr>
                </a:solidFill>
              </a:defRPr>
            </a:lvl6pPr>
            <a:lvl7pPr marL="6414973" indent="0" algn="ctr">
              <a:buNone/>
              <a:defRPr>
                <a:solidFill>
                  <a:schemeClr val="tx1">
                    <a:tint val="75000"/>
                  </a:schemeClr>
                </a:solidFill>
              </a:defRPr>
            </a:lvl7pPr>
            <a:lvl8pPr marL="7484135" indent="0" algn="ctr">
              <a:buNone/>
              <a:defRPr>
                <a:solidFill>
                  <a:schemeClr val="tx1">
                    <a:tint val="75000"/>
                  </a:schemeClr>
                </a:solidFill>
              </a:defRPr>
            </a:lvl8pPr>
            <a:lvl9pPr marL="8553298"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8313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14" y="21192592"/>
            <a:ext cx="15483407" cy="2501912"/>
          </a:xfrm>
        </p:spPr>
        <p:txBody>
          <a:bodyPr anchor="b">
            <a:normAutofit/>
          </a:bodyPr>
          <a:lstStyle>
            <a:lvl1pPr algn="l">
              <a:defRPr sz="5612" b="0"/>
            </a:lvl1pPr>
          </a:lstStyle>
          <a:p>
            <a:r>
              <a:rPr lang="pl-PL"/>
              <a:t>Kliknij, aby edytować styl</a:t>
            </a:r>
            <a:endParaRPr lang="en-US" dirty="0"/>
          </a:p>
        </p:txBody>
      </p:sp>
      <p:sp>
        <p:nvSpPr>
          <p:cNvPr id="3" name="Picture Placeholder 2"/>
          <p:cNvSpPr>
            <a:spLocks noGrp="1" noChangeAspect="1"/>
          </p:cNvSpPr>
          <p:nvPr>
            <p:ph type="pic" idx="1"/>
          </p:nvPr>
        </p:nvSpPr>
        <p:spPr>
          <a:xfrm>
            <a:off x="2026210" y="3027521"/>
            <a:ext cx="15483410" cy="1607202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13" y="23694504"/>
            <a:ext cx="15483405" cy="2179533"/>
          </a:xfrm>
        </p:spPr>
        <p:txBody>
          <a:bodyPr>
            <a:normAutofit/>
          </a:bodyPr>
          <a:lstStyle>
            <a:lvl1pPr marL="0" indent="0">
              <a:buNone/>
              <a:defRPr sz="2806"/>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2792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026210" y="6391434"/>
            <a:ext cx="15483410" cy="8746173"/>
          </a:xfrm>
        </p:spPr>
        <p:txBody>
          <a:bodyPr/>
          <a:lstStyle>
            <a:lvl1pPr>
              <a:defRPr sz="11225"/>
            </a:lvl1pPr>
          </a:lstStyle>
          <a:p>
            <a:r>
              <a:rPr lang="pl-PL"/>
              <a:t>Kliknij, aby edytować styl</a:t>
            </a:r>
            <a:endParaRPr lang="en-US" dirty="0"/>
          </a:p>
        </p:txBody>
      </p:sp>
      <p:sp>
        <p:nvSpPr>
          <p:cNvPr id="8" name="Text Placeholder 3"/>
          <p:cNvSpPr>
            <a:spLocks noGrp="1"/>
          </p:cNvSpPr>
          <p:nvPr>
            <p:ph type="body" sz="half" idx="2"/>
          </p:nvPr>
        </p:nvSpPr>
        <p:spPr>
          <a:xfrm>
            <a:off x="2026210" y="16146780"/>
            <a:ext cx="15483410" cy="10428129"/>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7411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762775" y="6391434"/>
            <a:ext cx="14033703" cy="10256728"/>
          </a:xfrm>
        </p:spPr>
        <p:txBody>
          <a:bodyPr/>
          <a:lstStyle>
            <a:lvl1pPr>
              <a:defRPr sz="11225"/>
            </a:lvl1pPr>
          </a:lstStyle>
          <a:p>
            <a:r>
              <a:rPr lang="pl-PL"/>
              <a:t>Kliknij, aby edytować styl</a:t>
            </a:r>
            <a:endParaRPr lang="en-US" dirty="0"/>
          </a:p>
        </p:txBody>
      </p:sp>
      <p:sp>
        <p:nvSpPr>
          <p:cNvPr id="11" name="Text Placeholder 3"/>
          <p:cNvSpPr>
            <a:spLocks noGrp="1"/>
          </p:cNvSpPr>
          <p:nvPr>
            <p:ph type="body" sz="half" idx="14"/>
          </p:nvPr>
        </p:nvSpPr>
        <p:spPr>
          <a:xfrm>
            <a:off x="3386623" y="16648162"/>
            <a:ext cx="12771148" cy="1510556"/>
          </a:xfrm>
        </p:spPr>
        <p:txBody>
          <a:bodyPr vert="horz" lIns="91440" tIns="45720" rIns="91440" bIns="45720" rtlCol="0" anchor="t">
            <a:normAutofit/>
          </a:bodyPr>
          <a:lstStyle>
            <a:lvl1pPr marL="0" indent="0">
              <a:buNone/>
              <a:defRPr lang="en-US" sz="3274" b="0" i="0" kern="1200" cap="small" dirty="0">
                <a:solidFill>
                  <a:schemeClr val="bg2">
                    <a:lumMod val="40000"/>
                    <a:lumOff val="60000"/>
                  </a:schemeClr>
                </a:solidFill>
                <a:latin typeface="+mj-lt"/>
                <a:ea typeface="+mj-ea"/>
                <a:cs typeface="+mj-cs"/>
              </a:defRPr>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2026210" y="19206338"/>
            <a:ext cx="15483410" cy="7400608"/>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
        <p:nvSpPr>
          <p:cNvPr id="12" name="TextBox 11"/>
          <p:cNvSpPr txBox="1"/>
          <p:nvPr/>
        </p:nvSpPr>
        <p:spPr>
          <a:xfrm>
            <a:off x="1575937" y="4287678"/>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
        <p:nvSpPr>
          <p:cNvPr id="15" name="TextBox 14"/>
          <p:cNvSpPr txBox="1"/>
          <p:nvPr/>
        </p:nvSpPr>
        <p:spPr>
          <a:xfrm>
            <a:off x="16369068" y="11538781"/>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Tree>
    <p:extLst>
      <p:ext uri="{BB962C8B-B14F-4D97-AF65-F5344CB8AC3E}">
        <p14:creationId xmlns:p14="http://schemas.microsoft.com/office/powerpoint/2010/main" val="343955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026209" y="13792046"/>
            <a:ext cx="15483412" cy="7298101"/>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none">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742990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10420" y="8746172"/>
            <a:ext cx="5169873"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6" name="Text Placeholder 3"/>
          <p:cNvSpPr>
            <a:spLocks noGrp="1"/>
          </p:cNvSpPr>
          <p:nvPr>
            <p:ph type="body" sz="half" idx="15"/>
          </p:nvPr>
        </p:nvSpPr>
        <p:spPr>
          <a:xfrm>
            <a:off x="1144658" y="11773694"/>
            <a:ext cx="5135634"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13351" y="8746172"/>
            <a:ext cx="515123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9" name="Text Placeholder 3"/>
          <p:cNvSpPr>
            <a:spLocks noGrp="1"/>
          </p:cNvSpPr>
          <p:nvPr>
            <p:ph type="body" sz="half" idx="16"/>
          </p:nvPr>
        </p:nvSpPr>
        <p:spPr>
          <a:xfrm>
            <a:off x="6794835" y="11773694"/>
            <a:ext cx="5169746"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8746172"/>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0" name="Text Placeholder 3"/>
          <p:cNvSpPr>
            <a:spLocks noGrp="1"/>
          </p:cNvSpPr>
          <p:nvPr>
            <p:ph type="body" sz="half" idx="17"/>
          </p:nvPr>
        </p:nvSpPr>
        <p:spPr>
          <a:xfrm>
            <a:off x="12499311" y="11773694"/>
            <a:ext cx="5143992"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7" name="Straight Connector 16"/>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67175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44657" y="18766169"/>
            <a:ext cx="5157916"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9" name="Picture Placeholder 2"/>
          <p:cNvSpPr>
            <a:spLocks noGrp="1" noChangeAspect="1"/>
          </p:cNvSpPr>
          <p:nvPr>
            <p:ph type="pic" idx="15"/>
          </p:nvPr>
        </p:nvSpPr>
        <p:spPr>
          <a:xfrm>
            <a:off x="1144657" y="9755346"/>
            <a:ext cx="5157916"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2" name="Text Placeholder 3"/>
          <p:cNvSpPr>
            <a:spLocks noGrp="1"/>
          </p:cNvSpPr>
          <p:nvPr>
            <p:ph type="body" sz="half" idx="18"/>
          </p:nvPr>
        </p:nvSpPr>
        <p:spPr>
          <a:xfrm>
            <a:off x="1144657" y="21310132"/>
            <a:ext cx="5157916"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23378" y="18766169"/>
            <a:ext cx="5141204"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0" name="Picture Placeholder 2"/>
          <p:cNvSpPr>
            <a:spLocks noGrp="1" noChangeAspect="1"/>
          </p:cNvSpPr>
          <p:nvPr>
            <p:ph type="pic" idx="21"/>
          </p:nvPr>
        </p:nvSpPr>
        <p:spPr>
          <a:xfrm>
            <a:off x="6823376" y="9755346"/>
            <a:ext cx="5141204"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3" name="Text Placeholder 3"/>
          <p:cNvSpPr>
            <a:spLocks noGrp="1"/>
          </p:cNvSpPr>
          <p:nvPr>
            <p:ph type="body" sz="half" idx="19"/>
          </p:nvPr>
        </p:nvSpPr>
        <p:spPr>
          <a:xfrm>
            <a:off x="6821002" y="21310128"/>
            <a:ext cx="514801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18766169"/>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1" name="Picture Placeholder 2"/>
          <p:cNvSpPr>
            <a:spLocks noGrp="1" noChangeAspect="1"/>
          </p:cNvSpPr>
          <p:nvPr>
            <p:ph type="pic" idx="22"/>
          </p:nvPr>
        </p:nvSpPr>
        <p:spPr>
          <a:xfrm>
            <a:off x="12499309" y="9755346"/>
            <a:ext cx="5143992"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4" name="Text Placeholder 3"/>
          <p:cNvSpPr>
            <a:spLocks noGrp="1"/>
          </p:cNvSpPr>
          <p:nvPr>
            <p:ph type="body" sz="half" idx="20"/>
          </p:nvPr>
        </p:nvSpPr>
        <p:spPr>
          <a:xfrm>
            <a:off x="12499095" y="21310119"/>
            <a:ext cx="515080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9" name="Straight Connector 18"/>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2763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274766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568606" y="1899218"/>
            <a:ext cx="3074698" cy="2571991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44658" y="3413378"/>
            <a:ext cx="13022899" cy="2420575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92668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7447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26214" y="12633366"/>
            <a:ext cx="15483407" cy="8456783"/>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all">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9811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35612" y="9096587"/>
            <a:ext cx="7712775" cy="18522546"/>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9920037" y="9076796"/>
            <a:ext cx="7712779" cy="18542332"/>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65130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935611" y="8409781"/>
            <a:ext cx="771277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4" name="Content Placeholder 3"/>
          <p:cNvSpPr>
            <a:spLocks noGrp="1"/>
          </p:cNvSpPr>
          <p:nvPr>
            <p:ph sz="half" idx="2"/>
          </p:nvPr>
        </p:nvSpPr>
        <p:spPr>
          <a:xfrm>
            <a:off x="1935612"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9920039" y="8409781"/>
            <a:ext cx="7712775"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6" name="Content Placeholder 5"/>
          <p:cNvSpPr>
            <a:spLocks noGrp="1"/>
          </p:cNvSpPr>
          <p:nvPr>
            <p:ph sz="quarter" idx="4"/>
          </p:nvPr>
        </p:nvSpPr>
        <p:spPr>
          <a:xfrm>
            <a:off x="9920039"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5F5773E-6256-4E42-B253-2DF17E61CB06}" type="datetimeFigureOut">
              <a:rPr lang="pl-PL" smtClean="0"/>
              <a:t>13.09.2023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7633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31353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3975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08" y="6391434"/>
            <a:ext cx="5966700" cy="6391434"/>
          </a:xfrm>
        </p:spPr>
        <p:txBody>
          <a:bodyPr anchor="b"/>
          <a:lstStyle>
            <a:lvl1pPr algn="l">
              <a:defRPr sz="5612" b="0"/>
            </a:lvl1pPr>
          </a:lstStyle>
          <a:p>
            <a:r>
              <a:rPr lang="pl-PL"/>
              <a:t>Kliknij, aby edytować styl</a:t>
            </a:r>
            <a:endParaRPr lang="en-US" dirty="0"/>
          </a:p>
        </p:txBody>
      </p:sp>
      <p:sp>
        <p:nvSpPr>
          <p:cNvPr id="3" name="Content Placeholder 2"/>
          <p:cNvSpPr>
            <a:spLocks noGrp="1"/>
          </p:cNvSpPr>
          <p:nvPr>
            <p:ph idx="1"/>
          </p:nvPr>
        </p:nvSpPr>
        <p:spPr>
          <a:xfrm>
            <a:off x="8393956" y="6391434"/>
            <a:ext cx="9115666" cy="20183475"/>
          </a:xfrm>
        </p:spPr>
        <p:txBody>
          <a:bodyPr anchor="ctr">
            <a:normAutofit/>
          </a:bodyPr>
          <a:lstStyle>
            <a:lvl1pPr>
              <a:defRPr sz="4677"/>
            </a:lvl1pPr>
            <a:lvl2pPr>
              <a:defRPr sz="4209"/>
            </a:lvl2pPr>
            <a:lvl3pPr>
              <a:defRPr sz="3742"/>
            </a:lvl3pPr>
            <a:lvl4pPr>
              <a:defRPr sz="3274"/>
            </a:lvl4pPr>
            <a:lvl5pPr>
              <a:defRPr sz="3274"/>
            </a:lvl5pPr>
            <a:lvl6pPr>
              <a:defRPr sz="3274"/>
            </a:lvl6pPr>
            <a:lvl7pPr>
              <a:defRPr sz="3274"/>
            </a:lvl7pPr>
            <a:lvl8pPr>
              <a:defRPr sz="3274"/>
            </a:lvl8pPr>
            <a:lvl9pPr>
              <a:defRPr sz="3274"/>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026208" y="13814474"/>
            <a:ext cx="5966700" cy="12782863"/>
          </a:xfrm>
        </p:spPr>
        <p:txBody>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6931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4373" y="8185485"/>
            <a:ext cx="8934805" cy="6952121"/>
          </a:xfrm>
        </p:spPr>
        <p:txBody>
          <a:bodyPr anchor="b">
            <a:normAutofit/>
          </a:bodyPr>
          <a:lstStyle>
            <a:lvl1pPr algn="l">
              <a:defRPr sz="8419" b="0"/>
            </a:lvl1pPr>
          </a:lstStyle>
          <a:p>
            <a:r>
              <a:rPr lang="pl-PL"/>
              <a:t>Kliknij, aby edytować styl</a:t>
            </a:r>
            <a:endParaRPr lang="en-US" dirty="0"/>
          </a:p>
        </p:txBody>
      </p:sp>
      <p:sp>
        <p:nvSpPr>
          <p:cNvPr id="3" name="Picture Placeholder 2"/>
          <p:cNvSpPr>
            <a:spLocks noGrp="1" noChangeAspect="1"/>
          </p:cNvSpPr>
          <p:nvPr>
            <p:ph type="pic" idx="1"/>
          </p:nvPr>
        </p:nvSpPr>
        <p:spPr>
          <a:xfrm>
            <a:off x="12192028" y="5045869"/>
            <a:ext cx="5614663" cy="2018347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09" y="16146780"/>
            <a:ext cx="8920900" cy="6055043"/>
          </a:xfrm>
        </p:spPr>
        <p:txBody>
          <a:bodyPr>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3377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4731484" y="7400608"/>
            <a:ext cx="6593284" cy="1244647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13305909" y="-2018347"/>
            <a:ext cx="3742134" cy="7064216"/>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4731484" y="26911301"/>
            <a:ext cx="2316559" cy="4373086"/>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360107" y="11773694"/>
            <a:ext cx="9800828" cy="18501519"/>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963879" y="12782868"/>
            <a:ext cx="5524103" cy="10428129"/>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8113511" y="0"/>
            <a:ext cx="1603772" cy="48536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133515" y="1998562"/>
            <a:ext cx="16499300" cy="6182756"/>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935611" y="9062811"/>
            <a:ext cx="15695483" cy="1852130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6499083" y="8310617"/>
            <a:ext cx="4373082" cy="534729"/>
          </a:xfrm>
          <a:prstGeom prst="rect">
            <a:avLst/>
          </a:prstGeom>
        </p:spPr>
        <p:txBody>
          <a:bodyPr vert="horz" lIns="91440" tIns="45720" rIns="91440" bIns="45720" rtlCol="0" anchor="t"/>
          <a:lstStyle>
            <a:lvl1pPr algn="l">
              <a:defRPr sz="2572" b="0" i="0">
                <a:solidFill>
                  <a:schemeClr val="tx1">
                    <a:tint val="75000"/>
                    <a:alpha val="60000"/>
                  </a:schemeClr>
                </a:solidFill>
              </a:defRPr>
            </a:lvl1pPr>
          </a:lstStyle>
          <a:p>
            <a:fld id="{F5F5773E-6256-4E42-B253-2DF17E61CB06}" type="datetimeFigureOut">
              <a:rPr lang="pl-PL" smtClean="0"/>
              <a:t>13.09.2023</a:t>
            </a:fld>
            <a:endParaRPr lang="pl-PL"/>
          </a:p>
        </p:txBody>
      </p:sp>
      <p:sp>
        <p:nvSpPr>
          <p:cNvPr id="5" name="Footer Placeholder 4"/>
          <p:cNvSpPr>
            <a:spLocks noGrp="1"/>
          </p:cNvSpPr>
          <p:nvPr>
            <p:ph type="ftr" sz="quarter" idx="3"/>
          </p:nvPr>
        </p:nvSpPr>
        <p:spPr>
          <a:xfrm rot="5400000">
            <a:off x="10570367" y="14643777"/>
            <a:ext cx="17039387" cy="534731"/>
          </a:xfrm>
          <a:prstGeom prst="rect">
            <a:avLst/>
          </a:prstGeom>
        </p:spPr>
        <p:txBody>
          <a:bodyPr vert="horz" lIns="91440" tIns="45720" rIns="91440" bIns="45720" rtlCol="0" anchor="b"/>
          <a:lstStyle>
            <a:lvl1pPr algn="l">
              <a:defRPr sz="2572"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8162124" y="1305554"/>
            <a:ext cx="1470505" cy="3389018"/>
          </a:xfrm>
          <a:prstGeom prst="rect">
            <a:avLst/>
          </a:prstGeom>
        </p:spPr>
        <p:txBody>
          <a:bodyPr vert="horz" lIns="91440" tIns="45720" rIns="91440" bIns="45720" rtlCol="0" anchor="b"/>
          <a:lstStyle>
            <a:lvl1pPr algn="ctr">
              <a:defRPr sz="6550" b="0" i="0">
                <a:solidFill>
                  <a:schemeClr val="tx1">
                    <a:tint val="75000"/>
                  </a:schemeClr>
                </a:solidFill>
              </a:defRPr>
            </a:lvl1pPr>
          </a:lstStyle>
          <a:p>
            <a:fld id="{0766750D-FA71-4ECB-A012-253023C51DC7}" type="slidenum">
              <a:rPr lang="pl-PL" smtClean="0"/>
              <a:t>‹#›</a:t>
            </a:fld>
            <a:endParaRPr lang="pl-PL"/>
          </a:p>
        </p:txBody>
      </p:sp>
    </p:spTree>
    <p:extLst>
      <p:ext uri="{BB962C8B-B14F-4D97-AF65-F5344CB8AC3E}">
        <p14:creationId xmlns:p14="http://schemas.microsoft.com/office/powerpoint/2010/main" val="205816413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1069179" rtl="0" eaLnBrk="1" latinLnBrk="0" hangingPunct="1">
        <a:spcBef>
          <a:spcPct val="0"/>
        </a:spcBef>
        <a:buNone/>
        <a:defRPr sz="9822"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01886" indent="-801886"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677" b="0" i="0" kern="1200">
          <a:solidFill>
            <a:schemeClr val="tx1"/>
          </a:solidFill>
          <a:latin typeface="+mj-lt"/>
          <a:ea typeface="+mj-ea"/>
          <a:cs typeface="+mj-cs"/>
        </a:defRPr>
      </a:lvl1pPr>
      <a:lvl2pPr marL="1737417" indent="-668238"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209" b="0" i="0" kern="1200">
          <a:solidFill>
            <a:schemeClr val="tx1"/>
          </a:solidFill>
          <a:latin typeface="+mj-lt"/>
          <a:ea typeface="+mj-ea"/>
          <a:cs typeface="+mj-cs"/>
        </a:defRPr>
      </a:lvl2pPr>
      <a:lvl3pPr marL="2672952"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742" b="0" i="0" kern="1200">
          <a:solidFill>
            <a:schemeClr val="tx1"/>
          </a:solidFill>
          <a:latin typeface="+mj-lt"/>
          <a:ea typeface="+mj-ea"/>
          <a:cs typeface="+mj-cs"/>
        </a:defRPr>
      </a:lvl3pPr>
      <a:lvl4pPr marL="3742131"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4pPr>
      <a:lvl5pPr marL="481130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5pPr>
      <a:lvl6pPr marL="588049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6pPr>
      <a:lvl7pPr marL="694966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7pPr>
      <a:lvl8pPr marL="801885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8pPr>
      <a:lvl9pPr marL="9088028"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9pPr>
    </p:bodyStyle>
    <p:otherStyle>
      <a:defPPr>
        <a:defRPr lang="en-US"/>
      </a:defPPr>
      <a:lvl1pPr marL="0" algn="l" defTabSz="1069179" rtl="0" eaLnBrk="1" latinLnBrk="0" hangingPunct="1">
        <a:defRPr sz="4209" kern="1200">
          <a:solidFill>
            <a:schemeClr val="tx1"/>
          </a:solidFill>
          <a:latin typeface="+mn-lt"/>
          <a:ea typeface="+mn-ea"/>
          <a:cs typeface="+mn-cs"/>
        </a:defRPr>
      </a:lvl1pPr>
      <a:lvl2pPr marL="1069179" algn="l" defTabSz="1069179" rtl="0" eaLnBrk="1" latinLnBrk="0" hangingPunct="1">
        <a:defRPr sz="4209" kern="1200">
          <a:solidFill>
            <a:schemeClr val="tx1"/>
          </a:solidFill>
          <a:latin typeface="+mn-lt"/>
          <a:ea typeface="+mn-ea"/>
          <a:cs typeface="+mn-cs"/>
        </a:defRPr>
      </a:lvl2pPr>
      <a:lvl3pPr marL="2138359" algn="l" defTabSz="1069179" rtl="0" eaLnBrk="1" latinLnBrk="0" hangingPunct="1">
        <a:defRPr sz="4209" kern="1200">
          <a:solidFill>
            <a:schemeClr val="tx1"/>
          </a:solidFill>
          <a:latin typeface="+mn-lt"/>
          <a:ea typeface="+mn-ea"/>
          <a:cs typeface="+mn-cs"/>
        </a:defRPr>
      </a:lvl3pPr>
      <a:lvl4pPr marL="3207538" algn="l" defTabSz="1069179" rtl="0" eaLnBrk="1" latinLnBrk="0" hangingPunct="1">
        <a:defRPr sz="4209" kern="1200">
          <a:solidFill>
            <a:schemeClr val="tx1"/>
          </a:solidFill>
          <a:latin typeface="+mn-lt"/>
          <a:ea typeface="+mn-ea"/>
          <a:cs typeface="+mn-cs"/>
        </a:defRPr>
      </a:lvl4pPr>
      <a:lvl5pPr marL="4276721" algn="l" defTabSz="1069179" rtl="0" eaLnBrk="1" latinLnBrk="0" hangingPunct="1">
        <a:defRPr sz="4209" kern="1200">
          <a:solidFill>
            <a:schemeClr val="tx1"/>
          </a:solidFill>
          <a:latin typeface="+mn-lt"/>
          <a:ea typeface="+mn-ea"/>
          <a:cs typeface="+mn-cs"/>
        </a:defRPr>
      </a:lvl5pPr>
      <a:lvl6pPr marL="5345900" algn="l" defTabSz="1069179" rtl="0" eaLnBrk="1" latinLnBrk="0" hangingPunct="1">
        <a:defRPr sz="4209" kern="1200">
          <a:solidFill>
            <a:schemeClr val="tx1"/>
          </a:solidFill>
          <a:latin typeface="+mn-lt"/>
          <a:ea typeface="+mn-ea"/>
          <a:cs typeface="+mn-cs"/>
        </a:defRPr>
      </a:lvl6pPr>
      <a:lvl7pPr marL="6415081" algn="l" defTabSz="1069179" rtl="0" eaLnBrk="1" latinLnBrk="0" hangingPunct="1">
        <a:defRPr sz="4209" kern="1200">
          <a:solidFill>
            <a:schemeClr val="tx1"/>
          </a:solidFill>
          <a:latin typeface="+mn-lt"/>
          <a:ea typeface="+mn-ea"/>
          <a:cs typeface="+mn-cs"/>
        </a:defRPr>
      </a:lvl7pPr>
      <a:lvl8pPr marL="7484259" algn="l" defTabSz="1069179" rtl="0" eaLnBrk="1" latinLnBrk="0" hangingPunct="1">
        <a:defRPr sz="4209" kern="1200">
          <a:solidFill>
            <a:schemeClr val="tx1"/>
          </a:solidFill>
          <a:latin typeface="+mn-lt"/>
          <a:ea typeface="+mn-ea"/>
          <a:cs typeface="+mn-cs"/>
        </a:defRPr>
      </a:lvl8pPr>
      <a:lvl9pPr marL="8553440" algn="l" defTabSz="1069179"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Prostokąt 13"/>
          <p:cNvSpPr/>
          <p:nvPr/>
        </p:nvSpPr>
        <p:spPr>
          <a:xfrm flipV="1">
            <a:off x="1066858" y="11328348"/>
            <a:ext cx="18718351" cy="243208"/>
          </a:xfrm>
          <a:prstGeom prst="rect">
            <a:avLst/>
          </a:prstGeom>
        </p:spPr>
        <p:txBody>
          <a:bodyPr wrap="square">
            <a:spAutoFit/>
          </a:bodyPr>
          <a:lstStyle/>
          <a:p>
            <a:pPr marL="190721" marR="190721">
              <a:lnSpc>
                <a:spcPts val="919"/>
              </a:lnSpc>
              <a:spcBef>
                <a:spcPts val="848"/>
              </a:spcBef>
              <a:spcAft>
                <a:spcPts val="424"/>
              </a:spcAft>
            </a:pPr>
            <a:r>
              <a:rPr lang="en-US" sz="1979" b="1" dirty="0">
                <a:latin typeface="+mj-lt"/>
                <a:ea typeface="Times New Roman" panose="02020603050405020304" pitchFamily="18" charset="0"/>
                <a:cs typeface="Times New Roman" panose="02020603050405020304" pitchFamily="18" charset="0"/>
              </a:rPr>
              <a:t>Table </a:t>
            </a:r>
            <a:r>
              <a:rPr lang="pl-PL" sz="1979" b="1" dirty="0">
                <a:latin typeface="+mj-lt"/>
                <a:ea typeface="Times New Roman" panose="02020603050405020304" pitchFamily="18" charset="0"/>
                <a:cs typeface="Times New Roman" panose="02020603050405020304" pitchFamily="18" charset="0"/>
              </a:rPr>
              <a:t>1</a:t>
            </a:r>
            <a:r>
              <a:rPr lang="en-US" sz="1979" b="1" dirty="0">
                <a:latin typeface="+mj-lt"/>
                <a:ea typeface="Times New Roman" panose="02020603050405020304" pitchFamily="18" charset="0"/>
                <a:cs typeface="Times New Roman" panose="02020603050405020304" pitchFamily="18" charset="0"/>
              </a:rPr>
              <a:t>. </a:t>
            </a:r>
            <a:r>
              <a:rPr lang="en-US" sz="1979" dirty="0">
                <a:latin typeface="+mj-lt"/>
                <a:ea typeface="Times New Roman" panose="02020603050405020304" pitchFamily="18" charset="0"/>
                <a:cs typeface="Times New Roman" panose="02020603050405020304" pitchFamily="18" charset="0"/>
              </a:rPr>
              <a:t>Production cost of willow variety per energy unit (€GJ</a:t>
            </a:r>
            <a:r>
              <a:rPr lang="en-US" sz="1979" baseline="30000" dirty="0">
                <a:latin typeface="+mj-lt"/>
                <a:ea typeface="Times New Roman" panose="02020603050405020304" pitchFamily="18" charset="0"/>
                <a:cs typeface="Times New Roman" panose="02020603050405020304" pitchFamily="18" charset="0"/>
              </a:rPr>
              <a:t>−1</a:t>
            </a:r>
            <a:r>
              <a:rPr lang="en-US" sz="2261" dirty="0">
                <a:latin typeface="+mj-lt"/>
                <a:ea typeface="Times New Roman" panose="02020603050405020304" pitchFamily="18" charset="0"/>
                <a:cs typeface="Times New Roman" panose="02020603050405020304" pitchFamily="18" charset="0"/>
              </a:rPr>
              <a:t>)</a:t>
            </a:r>
            <a:endParaRPr lang="pl-PL" sz="2261" dirty="0">
              <a:latin typeface="+mj-lt"/>
              <a:ea typeface="Times New Roman" panose="02020603050405020304" pitchFamily="18" charset="0"/>
              <a:cs typeface="Times New Roman" panose="02020603050405020304" pitchFamily="18" charset="0"/>
            </a:endParaRPr>
          </a:p>
        </p:txBody>
      </p:sp>
      <p:sp>
        <p:nvSpPr>
          <p:cNvPr id="19" name="Prostokąt 18"/>
          <p:cNvSpPr/>
          <p:nvPr/>
        </p:nvSpPr>
        <p:spPr>
          <a:xfrm>
            <a:off x="1022293" y="6732448"/>
            <a:ext cx="19294473" cy="20097810"/>
          </a:xfrm>
          <a:prstGeom prst="rect">
            <a:avLst/>
          </a:prstGeom>
        </p:spPr>
        <p:txBody>
          <a:bodyPr wrap="square">
            <a:spAutoFit/>
          </a:bodyPr>
          <a:lstStyle/>
          <a:p>
            <a:pPr marL="190721" marR="190721" algn="ctr">
              <a:spcBef>
                <a:spcPts val="424"/>
              </a:spcBef>
              <a:spcAft>
                <a:spcPts val="848"/>
              </a:spcAft>
            </a:pPr>
            <a:r>
              <a:rPr lang="en-US" sz="4000" b="1" i="1" dirty="0">
                <a:solidFill>
                  <a:srgbClr val="C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Dr. Paweł Lewandowski – Department of Economic and Commercial Law</a:t>
            </a:r>
            <a:endParaRPr lang="pl-PL" sz="4000" b="1" i="1" dirty="0">
              <a:solidFill>
                <a:srgbClr val="C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r>
              <a:rPr lang="en-US" sz="4000" b="1" i="1" dirty="0">
                <a:solidFill>
                  <a:srgbClr val="C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Property relations in a simple joint-stock company</a:t>
            </a:r>
            <a:endParaRPr lang="pl-PL" sz="2000" b="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endParaRPr lang="pl-PL" sz="4000" b="1" u="sng">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r>
              <a:rPr lang="en-US" sz="4000" b="1" u="sng">
                <a:solidFill>
                  <a:schemeClr val="bg1"/>
                </a:solidFill>
                <a:latin typeface="Garamond" panose="02020404030301010803" pitchFamily="18" charset="0"/>
                <a:ea typeface="Times New Roman" panose="02020603050405020304" pitchFamily="18" charset="0"/>
                <a:cs typeface="Times New Roman" panose="02020603050405020304" pitchFamily="18" charset="0"/>
              </a:rPr>
              <a:t>characteristic </a:t>
            </a:r>
            <a:r>
              <a:rPr lang="en-US" sz="4000" b="1" u="sng"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features of property relations:</a:t>
            </a:r>
            <a:endParaRPr lang="pl-PL" sz="4000" b="1" u="sng"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r>
              <a:rPr lang="pl-PL" sz="4000" b="1" dirty="0" err="1">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share</a:t>
            </a:r>
            <a:r>
              <a:rPr lang="pl-PL" sz="4000" b="1"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 </a:t>
            </a:r>
            <a:r>
              <a:rPr lang="pl-PL" sz="4000" b="1" dirty="0" err="1">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capital</a:t>
            </a:r>
            <a:r>
              <a:rPr lang="pl-PL" sz="4000" b="1"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		no-</a:t>
            </a:r>
            <a:r>
              <a:rPr lang="pl-PL" sz="4000" b="1" dirty="0" err="1">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nominal</a:t>
            </a:r>
            <a:r>
              <a:rPr lang="pl-PL" sz="4000" b="1"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 </a:t>
            </a:r>
            <a:r>
              <a:rPr lang="pl-PL" sz="4000" b="1" dirty="0" err="1">
                <a:solidFill>
                  <a:schemeClr val="accent1"/>
                </a:solidFill>
                <a:latin typeface="Garamond" panose="02020404030301010803" pitchFamily="18" charset="0"/>
                <a:ea typeface="Times New Roman" panose="02020603050405020304" pitchFamily="18" charset="0"/>
                <a:cs typeface="Times New Roman" panose="02020603050405020304" pitchFamily="18" charset="0"/>
              </a:rPr>
              <a:t>shares</a:t>
            </a:r>
            <a:endParaRPr lang="pl-PL" sz="4000" b="1"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endParaRPr lang="pl-PL" sz="4000" b="1" dirty="0">
              <a:solidFill>
                <a:schemeClr val="accent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r>
              <a:rPr lang="en-US"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rPr>
              <a:t>JUSTIFICATION OF THE DRAFT ACT</a:t>
            </a:r>
            <a:r>
              <a:rPr lang="pl-PL"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rPr>
              <a:t> </a:t>
            </a:r>
            <a:r>
              <a:rPr lang="en-US"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rPr>
              <a:t>of June 13, 2019</a:t>
            </a:r>
            <a:r>
              <a:rPr lang="pl-PL"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rPr>
              <a:t> a</a:t>
            </a:r>
            <a:r>
              <a:rPr lang="en-US"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rPr>
              <a:t>mending the Act - Commercial Companies Code and certain other acts</a:t>
            </a:r>
            <a:endParaRPr lang="pl-PL" sz="4000" b="1" dirty="0">
              <a:solidFill>
                <a:srgbClr val="00B050"/>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lgn="ctr">
              <a:spcBef>
                <a:spcPts val="424"/>
              </a:spcBef>
              <a:spcAft>
                <a:spcPts val="848"/>
              </a:spcAft>
            </a:pPr>
            <a:endParaRPr lang="pl-PL" sz="2000" b="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r>
              <a:rPr lang="en-US" sz="4000" b="1" i="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The amount of share capital is not (and can</a:t>
            </a:r>
            <a:r>
              <a:rPr lang="pl-PL" sz="4000" b="1" i="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 </a:t>
            </a:r>
            <a:r>
              <a:rPr lang="en-US" sz="4000" b="1" i="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not be) indicated in the company's articles of association, and the change in the amount of share capital does not take place in a formalized manner of increasing or decreasing it, constituting an amendment to the company's articles of association. In connection with the establishment of the company, the amount of share capital is determined by the management board based on the sum of the value of cash and non-cash contributions made to cover shares, excluding contributions that are not included in the share capital.</a:t>
            </a:r>
            <a:endParaRPr lang="pl-PL" sz="4000" b="1" i="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endParaRPr lang="pl-PL" sz="2000" b="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r>
              <a:rPr lang="en-US"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Shares are acquired in exchange for cash or non-cash contributions.</a:t>
            </a:r>
            <a:r>
              <a:rPr lang="pl-PL"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 </a:t>
            </a:r>
            <a:r>
              <a:rPr lang="en-US"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A non-cash contribution to cover shares may be any contribution of material value, in particular the provision of work or services.</a:t>
            </a:r>
            <a:r>
              <a:rPr lang="pl-PL"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 </a:t>
            </a:r>
            <a:r>
              <a:rPr lang="en-US"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The shares have no nominal value, do not constitute part of the share capital and are indivisible.</a:t>
            </a:r>
            <a:endParaRPr lang="pl-PL"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endParaRPr lang="pl-PL" sz="2000" b="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r>
              <a:rPr lang="en-US"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The company creates share capital expressed in PLN, to which cash and non-cash contributions are allocated, taking into account Art. 14 § 1. The share capital should amount to at least PLN 1.</a:t>
            </a:r>
            <a:endParaRPr lang="pl-PL"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endParaRPr lang="pl-PL" sz="2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endParaRPr>
          </a:p>
          <a:p>
            <a:pPr marL="190721" marR="190721">
              <a:spcBef>
                <a:spcPts val="424"/>
              </a:spcBef>
              <a:spcAft>
                <a:spcPts val="848"/>
              </a:spcAft>
            </a:pPr>
            <a:r>
              <a:rPr lang="en-US" sz="4000"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The issue of shares constitutes an amendment to the company's articles of association. Compliance with the provisions on amending the company's articles of association is not required if the issue of shares is based on a resolution of shareholders adopted on the basis of the existing provisions of the company's articles of association providing for the maximum number of shares and the date of their issue.</a:t>
            </a:r>
            <a:endParaRPr lang="pl-PL" sz="4000" dirty="0">
              <a:solidFill>
                <a:schemeClr val="bg1"/>
              </a:solidFill>
              <a:latin typeface="+mj-lt"/>
              <a:ea typeface="Times New Roman" panose="02020603050405020304" pitchFamily="18" charset="0"/>
              <a:cs typeface="Times New Roman" panose="02020603050405020304" pitchFamily="18" charset="0"/>
            </a:endParaRPr>
          </a:p>
        </p:txBody>
      </p:sp>
      <p:sp>
        <p:nvSpPr>
          <p:cNvPr id="7" name="Podtytuł 2">
            <a:extLst>
              <a:ext uri="{FF2B5EF4-FFF2-40B4-BE49-F238E27FC236}">
                <a16:creationId xmlns:a16="http://schemas.microsoft.com/office/drawing/2014/main" id="{987C05C9-D4F5-4D37-BA75-5D0F77928816}"/>
              </a:ext>
            </a:extLst>
          </p:cNvPr>
          <p:cNvSpPr>
            <a:spLocks noGrp="1"/>
          </p:cNvSpPr>
          <p:nvPr>
            <p:ph type="subTitle" idx="1"/>
          </p:nvPr>
        </p:nvSpPr>
        <p:spPr>
          <a:xfrm>
            <a:off x="3225853" y="28167412"/>
            <a:ext cx="14535150" cy="1919755"/>
          </a:xfrm>
          <a:noFill/>
        </p:spPr>
        <p:txBody>
          <a:bodyPr>
            <a:normAutofit/>
          </a:bodyPr>
          <a:lstStyle/>
          <a:p>
            <a:pPr algn="ctr"/>
            <a:r>
              <a:rPr lang="pl-PL" sz="2400" b="1" dirty="0">
                <a:solidFill>
                  <a:schemeClr val="bg1"/>
                </a:solidFill>
              </a:rPr>
              <a:t>Projekt dofinansowano ze środków budżetu państwa w ramach programu „Doskonała Nauka” Ministra Edukacji i Nauki. Nazwa Projektu: Polsko-Litewskie Forum Prawa Spółek i Prawa Gospodarczego (nr rej. DNK/SP/548941/2022). Wartość dofinansowania: 22 660 zł. Całkowity koszt: 26 410,00 zł.</a:t>
            </a:r>
          </a:p>
        </p:txBody>
      </p:sp>
      <p:pic>
        <p:nvPicPr>
          <p:cNvPr id="13" name="Obraz 12">
            <a:extLst>
              <a:ext uri="{FF2B5EF4-FFF2-40B4-BE49-F238E27FC236}">
                <a16:creationId xmlns:a16="http://schemas.microsoft.com/office/drawing/2014/main" id="{DC490B3A-4E52-3B59-976F-6F52B709843B}"/>
              </a:ext>
            </a:extLst>
          </p:cNvPr>
          <p:cNvPicPr>
            <a:picLocks noChangeAspect="1"/>
          </p:cNvPicPr>
          <p:nvPr/>
        </p:nvPicPr>
        <p:blipFill>
          <a:blip r:embed="rId2"/>
          <a:stretch>
            <a:fillRect/>
          </a:stretch>
        </p:blipFill>
        <p:spPr>
          <a:xfrm>
            <a:off x="1022293" y="28249790"/>
            <a:ext cx="1820047" cy="1162031"/>
          </a:xfrm>
          <a:prstGeom prst="rect">
            <a:avLst/>
          </a:prstGeom>
        </p:spPr>
      </p:pic>
      <p:pic>
        <p:nvPicPr>
          <p:cNvPr id="15" name="Obraz 14">
            <a:extLst>
              <a:ext uri="{FF2B5EF4-FFF2-40B4-BE49-F238E27FC236}">
                <a16:creationId xmlns:a16="http://schemas.microsoft.com/office/drawing/2014/main" id="{2262942B-D624-48C5-FDC7-7B1D24B0D925}"/>
              </a:ext>
            </a:extLst>
          </p:cNvPr>
          <p:cNvPicPr>
            <a:picLocks noChangeAspect="1"/>
          </p:cNvPicPr>
          <p:nvPr/>
        </p:nvPicPr>
        <p:blipFill>
          <a:blip r:embed="rId3"/>
          <a:stretch>
            <a:fillRect/>
          </a:stretch>
        </p:blipFill>
        <p:spPr>
          <a:xfrm>
            <a:off x="17444520" y="27649143"/>
            <a:ext cx="3939105" cy="2626070"/>
          </a:xfrm>
          <a:prstGeom prst="rect">
            <a:avLst/>
          </a:prstGeom>
        </p:spPr>
      </p:pic>
      <p:sp>
        <p:nvSpPr>
          <p:cNvPr id="25" name="pole tekstowe 24">
            <a:extLst>
              <a:ext uri="{FF2B5EF4-FFF2-40B4-BE49-F238E27FC236}">
                <a16:creationId xmlns:a16="http://schemas.microsoft.com/office/drawing/2014/main" id="{396AA43E-23EC-703F-9DBA-82EA0DE20D11}"/>
              </a:ext>
            </a:extLst>
          </p:cNvPr>
          <p:cNvSpPr txBox="1"/>
          <p:nvPr/>
        </p:nvSpPr>
        <p:spPr>
          <a:xfrm>
            <a:off x="-455588" y="2406542"/>
            <a:ext cx="20196232" cy="584775"/>
          </a:xfrm>
          <a:prstGeom prst="rect">
            <a:avLst/>
          </a:prstGeom>
          <a:noFill/>
        </p:spPr>
        <p:txBody>
          <a:bodyPr wrap="square" rtlCol="0">
            <a:spAutoFit/>
          </a:bodyPr>
          <a:lstStyle/>
          <a:p>
            <a:pPr algn="ctr"/>
            <a:r>
              <a:rPr lang="pl-PL" sz="3200" b="1" dirty="0">
                <a:solidFill>
                  <a:schemeClr val="bg1"/>
                </a:solidFill>
              </a:rPr>
              <a:t>Olsztyn 15-16 września 2023 roku</a:t>
            </a:r>
          </a:p>
        </p:txBody>
      </p:sp>
      <p:sp>
        <p:nvSpPr>
          <p:cNvPr id="26" name="pole tekstowe 25">
            <a:extLst>
              <a:ext uri="{FF2B5EF4-FFF2-40B4-BE49-F238E27FC236}">
                <a16:creationId xmlns:a16="http://schemas.microsoft.com/office/drawing/2014/main" id="{79FDE343-A364-62C9-7A35-CF3FC177CC98}"/>
              </a:ext>
            </a:extLst>
          </p:cNvPr>
          <p:cNvSpPr txBox="1"/>
          <p:nvPr/>
        </p:nvSpPr>
        <p:spPr>
          <a:xfrm>
            <a:off x="-455588" y="612328"/>
            <a:ext cx="20196232" cy="1569660"/>
          </a:xfrm>
          <a:prstGeom prst="rect">
            <a:avLst/>
          </a:prstGeom>
          <a:noFill/>
        </p:spPr>
        <p:txBody>
          <a:bodyPr wrap="square" rtlCol="0">
            <a:spAutoFit/>
          </a:bodyPr>
          <a:lstStyle/>
          <a:p>
            <a:pPr algn="ctr"/>
            <a:r>
              <a:rPr lang="pl-PL" sz="3200" b="1" dirty="0">
                <a:solidFill>
                  <a:schemeClr val="bg1"/>
                </a:solidFill>
              </a:rPr>
              <a:t>”Polsko-Litewskie Forum Prawa Spółek i Prawa Gospodarczego. </a:t>
            </a:r>
          </a:p>
          <a:p>
            <a:pPr algn="ctr"/>
            <a:r>
              <a:rPr lang="pl-PL" sz="3200" b="1" dirty="0">
                <a:solidFill>
                  <a:schemeClr val="bg1"/>
                </a:solidFill>
              </a:rPr>
              <a:t>Nowe rozwiązania prawne dotyczące funkcjonowania spółek </a:t>
            </a:r>
          </a:p>
          <a:p>
            <a:pPr algn="ctr"/>
            <a:r>
              <a:rPr lang="pl-PL" sz="3200" b="1" dirty="0">
                <a:solidFill>
                  <a:schemeClr val="bg1"/>
                </a:solidFill>
              </a:rPr>
              <a:t>w prawie polskim i litewskim”</a:t>
            </a:r>
          </a:p>
        </p:txBody>
      </p:sp>
      <p:pic>
        <p:nvPicPr>
          <p:cNvPr id="27" name="Obraz 26">
            <a:extLst>
              <a:ext uri="{FF2B5EF4-FFF2-40B4-BE49-F238E27FC236}">
                <a16:creationId xmlns:a16="http://schemas.microsoft.com/office/drawing/2014/main" id="{049EA058-B822-5F89-904C-5D1F621EF282}"/>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1066858" y="3681022"/>
            <a:ext cx="3550963" cy="942412"/>
          </a:xfrm>
          <a:prstGeom prst="rect">
            <a:avLst/>
          </a:prstGeom>
          <a:noFill/>
          <a:ln>
            <a:noFill/>
          </a:ln>
        </p:spPr>
      </p:pic>
      <p:pic>
        <p:nvPicPr>
          <p:cNvPr id="28" name="Obraz 27" descr="Obraz zawierający tekst, godło, logo, symbol&#10;&#10;Opis wygenerowany automatycznie">
            <a:extLst>
              <a:ext uri="{FF2B5EF4-FFF2-40B4-BE49-F238E27FC236}">
                <a16:creationId xmlns:a16="http://schemas.microsoft.com/office/drawing/2014/main" id="{4130C497-7312-9959-8313-6D6833D337B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92931" y="3663636"/>
            <a:ext cx="3931181" cy="942411"/>
          </a:xfrm>
          <a:prstGeom prst="rect">
            <a:avLst/>
          </a:prstGeom>
          <a:noFill/>
          <a:ln>
            <a:noFill/>
          </a:ln>
        </p:spPr>
      </p:pic>
      <p:pic>
        <p:nvPicPr>
          <p:cNvPr id="29" name="Obraz 28" descr="Obraz zawierający tekst, ssak, design&#10;&#10;Opis wygenerowany automatycznie">
            <a:extLst>
              <a:ext uri="{FF2B5EF4-FFF2-40B4-BE49-F238E27FC236}">
                <a16:creationId xmlns:a16="http://schemas.microsoft.com/office/drawing/2014/main" id="{F011C114-4C4C-246D-D1DF-DFC8B38536E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36400" y="3681022"/>
            <a:ext cx="1729473" cy="1187821"/>
          </a:xfrm>
          <a:prstGeom prst="rect">
            <a:avLst/>
          </a:prstGeom>
          <a:noFill/>
          <a:ln>
            <a:noFill/>
          </a:ln>
        </p:spPr>
      </p:pic>
      <p:pic>
        <p:nvPicPr>
          <p:cNvPr id="30" name="Obraz 29">
            <a:extLst>
              <a:ext uri="{FF2B5EF4-FFF2-40B4-BE49-F238E27FC236}">
                <a16:creationId xmlns:a16="http://schemas.microsoft.com/office/drawing/2014/main" id="{CEFC8FB3-687C-C96E-DDAA-71D5EAFAC684}"/>
              </a:ext>
            </a:extLst>
          </p:cNvPr>
          <p:cNvPicPr/>
          <p:nvPr/>
        </p:nvPicPr>
        <p:blipFill>
          <a:blip r:embed="rId7" cstate="print">
            <a:extLst>
              <a:ext uri="{28A0092B-C50C-407E-A947-70E740481C1C}">
                <a14:useLocalDpi xmlns:a14="http://schemas.microsoft.com/office/drawing/2010/main" val="0"/>
              </a:ext>
            </a:extLst>
          </a:blip>
          <a:stretch>
            <a:fillRect/>
          </a:stretch>
        </p:blipFill>
        <p:spPr bwMode="auto">
          <a:xfrm>
            <a:off x="15062201" y="3670612"/>
            <a:ext cx="2382320" cy="952821"/>
          </a:xfrm>
          <a:prstGeom prst="rect">
            <a:avLst/>
          </a:prstGeom>
          <a:noFill/>
          <a:ln>
            <a:noFill/>
          </a:ln>
        </p:spPr>
      </p:pic>
    </p:spTree>
    <p:extLst>
      <p:ext uri="{BB962C8B-B14F-4D97-AF65-F5344CB8AC3E}">
        <p14:creationId xmlns:p14="http://schemas.microsoft.com/office/powerpoint/2010/main" val="614702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184</TotalTime>
  <Words>408</Words>
  <Application>Microsoft Office PowerPoint</Application>
  <PresentationFormat>Niestandardowy</PresentationFormat>
  <Paragraphs>21</Paragraphs>
  <Slides>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vt:i4>
      </vt:variant>
    </vt:vector>
  </HeadingPairs>
  <TitlesOfParts>
    <vt:vector size="6" baseType="lpstr">
      <vt:lpstr>Arial</vt:lpstr>
      <vt:lpstr>Century Gothic</vt:lpstr>
      <vt:lpstr>Garamond</vt:lpstr>
      <vt:lpstr>Wingdings 3</vt:lpstr>
      <vt:lpstr>Jon</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Ewelina Olba-Zięty</dc:creator>
  <cp:lastModifiedBy>Paweł Lewandowski</cp:lastModifiedBy>
  <cp:revision>21</cp:revision>
  <cp:lastPrinted>2023-09-05T09:19:09Z</cp:lastPrinted>
  <dcterms:created xsi:type="dcterms:W3CDTF">2023-09-04T12:04:38Z</dcterms:created>
  <dcterms:modified xsi:type="dcterms:W3CDTF">2023-09-13T14:10:29Z</dcterms:modified>
</cp:coreProperties>
</file>