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Lst>
  <p:sldSz cx="21383625" cy="30275213"/>
  <p:notesSz cx="6797675" cy="9926638"/>
  <p:defaultTextStyle>
    <a:defPPr>
      <a:defRPr lang="pl-PL"/>
    </a:defPPr>
    <a:lvl1pPr marL="0" algn="l" defTabSz="2479328" rtl="0" eaLnBrk="1" latinLnBrk="0" hangingPunct="1">
      <a:defRPr sz="4880" kern="1200">
        <a:solidFill>
          <a:schemeClr val="tx1"/>
        </a:solidFill>
        <a:latin typeface="+mn-lt"/>
        <a:ea typeface="+mn-ea"/>
        <a:cs typeface="+mn-cs"/>
      </a:defRPr>
    </a:lvl1pPr>
    <a:lvl2pPr marL="1239664" algn="l" defTabSz="2479328" rtl="0" eaLnBrk="1" latinLnBrk="0" hangingPunct="1">
      <a:defRPr sz="4880" kern="1200">
        <a:solidFill>
          <a:schemeClr val="tx1"/>
        </a:solidFill>
        <a:latin typeface="+mn-lt"/>
        <a:ea typeface="+mn-ea"/>
        <a:cs typeface="+mn-cs"/>
      </a:defRPr>
    </a:lvl2pPr>
    <a:lvl3pPr marL="2479328" algn="l" defTabSz="2479328" rtl="0" eaLnBrk="1" latinLnBrk="0" hangingPunct="1">
      <a:defRPr sz="4880" kern="1200">
        <a:solidFill>
          <a:schemeClr val="tx1"/>
        </a:solidFill>
        <a:latin typeface="+mn-lt"/>
        <a:ea typeface="+mn-ea"/>
        <a:cs typeface="+mn-cs"/>
      </a:defRPr>
    </a:lvl3pPr>
    <a:lvl4pPr marL="3718992" algn="l" defTabSz="2479328" rtl="0" eaLnBrk="1" latinLnBrk="0" hangingPunct="1">
      <a:defRPr sz="4880" kern="1200">
        <a:solidFill>
          <a:schemeClr val="tx1"/>
        </a:solidFill>
        <a:latin typeface="+mn-lt"/>
        <a:ea typeface="+mn-ea"/>
        <a:cs typeface="+mn-cs"/>
      </a:defRPr>
    </a:lvl4pPr>
    <a:lvl5pPr marL="4958656" algn="l" defTabSz="2479328" rtl="0" eaLnBrk="1" latinLnBrk="0" hangingPunct="1">
      <a:defRPr sz="4880" kern="1200">
        <a:solidFill>
          <a:schemeClr val="tx1"/>
        </a:solidFill>
        <a:latin typeface="+mn-lt"/>
        <a:ea typeface="+mn-ea"/>
        <a:cs typeface="+mn-cs"/>
      </a:defRPr>
    </a:lvl5pPr>
    <a:lvl6pPr marL="6198320" algn="l" defTabSz="2479328" rtl="0" eaLnBrk="1" latinLnBrk="0" hangingPunct="1">
      <a:defRPr sz="4880" kern="1200">
        <a:solidFill>
          <a:schemeClr val="tx1"/>
        </a:solidFill>
        <a:latin typeface="+mn-lt"/>
        <a:ea typeface="+mn-ea"/>
        <a:cs typeface="+mn-cs"/>
      </a:defRPr>
    </a:lvl6pPr>
    <a:lvl7pPr marL="7437984" algn="l" defTabSz="2479328" rtl="0" eaLnBrk="1" latinLnBrk="0" hangingPunct="1">
      <a:defRPr sz="4880" kern="1200">
        <a:solidFill>
          <a:schemeClr val="tx1"/>
        </a:solidFill>
        <a:latin typeface="+mn-lt"/>
        <a:ea typeface="+mn-ea"/>
        <a:cs typeface="+mn-cs"/>
      </a:defRPr>
    </a:lvl7pPr>
    <a:lvl8pPr marL="8677648" algn="l" defTabSz="2479328" rtl="0" eaLnBrk="1" latinLnBrk="0" hangingPunct="1">
      <a:defRPr sz="4880" kern="1200">
        <a:solidFill>
          <a:schemeClr val="tx1"/>
        </a:solidFill>
        <a:latin typeface="+mn-lt"/>
        <a:ea typeface="+mn-ea"/>
        <a:cs typeface="+mn-cs"/>
      </a:defRPr>
    </a:lvl8pPr>
    <a:lvl9pPr marL="9917312" algn="l" defTabSz="2479328" rtl="0" eaLnBrk="1" latinLnBrk="0" hangingPunct="1">
      <a:defRPr sz="488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9F6C"/>
    <a:srgbClr val="1F9A5C"/>
    <a:srgbClr val="1D964F"/>
    <a:srgbClr val="29A99B"/>
    <a:srgbClr val="1B8CBC"/>
    <a:srgbClr val="2C60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2" autoAdjust="0"/>
    <p:restoredTop sz="94660"/>
  </p:normalViewPr>
  <p:slideViewPr>
    <p:cSldViewPr snapToGrid="0">
      <p:cViewPr varScale="1">
        <p:scale>
          <a:sx n="19" d="100"/>
          <a:sy n="19" d="100"/>
        </p:scale>
        <p:origin x="239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2026210" y="6391440"/>
            <a:ext cx="15483410" cy="14698713"/>
          </a:xfrm>
        </p:spPr>
        <p:txBody>
          <a:bodyPr anchor="b"/>
          <a:lstStyle>
            <a:lvl1pPr>
              <a:defRPr sz="16837"/>
            </a:lvl1pPr>
          </a:lstStyle>
          <a:p>
            <a:r>
              <a:rPr lang="pl-PL"/>
              <a:t>Kliknij, aby edytować styl</a:t>
            </a:r>
            <a:endParaRPr lang="en-US" dirty="0"/>
          </a:p>
        </p:txBody>
      </p:sp>
      <p:sp>
        <p:nvSpPr>
          <p:cNvPr id="3" name="Subtitle 2"/>
          <p:cNvSpPr>
            <a:spLocks noGrp="1"/>
          </p:cNvSpPr>
          <p:nvPr>
            <p:ph type="subTitle" idx="1"/>
          </p:nvPr>
        </p:nvSpPr>
        <p:spPr>
          <a:xfrm>
            <a:off x="2026210" y="21090143"/>
            <a:ext cx="15483410" cy="3802810"/>
          </a:xfrm>
        </p:spPr>
        <p:txBody>
          <a:bodyPr anchor="t"/>
          <a:lstStyle>
            <a:lvl1pPr marL="0" indent="0" algn="l">
              <a:buNone/>
              <a:defRPr cap="all">
                <a:solidFill>
                  <a:schemeClr val="bg2">
                    <a:lumMod val="40000"/>
                    <a:lumOff val="60000"/>
                  </a:schemeClr>
                </a:solidFill>
              </a:defRPr>
            </a:lvl1pPr>
            <a:lvl2pPr marL="1069162" indent="0" algn="ctr">
              <a:buNone/>
              <a:defRPr>
                <a:solidFill>
                  <a:schemeClr val="tx1">
                    <a:tint val="75000"/>
                  </a:schemeClr>
                </a:solidFill>
              </a:defRPr>
            </a:lvl2pPr>
            <a:lvl3pPr marL="2138324" indent="0" algn="ctr">
              <a:buNone/>
              <a:defRPr>
                <a:solidFill>
                  <a:schemeClr val="tx1">
                    <a:tint val="75000"/>
                  </a:schemeClr>
                </a:solidFill>
              </a:defRPr>
            </a:lvl3pPr>
            <a:lvl4pPr marL="3207487" indent="0" algn="ctr">
              <a:buNone/>
              <a:defRPr>
                <a:solidFill>
                  <a:schemeClr val="tx1">
                    <a:tint val="75000"/>
                  </a:schemeClr>
                </a:solidFill>
              </a:defRPr>
            </a:lvl4pPr>
            <a:lvl5pPr marL="4276649" indent="0" algn="ctr">
              <a:buNone/>
              <a:defRPr>
                <a:solidFill>
                  <a:schemeClr val="tx1">
                    <a:tint val="75000"/>
                  </a:schemeClr>
                </a:solidFill>
              </a:defRPr>
            </a:lvl5pPr>
            <a:lvl6pPr marL="5345811" indent="0" algn="ctr">
              <a:buNone/>
              <a:defRPr>
                <a:solidFill>
                  <a:schemeClr val="tx1">
                    <a:tint val="75000"/>
                  </a:schemeClr>
                </a:solidFill>
              </a:defRPr>
            </a:lvl6pPr>
            <a:lvl7pPr marL="6414973" indent="0" algn="ctr">
              <a:buNone/>
              <a:defRPr>
                <a:solidFill>
                  <a:schemeClr val="tx1">
                    <a:tint val="75000"/>
                  </a:schemeClr>
                </a:solidFill>
              </a:defRPr>
            </a:lvl7pPr>
            <a:lvl8pPr marL="7484135" indent="0" algn="ctr">
              <a:buNone/>
              <a:defRPr>
                <a:solidFill>
                  <a:schemeClr val="tx1">
                    <a:tint val="75000"/>
                  </a:schemeClr>
                </a:solidFill>
              </a:defRPr>
            </a:lvl8pPr>
            <a:lvl9pPr marL="8553298"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F5F5773E-6256-4E42-B253-2DF17E61CB06}" type="datetimeFigureOut">
              <a:rPr lang="pl-PL" smtClean="0"/>
              <a:t>13.09.2023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766750D-FA71-4ECB-A012-253023C51DC7}" type="slidenum">
              <a:rPr lang="pl-PL" smtClean="0"/>
              <a:t>‹#›</a:t>
            </a:fld>
            <a:endParaRPr lang="pl-PL"/>
          </a:p>
        </p:txBody>
      </p:sp>
    </p:spTree>
    <p:extLst>
      <p:ext uri="{BB962C8B-B14F-4D97-AF65-F5344CB8AC3E}">
        <p14:creationId xmlns:p14="http://schemas.microsoft.com/office/powerpoint/2010/main" val="3183133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026214" y="21192592"/>
            <a:ext cx="15483407" cy="2501912"/>
          </a:xfrm>
        </p:spPr>
        <p:txBody>
          <a:bodyPr anchor="b">
            <a:normAutofit/>
          </a:bodyPr>
          <a:lstStyle>
            <a:lvl1pPr algn="l">
              <a:defRPr sz="5612" b="0"/>
            </a:lvl1pPr>
          </a:lstStyle>
          <a:p>
            <a:r>
              <a:rPr lang="pl-PL"/>
              <a:t>Kliknij, aby edytować styl</a:t>
            </a:r>
            <a:endParaRPr lang="en-US" dirty="0"/>
          </a:p>
        </p:txBody>
      </p:sp>
      <p:sp>
        <p:nvSpPr>
          <p:cNvPr id="3" name="Picture Placeholder 2"/>
          <p:cNvSpPr>
            <a:spLocks noGrp="1" noChangeAspect="1"/>
          </p:cNvSpPr>
          <p:nvPr>
            <p:ph type="pic" idx="1"/>
          </p:nvPr>
        </p:nvSpPr>
        <p:spPr>
          <a:xfrm>
            <a:off x="2026210" y="3027521"/>
            <a:ext cx="15483410" cy="1607202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3742"/>
            </a:lvl1pPr>
            <a:lvl2pPr marL="1069162" indent="0">
              <a:buNone/>
              <a:defRPr sz="3742"/>
            </a:lvl2pPr>
            <a:lvl3pPr marL="2138324" indent="0">
              <a:buNone/>
              <a:defRPr sz="3742"/>
            </a:lvl3pPr>
            <a:lvl4pPr marL="3207487" indent="0">
              <a:buNone/>
              <a:defRPr sz="3742"/>
            </a:lvl4pPr>
            <a:lvl5pPr marL="4276649" indent="0">
              <a:buNone/>
              <a:defRPr sz="3742"/>
            </a:lvl5pPr>
            <a:lvl6pPr marL="5345811" indent="0">
              <a:buNone/>
              <a:defRPr sz="3742"/>
            </a:lvl6pPr>
            <a:lvl7pPr marL="6414973" indent="0">
              <a:buNone/>
              <a:defRPr sz="3742"/>
            </a:lvl7pPr>
            <a:lvl8pPr marL="7484135" indent="0">
              <a:buNone/>
              <a:defRPr sz="3742"/>
            </a:lvl8pPr>
            <a:lvl9pPr marL="8553298" indent="0">
              <a:buNone/>
              <a:defRPr sz="3742"/>
            </a:lvl9pPr>
          </a:lstStyle>
          <a:p>
            <a:r>
              <a:rPr lang="pl-PL"/>
              <a:t>Kliknij ikonę, aby dodać obraz</a:t>
            </a:r>
            <a:endParaRPr lang="en-US" dirty="0"/>
          </a:p>
        </p:txBody>
      </p:sp>
      <p:sp>
        <p:nvSpPr>
          <p:cNvPr id="4" name="Text Placeholder 3"/>
          <p:cNvSpPr>
            <a:spLocks noGrp="1"/>
          </p:cNvSpPr>
          <p:nvPr>
            <p:ph type="body" sz="half" idx="2"/>
          </p:nvPr>
        </p:nvSpPr>
        <p:spPr>
          <a:xfrm>
            <a:off x="2026213" y="23694504"/>
            <a:ext cx="15483405" cy="2179533"/>
          </a:xfrm>
        </p:spPr>
        <p:txBody>
          <a:bodyPr>
            <a:normAutofit/>
          </a:bodyPr>
          <a:lstStyle>
            <a:lvl1pPr marL="0" indent="0">
              <a:buNone/>
              <a:defRPr sz="2806"/>
            </a:lvl1pPr>
            <a:lvl2pPr marL="1069162" indent="0">
              <a:buNone/>
              <a:defRPr sz="2806"/>
            </a:lvl2pPr>
            <a:lvl3pPr marL="2138324" indent="0">
              <a:buNone/>
              <a:defRPr sz="2339"/>
            </a:lvl3pPr>
            <a:lvl4pPr marL="3207487" indent="0">
              <a:buNone/>
              <a:defRPr sz="2105"/>
            </a:lvl4pPr>
            <a:lvl5pPr marL="4276649" indent="0">
              <a:buNone/>
              <a:defRPr sz="2105"/>
            </a:lvl5pPr>
            <a:lvl6pPr marL="5345811" indent="0">
              <a:buNone/>
              <a:defRPr sz="2105"/>
            </a:lvl6pPr>
            <a:lvl7pPr marL="6414973" indent="0">
              <a:buNone/>
              <a:defRPr sz="2105"/>
            </a:lvl7pPr>
            <a:lvl8pPr marL="7484135" indent="0">
              <a:buNone/>
              <a:defRPr sz="2105"/>
            </a:lvl8pPr>
            <a:lvl9pPr marL="8553298" indent="0">
              <a:buNone/>
              <a:defRPr sz="2105"/>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F5F5773E-6256-4E42-B253-2DF17E61CB06}" type="datetimeFigureOut">
              <a:rPr lang="pl-PL" smtClean="0"/>
              <a:t>13.09.2023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766750D-FA71-4ECB-A012-253023C51DC7}" type="slidenum">
              <a:rPr lang="pl-PL" smtClean="0"/>
              <a:t>‹#›</a:t>
            </a:fld>
            <a:endParaRPr lang="pl-PL"/>
          </a:p>
        </p:txBody>
      </p:sp>
    </p:spTree>
    <p:extLst>
      <p:ext uri="{BB962C8B-B14F-4D97-AF65-F5344CB8AC3E}">
        <p14:creationId xmlns:p14="http://schemas.microsoft.com/office/powerpoint/2010/main" val="3827929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2026210" y="6391434"/>
            <a:ext cx="15483410" cy="8746173"/>
          </a:xfrm>
        </p:spPr>
        <p:txBody>
          <a:bodyPr/>
          <a:lstStyle>
            <a:lvl1pPr>
              <a:defRPr sz="11225"/>
            </a:lvl1pPr>
          </a:lstStyle>
          <a:p>
            <a:r>
              <a:rPr lang="pl-PL"/>
              <a:t>Kliknij, aby edytować styl</a:t>
            </a:r>
            <a:endParaRPr lang="en-US" dirty="0"/>
          </a:p>
        </p:txBody>
      </p:sp>
      <p:sp>
        <p:nvSpPr>
          <p:cNvPr id="8" name="Text Placeholder 3"/>
          <p:cNvSpPr>
            <a:spLocks noGrp="1"/>
          </p:cNvSpPr>
          <p:nvPr>
            <p:ph type="body" sz="half" idx="2"/>
          </p:nvPr>
        </p:nvSpPr>
        <p:spPr>
          <a:xfrm>
            <a:off x="2026210" y="16146780"/>
            <a:ext cx="15483410" cy="10428129"/>
          </a:xfrm>
        </p:spPr>
        <p:txBody>
          <a:bodyPr anchor="ctr">
            <a:normAutofit/>
          </a:bodyPr>
          <a:lstStyle>
            <a:lvl1pPr marL="0" indent="0">
              <a:buNone/>
              <a:defRPr sz="4209"/>
            </a:lvl1pPr>
            <a:lvl2pPr marL="1069162" indent="0">
              <a:buNone/>
              <a:defRPr sz="2806"/>
            </a:lvl2pPr>
            <a:lvl3pPr marL="2138324" indent="0">
              <a:buNone/>
              <a:defRPr sz="2339"/>
            </a:lvl3pPr>
            <a:lvl4pPr marL="3207487" indent="0">
              <a:buNone/>
              <a:defRPr sz="2105"/>
            </a:lvl4pPr>
            <a:lvl5pPr marL="4276649" indent="0">
              <a:buNone/>
              <a:defRPr sz="2105"/>
            </a:lvl5pPr>
            <a:lvl6pPr marL="5345811" indent="0">
              <a:buNone/>
              <a:defRPr sz="2105"/>
            </a:lvl6pPr>
            <a:lvl7pPr marL="6414973" indent="0">
              <a:buNone/>
              <a:defRPr sz="2105"/>
            </a:lvl7pPr>
            <a:lvl8pPr marL="7484135" indent="0">
              <a:buNone/>
              <a:defRPr sz="2105"/>
            </a:lvl8pPr>
            <a:lvl9pPr marL="8553298" indent="0">
              <a:buNone/>
              <a:defRPr sz="2105"/>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F5F5773E-6256-4E42-B253-2DF17E61CB06}" type="datetimeFigureOut">
              <a:rPr lang="pl-PL" smtClean="0"/>
              <a:t>13.09.2023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766750D-FA71-4ECB-A012-253023C51DC7}" type="slidenum">
              <a:rPr lang="pl-PL" smtClean="0"/>
              <a:t>‹#›</a:t>
            </a:fld>
            <a:endParaRPr lang="pl-PL"/>
          </a:p>
        </p:txBody>
      </p:sp>
    </p:spTree>
    <p:extLst>
      <p:ext uri="{BB962C8B-B14F-4D97-AF65-F5344CB8AC3E}">
        <p14:creationId xmlns:p14="http://schemas.microsoft.com/office/powerpoint/2010/main" val="2874114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762775" y="6391434"/>
            <a:ext cx="14033703" cy="10256728"/>
          </a:xfrm>
        </p:spPr>
        <p:txBody>
          <a:bodyPr/>
          <a:lstStyle>
            <a:lvl1pPr>
              <a:defRPr sz="11225"/>
            </a:lvl1pPr>
          </a:lstStyle>
          <a:p>
            <a:r>
              <a:rPr lang="pl-PL"/>
              <a:t>Kliknij, aby edytować styl</a:t>
            </a:r>
            <a:endParaRPr lang="en-US" dirty="0"/>
          </a:p>
        </p:txBody>
      </p:sp>
      <p:sp>
        <p:nvSpPr>
          <p:cNvPr id="11" name="Text Placeholder 3"/>
          <p:cNvSpPr>
            <a:spLocks noGrp="1"/>
          </p:cNvSpPr>
          <p:nvPr>
            <p:ph type="body" sz="half" idx="14"/>
          </p:nvPr>
        </p:nvSpPr>
        <p:spPr>
          <a:xfrm>
            <a:off x="3386623" y="16648162"/>
            <a:ext cx="12771148" cy="1510556"/>
          </a:xfrm>
        </p:spPr>
        <p:txBody>
          <a:bodyPr vert="horz" lIns="91440" tIns="45720" rIns="91440" bIns="45720" rtlCol="0" anchor="t">
            <a:normAutofit/>
          </a:bodyPr>
          <a:lstStyle>
            <a:lvl1pPr marL="0" indent="0">
              <a:buNone/>
              <a:defRPr lang="en-US" sz="3274" b="0" i="0" kern="1200" cap="small" dirty="0">
                <a:solidFill>
                  <a:schemeClr val="bg2">
                    <a:lumMod val="40000"/>
                    <a:lumOff val="60000"/>
                  </a:schemeClr>
                </a:solidFill>
                <a:latin typeface="+mj-lt"/>
                <a:ea typeface="+mj-ea"/>
                <a:cs typeface="+mj-cs"/>
              </a:defRPr>
            </a:lvl1pPr>
            <a:lvl2pPr marL="1069162" indent="0">
              <a:buNone/>
              <a:defRPr sz="2806"/>
            </a:lvl2pPr>
            <a:lvl3pPr marL="2138324" indent="0">
              <a:buNone/>
              <a:defRPr sz="2339"/>
            </a:lvl3pPr>
            <a:lvl4pPr marL="3207487" indent="0">
              <a:buNone/>
              <a:defRPr sz="2105"/>
            </a:lvl4pPr>
            <a:lvl5pPr marL="4276649" indent="0">
              <a:buNone/>
              <a:defRPr sz="2105"/>
            </a:lvl5pPr>
            <a:lvl6pPr marL="5345811" indent="0">
              <a:buNone/>
              <a:defRPr sz="2105"/>
            </a:lvl6pPr>
            <a:lvl7pPr marL="6414973" indent="0">
              <a:buNone/>
              <a:defRPr sz="2105"/>
            </a:lvl7pPr>
            <a:lvl8pPr marL="7484135" indent="0">
              <a:buNone/>
              <a:defRPr sz="2105"/>
            </a:lvl8pPr>
            <a:lvl9pPr marL="8553298" indent="0">
              <a:buNone/>
              <a:defRPr sz="2105"/>
            </a:lvl9pPr>
          </a:lstStyle>
          <a:p>
            <a:pPr marL="0" lvl="0" indent="0">
              <a:buNone/>
            </a:pPr>
            <a:r>
              <a:rPr lang="pl-PL"/>
              <a:t>Kliknij, aby edytować style wzorca tekstu</a:t>
            </a:r>
          </a:p>
        </p:txBody>
      </p:sp>
      <p:sp>
        <p:nvSpPr>
          <p:cNvPr id="10" name="Text Placeholder 3"/>
          <p:cNvSpPr>
            <a:spLocks noGrp="1"/>
          </p:cNvSpPr>
          <p:nvPr>
            <p:ph type="body" sz="half" idx="2"/>
          </p:nvPr>
        </p:nvSpPr>
        <p:spPr>
          <a:xfrm>
            <a:off x="2026210" y="19206338"/>
            <a:ext cx="15483410" cy="7400608"/>
          </a:xfrm>
        </p:spPr>
        <p:txBody>
          <a:bodyPr anchor="ctr">
            <a:normAutofit/>
          </a:bodyPr>
          <a:lstStyle>
            <a:lvl1pPr marL="0" indent="0">
              <a:buNone/>
              <a:defRPr sz="4209"/>
            </a:lvl1pPr>
            <a:lvl2pPr marL="1069162" indent="0">
              <a:buNone/>
              <a:defRPr sz="2806"/>
            </a:lvl2pPr>
            <a:lvl3pPr marL="2138324" indent="0">
              <a:buNone/>
              <a:defRPr sz="2339"/>
            </a:lvl3pPr>
            <a:lvl4pPr marL="3207487" indent="0">
              <a:buNone/>
              <a:defRPr sz="2105"/>
            </a:lvl4pPr>
            <a:lvl5pPr marL="4276649" indent="0">
              <a:buNone/>
              <a:defRPr sz="2105"/>
            </a:lvl5pPr>
            <a:lvl6pPr marL="5345811" indent="0">
              <a:buNone/>
              <a:defRPr sz="2105"/>
            </a:lvl6pPr>
            <a:lvl7pPr marL="6414973" indent="0">
              <a:buNone/>
              <a:defRPr sz="2105"/>
            </a:lvl7pPr>
            <a:lvl8pPr marL="7484135" indent="0">
              <a:buNone/>
              <a:defRPr sz="2105"/>
            </a:lvl8pPr>
            <a:lvl9pPr marL="8553298" indent="0">
              <a:buNone/>
              <a:defRPr sz="2105"/>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F5F5773E-6256-4E42-B253-2DF17E61CB06}" type="datetimeFigureOut">
              <a:rPr lang="pl-PL" smtClean="0"/>
              <a:t>13.09.2023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766750D-FA71-4ECB-A012-253023C51DC7}" type="slidenum">
              <a:rPr lang="pl-PL" smtClean="0"/>
              <a:t>‹#›</a:t>
            </a:fld>
            <a:endParaRPr lang="pl-PL"/>
          </a:p>
        </p:txBody>
      </p:sp>
      <p:sp>
        <p:nvSpPr>
          <p:cNvPr id="12" name="TextBox 11"/>
          <p:cNvSpPr txBox="1"/>
          <p:nvPr/>
        </p:nvSpPr>
        <p:spPr>
          <a:xfrm>
            <a:off x="1575937" y="4287678"/>
            <a:ext cx="1406846" cy="4482766"/>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28530" dirty="0"/>
              <a:t>“</a:t>
            </a:r>
          </a:p>
        </p:txBody>
      </p:sp>
      <p:sp>
        <p:nvSpPr>
          <p:cNvPr id="15" name="TextBox 14"/>
          <p:cNvSpPr txBox="1"/>
          <p:nvPr/>
        </p:nvSpPr>
        <p:spPr>
          <a:xfrm>
            <a:off x="16369068" y="11538781"/>
            <a:ext cx="1406846" cy="4482766"/>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28530" dirty="0"/>
              <a:t>”</a:t>
            </a:r>
          </a:p>
        </p:txBody>
      </p:sp>
    </p:spTree>
    <p:extLst>
      <p:ext uri="{BB962C8B-B14F-4D97-AF65-F5344CB8AC3E}">
        <p14:creationId xmlns:p14="http://schemas.microsoft.com/office/powerpoint/2010/main" val="3439555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2026209" y="13792046"/>
            <a:ext cx="15483412" cy="7298101"/>
          </a:xfrm>
        </p:spPr>
        <p:txBody>
          <a:bodyPr anchor="b"/>
          <a:lstStyle>
            <a:lvl1pPr algn="l">
              <a:defRPr sz="9354" b="0" cap="none"/>
            </a:lvl1pPr>
          </a:lstStyle>
          <a:p>
            <a:r>
              <a:rPr lang="pl-PL"/>
              <a:t>Kliknij, aby edytować styl</a:t>
            </a:r>
            <a:endParaRPr lang="en-US" dirty="0"/>
          </a:p>
        </p:txBody>
      </p:sp>
      <p:sp>
        <p:nvSpPr>
          <p:cNvPr id="3" name="Text Placeholder 2"/>
          <p:cNvSpPr>
            <a:spLocks noGrp="1"/>
          </p:cNvSpPr>
          <p:nvPr>
            <p:ph type="body" idx="1"/>
          </p:nvPr>
        </p:nvSpPr>
        <p:spPr>
          <a:xfrm>
            <a:off x="2026210" y="21090147"/>
            <a:ext cx="15483410" cy="3798308"/>
          </a:xfrm>
        </p:spPr>
        <p:txBody>
          <a:bodyPr anchor="t"/>
          <a:lstStyle>
            <a:lvl1pPr marL="0" indent="0" algn="l">
              <a:buNone/>
              <a:defRPr sz="4677" cap="none">
                <a:solidFill>
                  <a:schemeClr val="bg2">
                    <a:lumMod val="40000"/>
                    <a:lumOff val="60000"/>
                  </a:schemeClr>
                </a:solidFill>
              </a:defRPr>
            </a:lvl1pPr>
            <a:lvl2pPr marL="1069162" indent="0">
              <a:buNone/>
              <a:defRPr sz="4209">
                <a:solidFill>
                  <a:schemeClr val="tx1">
                    <a:tint val="75000"/>
                  </a:schemeClr>
                </a:solidFill>
              </a:defRPr>
            </a:lvl2pPr>
            <a:lvl3pPr marL="2138324" indent="0">
              <a:buNone/>
              <a:defRPr sz="3742">
                <a:solidFill>
                  <a:schemeClr val="tx1">
                    <a:tint val="75000"/>
                  </a:schemeClr>
                </a:solidFill>
              </a:defRPr>
            </a:lvl3pPr>
            <a:lvl4pPr marL="3207487" indent="0">
              <a:buNone/>
              <a:defRPr sz="3274">
                <a:solidFill>
                  <a:schemeClr val="tx1">
                    <a:tint val="75000"/>
                  </a:schemeClr>
                </a:solidFill>
              </a:defRPr>
            </a:lvl4pPr>
            <a:lvl5pPr marL="4276649" indent="0">
              <a:buNone/>
              <a:defRPr sz="3274">
                <a:solidFill>
                  <a:schemeClr val="tx1">
                    <a:tint val="75000"/>
                  </a:schemeClr>
                </a:solidFill>
              </a:defRPr>
            </a:lvl5pPr>
            <a:lvl6pPr marL="5345811" indent="0">
              <a:buNone/>
              <a:defRPr sz="3274">
                <a:solidFill>
                  <a:schemeClr val="tx1">
                    <a:tint val="75000"/>
                  </a:schemeClr>
                </a:solidFill>
              </a:defRPr>
            </a:lvl6pPr>
            <a:lvl7pPr marL="6414973" indent="0">
              <a:buNone/>
              <a:defRPr sz="3274">
                <a:solidFill>
                  <a:schemeClr val="tx1">
                    <a:tint val="75000"/>
                  </a:schemeClr>
                </a:solidFill>
              </a:defRPr>
            </a:lvl7pPr>
            <a:lvl8pPr marL="7484135" indent="0">
              <a:buNone/>
              <a:defRPr sz="3274">
                <a:solidFill>
                  <a:schemeClr val="tx1">
                    <a:tint val="75000"/>
                  </a:schemeClr>
                </a:solidFill>
              </a:defRPr>
            </a:lvl8pPr>
            <a:lvl9pPr marL="8553298" indent="0">
              <a:buNone/>
              <a:defRPr sz="3274">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F5F5773E-6256-4E42-B253-2DF17E61CB06}" type="datetimeFigureOut">
              <a:rPr lang="pl-PL" smtClean="0"/>
              <a:t>13.09.2023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766750D-FA71-4ECB-A012-253023C51DC7}" type="slidenum">
              <a:rPr lang="pl-PL" smtClean="0"/>
              <a:t>‹#›</a:t>
            </a:fld>
            <a:endParaRPr lang="pl-PL"/>
          </a:p>
        </p:txBody>
      </p:sp>
    </p:spTree>
    <p:extLst>
      <p:ext uri="{BB962C8B-B14F-4D97-AF65-F5344CB8AC3E}">
        <p14:creationId xmlns:p14="http://schemas.microsoft.com/office/powerpoint/2010/main" val="3742990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9822"/>
            </a:lvl1pPr>
          </a:lstStyle>
          <a:p>
            <a:r>
              <a:rPr lang="pl-PL"/>
              <a:t>Kliknij, aby edytować styl</a:t>
            </a:r>
            <a:endParaRPr lang="en-US" dirty="0"/>
          </a:p>
        </p:txBody>
      </p:sp>
      <p:sp>
        <p:nvSpPr>
          <p:cNvPr id="3" name="Text Placeholder 2"/>
          <p:cNvSpPr>
            <a:spLocks noGrp="1"/>
          </p:cNvSpPr>
          <p:nvPr>
            <p:ph type="body" idx="1"/>
          </p:nvPr>
        </p:nvSpPr>
        <p:spPr>
          <a:xfrm>
            <a:off x="1110420" y="8746172"/>
            <a:ext cx="5169873" cy="2543957"/>
          </a:xfrm>
        </p:spPr>
        <p:txBody>
          <a:bodyPr anchor="b">
            <a:noAutofit/>
          </a:bodyPr>
          <a:lstStyle>
            <a:lvl1pPr marL="0" indent="0">
              <a:buNone/>
              <a:defRPr sz="5612" b="0">
                <a:solidFill>
                  <a:schemeClr val="bg2">
                    <a:lumMod val="40000"/>
                    <a:lumOff val="60000"/>
                  </a:schemeClr>
                </a:solidFill>
              </a:defRPr>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pl-PL"/>
              <a:t>Kliknij, aby edytować style wzorca tekstu</a:t>
            </a:r>
          </a:p>
        </p:txBody>
      </p:sp>
      <p:sp>
        <p:nvSpPr>
          <p:cNvPr id="16" name="Text Placeholder 3"/>
          <p:cNvSpPr>
            <a:spLocks noGrp="1"/>
          </p:cNvSpPr>
          <p:nvPr>
            <p:ph type="body" sz="half" idx="15"/>
          </p:nvPr>
        </p:nvSpPr>
        <p:spPr>
          <a:xfrm>
            <a:off x="1144658" y="11773694"/>
            <a:ext cx="5135634" cy="15845432"/>
          </a:xfrm>
        </p:spPr>
        <p:txBody>
          <a:bodyPr anchor="t">
            <a:normAutofit/>
          </a:bodyPr>
          <a:lstStyle>
            <a:lvl1pPr marL="0" indent="0">
              <a:buNone/>
              <a:defRPr sz="3274"/>
            </a:lvl1pPr>
            <a:lvl2pPr marL="1069162" indent="0">
              <a:buNone/>
              <a:defRPr sz="2806"/>
            </a:lvl2pPr>
            <a:lvl3pPr marL="2138324" indent="0">
              <a:buNone/>
              <a:defRPr sz="2339"/>
            </a:lvl3pPr>
            <a:lvl4pPr marL="3207487" indent="0">
              <a:buNone/>
              <a:defRPr sz="2105"/>
            </a:lvl4pPr>
            <a:lvl5pPr marL="4276649" indent="0">
              <a:buNone/>
              <a:defRPr sz="2105"/>
            </a:lvl5pPr>
            <a:lvl6pPr marL="5345811" indent="0">
              <a:buNone/>
              <a:defRPr sz="2105"/>
            </a:lvl6pPr>
            <a:lvl7pPr marL="6414973" indent="0">
              <a:buNone/>
              <a:defRPr sz="2105"/>
            </a:lvl7pPr>
            <a:lvl8pPr marL="7484135" indent="0">
              <a:buNone/>
              <a:defRPr sz="2105"/>
            </a:lvl8pPr>
            <a:lvl9pPr marL="8553298" indent="0">
              <a:buNone/>
              <a:defRPr sz="2105"/>
            </a:lvl9pPr>
          </a:lstStyle>
          <a:p>
            <a:pPr lvl="0"/>
            <a:r>
              <a:rPr lang="pl-PL"/>
              <a:t>Kliknij, aby edytować style wzorca tekstu</a:t>
            </a:r>
          </a:p>
        </p:txBody>
      </p:sp>
      <p:sp>
        <p:nvSpPr>
          <p:cNvPr id="5" name="Text Placeholder 4"/>
          <p:cNvSpPr>
            <a:spLocks noGrp="1"/>
          </p:cNvSpPr>
          <p:nvPr>
            <p:ph type="body" sz="quarter" idx="3"/>
          </p:nvPr>
        </p:nvSpPr>
        <p:spPr>
          <a:xfrm>
            <a:off x="6813351" y="8746172"/>
            <a:ext cx="5151232" cy="2543957"/>
          </a:xfrm>
        </p:spPr>
        <p:txBody>
          <a:bodyPr anchor="b">
            <a:noAutofit/>
          </a:bodyPr>
          <a:lstStyle>
            <a:lvl1pPr marL="0" indent="0">
              <a:buNone/>
              <a:defRPr sz="5612" b="0">
                <a:solidFill>
                  <a:schemeClr val="bg2">
                    <a:lumMod val="40000"/>
                    <a:lumOff val="60000"/>
                  </a:schemeClr>
                </a:solidFill>
              </a:defRPr>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pl-PL"/>
              <a:t>Kliknij, aby edytować style wzorca tekstu</a:t>
            </a:r>
          </a:p>
        </p:txBody>
      </p:sp>
      <p:sp>
        <p:nvSpPr>
          <p:cNvPr id="19" name="Text Placeholder 3"/>
          <p:cNvSpPr>
            <a:spLocks noGrp="1"/>
          </p:cNvSpPr>
          <p:nvPr>
            <p:ph type="body" sz="half" idx="16"/>
          </p:nvPr>
        </p:nvSpPr>
        <p:spPr>
          <a:xfrm>
            <a:off x="6794835" y="11773694"/>
            <a:ext cx="5169746" cy="15845432"/>
          </a:xfrm>
        </p:spPr>
        <p:txBody>
          <a:bodyPr anchor="t">
            <a:normAutofit/>
          </a:bodyPr>
          <a:lstStyle>
            <a:lvl1pPr marL="0" indent="0">
              <a:buNone/>
              <a:defRPr sz="3274"/>
            </a:lvl1pPr>
            <a:lvl2pPr marL="1069162" indent="0">
              <a:buNone/>
              <a:defRPr sz="2806"/>
            </a:lvl2pPr>
            <a:lvl3pPr marL="2138324" indent="0">
              <a:buNone/>
              <a:defRPr sz="2339"/>
            </a:lvl3pPr>
            <a:lvl4pPr marL="3207487" indent="0">
              <a:buNone/>
              <a:defRPr sz="2105"/>
            </a:lvl4pPr>
            <a:lvl5pPr marL="4276649" indent="0">
              <a:buNone/>
              <a:defRPr sz="2105"/>
            </a:lvl5pPr>
            <a:lvl6pPr marL="5345811" indent="0">
              <a:buNone/>
              <a:defRPr sz="2105"/>
            </a:lvl6pPr>
            <a:lvl7pPr marL="6414973" indent="0">
              <a:buNone/>
              <a:defRPr sz="2105"/>
            </a:lvl7pPr>
            <a:lvl8pPr marL="7484135" indent="0">
              <a:buNone/>
              <a:defRPr sz="2105"/>
            </a:lvl8pPr>
            <a:lvl9pPr marL="8553298" indent="0">
              <a:buNone/>
              <a:defRPr sz="2105"/>
            </a:lvl9pPr>
          </a:lstStyle>
          <a:p>
            <a:pPr lvl="0"/>
            <a:r>
              <a:rPr lang="pl-PL"/>
              <a:t>Kliknij, aby edytować style wzorca tekstu</a:t>
            </a:r>
          </a:p>
        </p:txBody>
      </p:sp>
      <p:sp>
        <p:nvSpPr>
          <p:cNvPr id="14" name="Text Placeholder 4"/>
          <p:cNvSpPr>
            <a:spLocks noGrp="1"/>
          </p:cNvSpPr>
          <p:nvPr>
            <p:ph type="body" sz="quarter" idx="13"/>
          </p:nvPr>
        </p:nvSpPr>
        <p:spPr>
          <a:xfrm>
            <a:off x="12499311" y="8746172"/>
            <a:ext cx="5143992" cy="2543957"/>
          </a:xfrm>
        </p:spPr>
        <p:txBody>
          <a:bodyPr anchor="b">
            <a:noAutofit/>
          </a:bodyPr>
          <a:lstStyle>
            <a:lvl1pPr marL="0" indent="0">
              <a:buNone/>
              <a:defRPr sz="5612" b="0">
                <a:solidFill>
                  <a:schemeClr val="bg2">
                    <a:lumMod val="40000"/>
                    <a:lumOff val="60000"/>
                  </a:schemeClr>
                </a:solidFill>
              </a:defRPr>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pl-PL"/>
              <a:t>Kliknij, aby edytować style wzorca tekstu</a:t>
            </a:r>
          </a:p>
        </p:txBody>
      </p:sp>
      <p:sp>
        <p:nvSpPr>
          <p:cNvPr id="20" name="Text Placeholder 3"/>
          <p:cNvSpPr>
            <a:spLocks noGrp="1"/>
          </p:cNvSpPr>
          <p:nvPr>
            <p:ph type="body" sz="half" idx="17"/>
          </p:nvPr>
        </p:nvSpPr>
        <p:spPr>
          <a:xfrm>
            <a:off x="12499311" y="11773694"/>
            <a:ext cx="5143992" cy="15845432"/>
          </a:xfrm>
        </p:spPr>
        <p:txBody>
          <a:bodyPr anchor="t">
            <a:normAutofit/>
          </a:bodyPr>
          <a:lstStyle>
            <a:lvl1pPr marL="0" indent="0">
              <a:buNone/>
              <a:defRPr sz="3274"/>
            </a:lvl1pPr>
            <a:lvl2pPr marL="1069162" indent="0">
              <a:buNone/>
              <a:defRPr sz="2806"/>
            </a:lvl2pPr>
            <a:lvl3pPr marL="2138324" indent="0">
              <a:buNone/>
              <a:defRPr sz="2339"/>
            </a:lvl3pPr>
            <a:lvl4pPr marL="3207487" indent="0">
              <a:buNone/>
              <a:defRPr sz="2105"/>
            </a:lvl4pPr>
            <a:lvl5pPr marL="4276649" indent="0">
              <a:buNone/>
              <a:defRPr sz="2105"/>
            </a:lvl5pPr>
            <a:lvl6pPr marL="5345811" indent="0">
              <a:buNone/>
              <a:defRPr sz="2105"/>
            </a:lvl6pPr>
            <a:lvl7pPr marL="6414973" indent="0">
              <a:buNone/>
              <a:defRPr sz="2105"/>
            </a:lvl7pPr>
            <a:lvl8pPr marL="7484135" indent="0">
              <a:buNone/>
              <a:defRPr sz="2105"/>
            </a:lvl8pPr>
            <a:lvl9pPr marL="8553298" indent="0">
              <a:buNone/>
              <a:defRPr sz="2105"/>
            </a:lvl9pPr>
          </a:lstStyle>
          <a:p>
            <a:pPr lvl="0"/>
            <a:r>
              <a:rPr lang="pl-PL"/>
              <a:t>Kliknij, aby edytować style wzorca tekstu</a:t>
            </a:r>
          </a:p>
        </p:txBody>
      </p:sp>
      <p:cxnSp>
        <p:nvCxnSpPr>
          <p:cNvPr id="17" name="Straight Connector 16"/>
          <p:cNvCxnSpPr/>
          <p:nvPr/>
        </p:nvCxnSpPr>
        <p:spPr>
          <a:xfrm>
            <a:off x="6537005" y="9418955"/>
            <a:ext cx="0" cy="17492345"/>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12214273" y="9418955"/>
            <a:ext cx="0" cy="17512131"/>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5F5773E-6256-4E42-B253-2DF17E61CB06}" type="datetimeFigureOut">
              <a:rPr lang="pl-PL" smtClean="0"/>
              <a:t>13.09.2023</a:t>
            </a:fld>
            <a:endParaRPr lang="pl-PL"/>
          </a:p>
        </p:txBody>
      </p:sp>
      <p:sp>
        <p:nvSpPr>
          <p:cNvPr id="4"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766750D-FA71-4ECB-A012-253023C51DC7}" type="slidenum">
              <a:rPr lang="pl-PL" smtClean="0"/>
              <a:t>‹#›</a:t>
            </a:fld>
            <a:endParaRPr lang="pl-PL"/>
          </a:p>
        </p:txBody>
      </p:sp>
    </p:spTree>
    <p:extLst>
      <p:ext uri="{BB962C8B-B14F-4D97-AF65-F5344CB8AC3E}">
        <p14:creationId xmlns:p14="http://schemas.microsoft.com/office/powerpoint/2010/main" val="16717590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9822"/>
            </a:lvl1pPr>
          </a:lstStyle>
          <a:p>
            <a:r>
              <a:rPr lang="pl-PL"/>
              <a:t>Kliknij, aby edytować styl</a:t>
            </a:r>
            <a:endParaRPr lang="en-US" dirty="0"/>
          </a:p>
        </p:txBody>
      </p:sp>
      <p:sp>
        <p:nvSpPr>
          <p:cNvPr id="3" name="Text Placeholder 2"/>
          <p:cNvSpPr>
            <a:spLocks noGrp="1"/>
          </p:cNvSpPr>
          <p:nvPr>
            <p:ph type="body" idx="1"/>
          </p:nvPr>
        </p:nvSpPr>
        <p:spPr>
          <a:xfrm>
            <a:off x="1144657" y="18766169"/>
            <a:ext cx="5157916" cy="2543957"/>
          </a:xfrm>
        </p:spPr>
        <p:txBody>
          <a:bodyPr anchor="b">
            <a:noAutofit/>
          </a:bodyPr>
          <a:lstStyle>
            <a:lvl1pPr marL="0" indent="0">
              <a:buNone/>
              <a:defRPr sz="5612" b="0">
                <a:solidFill>
                  <a:schemeClr val="bg2">
                    <a:lumMod val="40000"/>
                    <a:lumOff val="60000"/>
                  </a:schemeClr>
                </a:solidFill>
              </a:defRPr>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pl-PL"/>
              <a:t>Kliknij, aby edytować style wzorca tekstu</a:t>
            </a:r>
          </a:p>
        </p:txBody>
      </p:sp>
      <p:sp>
        <p:nvSpPr>
          <p:cNvPr id="29" name="Picture Placeholder 2"/>
          <p:cNvSpPr>
            <a:spLocks noGrp="1" noChangeAspect="1"/>
          </p:cNvSpPr>
          <p:nvPr>
            <p:ph type="pic" idx="15"/>
          </p:nvPr>
        </p:nvSpPr>
        <p:spPr>
          <a:xfrm>
            <a:off x="1144657" y="9755346"/>
            <a:ext cx="5157916" cy="6727825"/>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3742"/>
            </a:lvl1pPr>
            <a:lvl2pPr marL="1069162" indent="0">
              <a:buNone/>
              <a:defRPr sz="3742"/>
            </a:lvl2pPr>
            <a:lvl3pPr marL="2138324" indent="0">
              <a:buNone/>
              <a:defRPr sz="3742"/>
            </a:lvl3pPr>
            <a:lvl4pPr marL="3207487" indent="0">
              <a:buNone/>
              <a:defRPr sz="3742"/>
            </a:lvl4pPr>
            <a:lvl5pPr marL="4276649" indent="0">
              <a:buNone/>
              <a:defRPr sz="3742"/>
            </a:lvl5pPr>
            <a:lvl6pPr marL="5345811" indent="0">
              <a:buNone/>
              <a:defRPr sz="3742"/>
            </a:lvl6pPr>
            <a:lvl7pPr marL="6414973" indent="0">
              <a:buNone/>
              <a:defRPr sz="3742"/>
            </a:lvl7pPr>
            <a:lvl8pPr marL="7484135" indent="0">
              <a:buNone/>
              <a:defRPr sz="3742"/>
            </a:lvl8pPr>
            <a:lvl9pPr marL="8553298" indent="0">
              <a:buNone/>
              <a:defRPr sz="3742"/>
            </a:lvl9pPr>
          </a:lstStyle>
          <a:p>
            <a:r>
              <a:rPr lang="pl-PL"/>
              <a:t>Kliknij ikonę, aby dodać obraz</a:t>
            </a:r>
            <a:endParaRPr lang="en-US" dirty="0"/>
          </a:p>
        </p:txBody>
      </p:sp>
      <p:sp>
        <p:nvSpPr>
          <p:cNvPr id="22" name="Text Placeholder 3"/>
          <p:cNvSpPr>
            <a:spLocks noGrp="1"/>
          </p:cNvSpPr>
          <p:nvPr>
            <p:ph type="body" sz="half" idx="18"/>
          </p:nvPr>
        </p:nvSpPr>
        <p:spPr>
          <a:xfrm>
            <a:off x="1144657" y="21310132"/>
            <a:ext cx="5157916" cy="2910045"/>
          </a:xfrm>
        </p:spPr>
        <p:txBody>
          <a:bodyPr anchor="t">
            <a:normAutofit/>
          </a:bodyPr>
          <a:lstStyle>
            <a:lvl1pPr marL="0" indent="0">
              <a:buNone/>
              <a:defRPr sz="3274"/>
            </a:lvl1pPr>
            <a:lvl2pPr marL="1069162" indent="0">
              <a:buNone/>
              <a:defRPr sz="2806"/>
            </a:lvl2pPr>
            <a:lvl3pPr marL="2138324" indent="0">
              <a:buNone/>
              <a:defRPr sz="2339"/>
            </a:lvl3pPr>
            <a:lvl4pPr marL="3207487" indent="0">
              <a:buNone/>
              <a:defRPr sz="2105"/>
            </a:lvl4pPr>
            <a:lvl5pPr marL="4276649" indent="0">
              <a:buNone/>
              <a:defRPr sz="2105"/>
            </a:lvl5pPr>
            <a:lvl6pPr marL="5345811" indent="0">
              <a:buNone/>
              <a:defRPr sz="2105"/>
            </a:lvl6pPr>
            <a:lvl7pPr marL="6414973" indent="0">
              <a:buNone/>
              <a:defRPr sz="2105"/>
            </a:lvl7pPr>
            <a:lvl8pPr marL="7484135" indent="0">
              <a:buNone/>
              <a:defRPr sz="2105"/>
            </a:lvl8pPr>
            <a:lvl9pPr marL="8553298" indent="0">
              <a:buNone/>
              <a:defRPr sz="2105"/>
            </a:lvl9pPr>
          </a:lstStyle>
          <a:p>
            <a:pPr lvl="0"/>
            <a:r>
              <a:rPr lang="pl-PL"/>
              <a:t>Kliknij, aby edytować style wzorca tekstu</a:t>
            </a:r>
          </a:p>
        </p:txBody>
      </p:sp>
      <p:sp>
        <p:nvSpPr>
          <p:cNvPr id="5" name="Text Placeholder 4"/>
          <p:cNvSpPr>
            <a:spLocks noGrp="1"/>
          </p:cNvSpPr>
          <p:nvPr>
            <p:ph type="body" sz="quarter" idx="3"/>
          </p:nvPr>
        </p:nvSpPr>
        <p:spPr>
          <a:xfrm>
            <a:off x="6823378" y="18766169"/>
            <a:ext cx="5141204" cy="2543957"/>
          </a:xfrm>
        </p:spPr>
        <p:txBody>
          <a:bodyPr anchor="b">
            <a:noAutofit/>
          </a:bodyPr>
          <a:lstStyle>
            <a:lvl1pPr marL="0" indent="0">
              <a:buNone/>
              <a:defRPr sz="5612" b="0">
                <a:solidFill>
                  <a:schemeClr val="bg2">
                    <a:lumMod val="40000"/>
                    <a:lumOff val="60000"/>
                  </a:schemeClr>
                </a:solidFill>
              </a:defRPr>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pl-PL"/>
              <a:t>Kliknij, aby edytować style wzorca tekstu</a:t>
            </a:r>
          </a:p>
        </p:txBody>
      </p:sp>
      <p:sp>
        <p:nvSpPr>
          <p:cNvPr id="30" name="Picture Placeholder 2"/>
          <p:cNvSpPr>
            <a:spLocks noGrp="1" noChangeAspect="1"/>
          </p:cNvSpPr>
          <p:nvPr>
            <p:ph type="pic" idx="21"/>
          </p:nvPr>
        </p:nvSpPr>
        <p:spPr>
          <a:xfrm>
            <a:off x="6823376" y="9755346"/>
            <a:ext cx="5141204" cy="6727825"/>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3742"/>
            </a:lvl1pPr>
            <a:lvl2pPr marL="1069162" indent="0">
              <a:buNone/>
              <a:defRPr sz="3742"/>
            </a:lvl2pPr>
            <a:lvl3pPr marL="2138324" indent="0">
              <a:buNone/>
              <a:defRPr sz="3742"/>
            </a:lvl3pPr>
            <a:lvl4pPr marL="3207487" indent="0">
              <a:buNone/>
              <a:defRPr sz="3742"/>
            </a:lvl4pPr>
            <a:lvl5pPr marL="4276649" indent="0">
              <a:buNone/>
              <a:defRPr sz="3742"/>
            </a:lvl5pPr>
            <a:lvl6pPr marL="5345811" indent="0">
              <a:buNone/>
              <a:defRPr sz="3742"/>
            </a:lvl6pPr>
            <a:lvl7pPr marL="6414973" indent="0">
              <a:buNone/>
              <a:defRPr sz="3742"/>
            </a:lvl7pPr>
            <a:lvl8pPr marL="7484135" indent="0">
              <a:buNone/>
              <a:defRPr sz="3742"/>
            </a:lvl8pPr>
            <a:lvl9pPr marL="8553298" indent="0">
              <a:buNone/>
              <a:defRPr sz="3742"/>
            </a:lvl9pPr>
          </a:lstStyle>
          <a:p>
            <a:r>
              <a:rPr lang="pl-PL"/>
              <a:t>Kliknij ikonę, aby dodać obraz</a:t>
            </a:r>
            <a:endParaRPr lang="en-US" dirty="0"/>
          </a:p>
        </p:txBody>
      </p:sp>
      <p:sp>
        <p:nvSpPr>
          <p:cNvPr id="23" name="Text Placeholder 3"/>
          <p:cNvSpPr>
            <a:spLocks noGrp="1"/>
          </p:cNvSpPr>
          <p:nvPr>
            <p:ph type="body" sz="half" idx="19"/>
          </p:nvPr>
        </p:nvSpPr>
        <p:spPr>
          <a:xfrm>
            <a:off x="6821002" y="21310128"/>
            <a:ext cx="5148014" cy="2910045"/>
          </a:xfrm>
        </p:spPr>
        <p:txBody>
          <a:bodyPr anchor="t">
            <a:normAutofit/>
          </a:bodyPr>
          <a:lstStyle>
            <a:lvl1pPr marL="0" indent="0">
              <a:buNone/>
              <a:defRPr sz="3274"/>
            </a:lvl1pPr>
            <a:lvl2pPr marL="1069162" indent="0">
              <a:buNone/>
              <a:defRPr sz="2806"/>
            </a:lvl2pPr>
            <a:lvl3pPr marL="2138324" indent="0">
              <a:buNone/>
              <a:defRPr sz="2339"/>
            </a:lvl3pPr>
            <a:lvl4pPr marL="3207487" indent="0">
              <a:buNone/>
              <a:defRPr sz="2105"/>
            </a:lvl4pPr>
            <a:lvl5pPr marL="4276649" indent="0">
              <a:buNone/>
              <a:defRPr sz="2105"/>
            </a:lvl5pPr>
            <a:lvl6pPr marL="5345811" indent="0">
              <a:buNone/>
              <a:defRPr sz="2105"/>
            </a:lvl6pPr>
            <a:lvl7pPr marL="6414973" indent="0">
              <a:buNone/>
              <a:defRPr sz="2105"/>
            </a:lvl7pPr>
            <a:lvl8pPr marL="7484135" indent="0">
              <a:buNone/>
              <a:defRPr sz="2105"/>
            </a:lvl8pPr>
            <a:lvl9pPr marL="8553298" indent="0">
              <a:buNone/>
              <a:defRPr sz="2105"/>
            </a:lvl9pPr>
          </a:lstStyle>
          <a:p>
            <a:pPr lvl="0"/>
            <a:r>
              <a:rPr lang="pl-PL"/>
              <a:t>Kliknij, aby edytować style wzorca tekstu</a:t>
            </a:r>
          </a:p>
        </p:txBody>
      </p:sp>
      <p:sp>
        <p:nvSpPr>
          <p:cNvPr id="14" name="Text Placeholder 4"/>
          <p:cNvSpPr>
            <a:spLocks noGrp="1"/>
          </p:cNvSpPr>
          <p:nvPr>
            <p:ph type="body" sz="quarter" idx="13"/>
          </p:nvPr>
        </p:nvSpPr>
        <p:spPr>
          <a:xfrm>
            <a:off x="12499311" y="18766169"/>
            <a:ext cx="5143992" cy="2543957"/>
          </a:xfrm>
        </p:spPr>
        <p:txBody>
          <a:bodyPr anchor="b">
            <a:noAutofit/>
          </a:bodyPr>
          <a:lstStyle>
            <a:lvl1pPr marL="0" indent="0">
              <a:buNone/>
              <a:defRPr sz="5612" b="0">
                <a:solidFill>
                  <a:schemeClr val="bg2">
                    <a:lumMod val="40000"/>
                    <a:lumOff val="60000"/>
                  </a:schemeClr>
                </a:solidFill>
              </a:defRPr>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pl-PL"/>
              <a:t>Kliknij, aby edytować style wzorca tekstu</a:t>
            </a:r>
          </a:p>
        </p:txBody>
      </p:sp>
      <p:sp>
        <p:nvSpPr>
          <p:cNvPr id="31" name="Picture Placeholder 2"/>
          <p:cNvSpPr>
            <a:spLocks noGrp="1" noChangeAspect="1"/>
          </p:cNvSpPr>
          <p:nvPr>
            <p:ph type="pic" idx="22"/>
          </p:nvPr>
        </p:nvSpPr>
        <p:spPr>
          <a:xfrm>
            <a:off x="12499309" y="9755346"/>
            <a:ext cx="5143992" cy="6727825"/>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3742"/>
            </a:lvl1pPr>
            <a:lvl2pPr marL="1069162" indent="0">
              <a:buNone/>
              <a:defRPr sz="3742"/>
            </a:lvl2pPr>
            <a:lvl3pPr marL="2138324" indent="0">
              <a:buNone/>
              <a:defRPr sz="3742"/>
            </a:lvl3pPr>
            <a:lvl4pPr marL="3207487" indent="0">
              <a:buNone/>
              <a:defRPr sz="3742"/>
            </a:lvl4pPr>
            <a:lvl5pPr marL="4276649" indent="0">
              <a:buNone/>
              <a:defRPr sz="3742"/>
            </a:lvl5pPr>
            <a:lvl6pPr marL="5345811" indent="0">
              <a:buNone/>
              <a:defRPr sz="3742"/>
            </a:lvl6pPr>
            <a:lvl7pPr marL="6414973" indent="0">
              <a:buNone/>
              <a:defRPr sz="3742"/>
            </a:lvl7pPr>
            <a:lvl8pPr marL="7484135" indent="0">
              <a:buNone/>
              <a:defRPr sz="3742"/>
            </a:lvl8pPr>
            <a:lvl9pPr marL="8553298" indent="0">
              <a:buNone/>
              <a:defRPr sz="3742"/>
            </a:lvl9pPr>
          </a:lstStyle>
          <a:p>
            <a:r>
              <a:rPr lang="pl-PL"/>
              <a:t>Kliknij ikonę, aby dodać obraz</a:t>
            </a:r>
            <a:endParaRPr lang="en-US" dirty="0"/>
          </a:p>
        </p:txBody>
      </p:sp>
      <p:sp>
        <p:nvSpPr>
          <p:cNvPr id="24" name="Text Placeholder 3"/>
          <p:cNvSpPr>
            <a:spLocks noGrp="1"/>
          </p:cNvSpPr>
          <p:nvPr>
            <p:ph type="body" sz="half" idx="20"/>
          </p:nvPr>
        </p:nvSpPr>
        <p:spPr>
          <a:xfrm>
            <a:off x="12499095" y="21310119"/>
            <a:ext cx="5150804" cy="2910045"/>
          </a:xfrm>
        </p:spPr>
        <p:txBody>
          <a:bodyPr anchor="t">
            <a:normAutofit/>
          </a:bodyPr>
          <a:lstStyle>
            <a:lvl1pPr marL="0" indent="0">
              <a:buNone/>
              <a:defRPr sz="3274"/>
            </a:lvl1pPr>
            <a:lvl2pPr marL="1069162" indent="0">
              <a:buNone/>
              <a:defRPr sz="2806"/>
            </a:lvl2pPr>
            <a:lvl3pPr marL="2138324" indent="0">
              <a:buNone/>
              <a:defRPr sz="2339"/>
            </a:lvl3pPr>
            <a:lvl4pPr marL="3207487" indent="0">
              <a:buNone/>
              <a:defRPr sz="2105"/>
            </a:lvl4pPr>
            <a:lvl5pPr marL="4276649" indent="0">
              <a:buNone/>
              <a:defRPr sz="2105"/>
            </a:lvl5pPr>
            <a:lvl6pPr marL="5345811" indent="0">
              <a:buNone/>
              <a:defRPr sz="2105"/>
            </a:lvl6pPr>
            <a:lvl7pPr marL="6414973" indent="0">
              <a:buNone/>
              <a:defRPr sz="2105"/>
            </a:lvl7pPr>
            <a:lvl8pPr marL="7484135" indent="0">
              <a:buNone/>
              <a:defRPr sz="2105"/>
            </a:lvl8pPr>
            <a:lvl9pPr marL="8553298" indent="0">
              <a:buNone/>
              <a:defRPr sz="2105"/>
            </a:lvl9pPr>
          </a:lstStyle>
          <a:p>
            <a:pPr lvl="0"/>
            <a:r>
              <a:rPr lang="pl-PL"/>
              <a:t>Kliknij, aby edytować style wzorca tekstu</a:t>
            </a:r>
          </a:p>
        </p:txBody>
      </p:sp>
      <p:cxnSp>
        <p:nvCxnSpPr>
          <p:cNvPr id="19" name="Straight Connector 18"/>
          <p:cNvCxnSpPr/>
          <p:nvPr/>
        </p:nvCxnSpPr>
        <p:spPr>
          <a:xfrm>
            <a:off x="6537005" y="9418955"/>
            <a:ext cx="0" cy="17492345"/>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12214273" y="9418955"/>
            <a:ext cx="0" cy="17512131"/>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5F5773E-6256-4E42-B253-2DF17E61CB06}" type="datetimeFigureOut">
              <a:rPr lang="pl-PL" smtClean="0"/>
              <a:t>13.09.2023</a:t>
            </a:fld>
            <a:endParaRPr lang="pl-PL"/>
          </a:p>
        </p:txBody>
      </p:sp>
      <p:sp>
        <p:nvSpPr>
          <p:cNvPr id="4"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766750D-FA71-4ECB-A012-253023C51DC7}" type="slidenum">
              <a:rPr lang="pl-PL" smtClean="0"/>
              <a:t>‹#›</a:t>
            </a:fld>
            <a:endParaRPr lang="pl-PL"/>
          </a:p>
        </p:txBody>
      </p:sp>
    </p:spTree>
    <p:extLst>
      <p:ext uri="{BB962C8B-B14F-4D97-AF65-F5344CB8AC3E}">
        <p14:creationId xmlns:p14="http://schemas.microsoft.com/office/powerpoint/2010/main" val="28276334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nchorCtr="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F5F5773E-6256-4E42-B253-2DF17E61CB06}" type="datetimeFigureOut">
              <a:rPr lang="pl-PL" smtClean="0"/>
              <a:t>13.09.2023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766750D-FA71-4ECB-A012-253023C51DC7}" type="slidenum">
              <a:rPr lang="pl-PL" smtClean="0"/>
              <a:t>‹#›</a:t>
            </a:fld>
            <a:endParaRPr lang="pl-PL"/>
          </a:p>
        </p:txBody>
      </p:sp>
    </p:spTree>
    <p:extLst>
      <p:ext uri="{BB962C8B-B14F-4D97-AF65-F5344CB8AC3E}">
        <p14:creationId xmlns:p14="http://schemas.microsoft.com/office/powerpoint/2010/main" val="22747667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4568606" y="1899218"/>
            <a:ext cx="3074698" cy="25719915"/>
          </a:xfrm>
        </p:spPr>
        <p:txBody>
          <a:bodyPr vert="eaVert" anchor="b" anchorCtr="0"/>
          <a:lstStyle/>
          <a:p>
            <a:r>
              <a:rPr lang="pl-PL"/>
              <a:t>Kliknij, aby edytować styl</a:t>
            </a:r>
            <a:endParaRPr lang="en-US" dirty="0"/>
          </a:p>
        </p:txBody>
      </p:sp>
      <p:sp>
        <p:nvSpPr>
          <p:cNvPr id="3" name="Vertical Text Placeholder 2"/>
          <p:cNvSpPr>
            <a:spLocks noGrp="1"/>
          </p:cNvSpPr>
          <p:nvPr>
            <p:ph type="body" orient="vert" idx="1"/>
          </p:nvPr>
        </p:nvSpPr>
        <p:spPr>
          <a:xfrm>
            <a:off x="1144658" y="3413378"/>
            <a:ext cx="13022899" cy="24205752"/>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F5F5773E-6256-4E42-B253-2DF17E61CB06}" type="datetimeFigureOut">
              <a:rPr lang="pl-PL" smtClean="0"/>
              <a:t>13.09.2023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766750D-FA71-4ECB-A012-253023C51DC7}" type="slidenum">
              <a:rPr lang="pl-PL" smtClean="0"/>
              <a:t>‹#›</a:t>
            </a:fld>
            <a:endParaRPr lang="pl-PL"/>
          </a:p>
        </p:txBody>
      </p:sp>
    </p:spTree>
    <p:extLst>
      <p:ext uri="{BB962C8B-B14F-4D97-AF65-F5344CB8AC3E}">
        <p14:creationId xmlns:p14="http://schemas.microsoft.com/office/powerpoint/2010/main" val="926685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3"/>
          <p:cNvSpPr>
            <a:spLocks noGrp="1"/>
          </p:cNvSpPr>
          <p:nvPr>
            <p:ph type="dt" sz="half" idx="10"/>
          </p:nvPr>
        </p:nvSpPr>
        <p:spPr/>
        <p:txBody>
          <a:bodyPr/>
          <a:lstStyle/>
          <a:p>
            <a:fld id="{F5F5773E-6256-4E42-B253-2DF17E61CB06}" type="datetimeFigureOut">
              <a:rPr lang="pl-PL" smtClean="0"/>
              <a:t>13.09.2023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766750D-FA71-4ECB-A012-253023C51DC7}" type="slidenum">
              <a:rPr lang="pl-PL" smtClean="0"/>
              <a:t>‹#›</a:t>
            </a:fld>
            <a:endParaRPr lang="pl-PL"/>
          </a:p>
        </p:txBody>
      </p:sp>
    </p:spTree>
    <p:extLst>
      <p:ext uri="{BB962C8B-B14F-4D97-AF65-F5344CB8AC3E}">
        <p14:creationId xmlns:p14="http://schemas.microsoft.com/office/powerpoint/2010/main" val="1744723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2026214" y="12633366"/>
            <a:ext cx="15483407" cy="8456783"/>
          </a:xfrm>
        </p:spPr>
        <p:txBody>
          <a:bodyPr anchor="b"/>
          <a:lstStyle>
            <a:lvl1pPr algn="l">
              <a:defRPr sz="9354" b="0" cap="none"/>
            </a:lvl1pPr>
          </a:lstStyle>
          <a:p>
            <a:r>
              <a:rPr lang="pl-PL"/>
              <a:t>Kliknij, aby edytować styl</a:t>
            </a:r>
            <a:endParaRPr lang="en-US" dirty="0"/>
          </a:p>
        </p:txBody>
      </p:sp>
      <p:sp>
        <p:nvSpPr>
          <p:cNvPr id="3" name="Text Placeholder 2"/>
          <p:cNvSpPr>
            <a:spLocks noGrp="1"/>
          </p:cNvSpPr>
          <p:nvPr>
            <p:ph type="body" idx="1"/>
          </p:nvPr>
        </p:nvSpPr>
        <p:spPr>
          <a:xfrm>
            <a:off x="2026210" y="21090147"/>
            <a:ext cx="15483410" cy="3798308"/>
          </a:xfrm>
        </p:spPr>
        <p:txBody>
          <a:bodyPr anchor="t"/>
          <a:lstStyle>
            <a:lvl1pPr marL="0" indent="0" algn="l">
              <a:buNone/>
              <a:defRPr sz="4677" cap="all">
                <a:solidFill>
                  <a:schemeClr val="bg2">
                    <a:lumMod val="40000"/>
                    <a:lumOff val="60000"/>
                  </a:schemeClr>
                </a:solidFill>
              </a:defRPr>
            </a:lvl1pPr>
            <a:lvl2pPr marL="1069162" indent="0">
              <a:buNone/>
              <a:defRPr sz="4209">
                <a:solidFill>
                  <a:schemeClr val="tx1">
                    <a:tint val="75000"/>
                  </a:schemeClr>
                </a:solidFill>
              </a:defRPr>
            </a:lvl2pPr>
            <a:lvl3pPr marL="2138324" indent="0">
              <a:buNone/>
              <a:defRPr sz="3742">
                <a:solidFill>
                  <a:schemeClr val="tx1">
                    <a:tint val="75000"/>
                  </a:schemeClr>
                </a:solidFill>
              </a:defRPr>
            </a:lvl3pPr>
            <a:lvl4pPr marL="3207487" indent="0">
              <a:buNone/>
              <a:defRPr sz="3274">
                <a:solidFill>
                  <a:schemeClr val="tx1">
                    <a:tint val="75000"/>
                  </a:schemeClr>
                </a:solidFill>
              </a:defRPr>
            </a:lvl4pPr>
            <a:lvl5pPr marL="4276649" indent="0">
              <a:buNone/>
              <a:defRPr sz="3274">
                <a:solidFill>
                  <a:schemeClr val="tx1">
                    <a:tint val="75000"/>
                  </a:schemeClr>
                </a:solidFill>
              </a:defRPr>
            </a:lvl5pPr>
            <a:lvl6pPr marL="5345811" indent="0">
              <a:buNone/>
              <a:defRPr sz="3274">
                <a:solidFill>
                  <a:schemeClr val="tx1">
                    <a:tint val="75000"/>
                  </a:schemeClr>
                </a:solidFill>
              </a:defRPr>
            </a:lvl6pPr>
            <a:lvl7pPr marL="6414973" indent="0">
              <a:buNone/>
              <a:defRPr sz="3274">
                <a:solidFill>
                  <a:schemeClr val="tx1">
                    <a:tint val="75000"/>
                  </a:schemeClr>
                </a:solidFill>
              </a:defRPr>
            </a:lvl7pPr>
            <a:lvl8pPr marL="7484135" indent="0">
              <a:buNone/>
              <a:defRPr sz="3274">
                <a:solidFill>
                  <a:schemeClr val="tx1">
                    <a:tint val="75000"/>
                  </a:schemeClr>
                </a:solidFill>
              </a:defRPr>
            </a:lvl8pPr>
            <a:lvl9pPr marL="8553298" indent="0">
              <a:buNone/>
              <a:defRPr sz="3274">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F5F5773E-6256-4E42-B253-2DF17E61CB06}" type="datetimeFigureOut">
              <a:rPr lang="pl-PL" smtClean="0"/>
              <a:t>13.09.2023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766750D-FA71-4ECB-A012-253023C51DC7}" type="slidenum">
              <a:rPr lang="pl-PL" smtClean="0"/>
              <a:t>‹#›</a:t>
            </a:fld>
            <a:endParaRPr lang="pl-PL"/>
          </a:p>
        </p:txBody>
      </p:sp>
    </p:spTree>
    <p:extLst>
      <p:ext uri="{BB962C8B-B14F-4D97-AF65-F5344CB8AC3E}">
        <p14:creationId xmlns:p14="http://schemas.microsoft.com/office/powerpoint/2010/main" val="3898118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935612" y="9096587"/>
            <a:ext cx="7712775" cy="18522546"/>
          </a:xfrm>
        </p:spPr>
        <p:txBody>
          <a:bodyPr>
            <a:normAutofit/>
          </a:bodyPr>
          <a:lstStyle>
            <a:lvl1pPr>
              <a:defRPr sz="4209"/>
            </a:lvl1pPr>
            <a:lvl2pPr>
              <a:defRPr sz="3742"/>
            </a:lvl2pPr>
            <a:lvl3pPr>
              <a:defRPr sz="3274"/>
            </a:lvl3pPr>
            <a:lvl4pPr>
              <a:defRPr sz="2806"/>
            </a:lvl4pPr>
            <a:lvl5pPr>
              <a:defRPr sz="2806"/>
            </a:lvl5pPr>
            <a:lvl6pPr>
              <a:defRPr sz="2806"/>
            </a:lvl6pPr>
            <a:lvl7pPr>
              <a:defRPr sz="2806"/>
            </a:lvl7pPr>
            <a:lvl8pPr>
              <a:defRPr sz="2806"/>
            </a:lvl8pPr>
            <a:lvl9pPr>
              <a:defRPr sz="2806"/>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9920037" y="9076796"/>
            <a:ext cx="7712779" cy="18542332"/>
          </a:xfrm>
        </p:spPr>
        <p:txBody>
          <a:bodyPr>
            <a:normAutofit/>
          </a:bodyPr>
          <a:lstStyle>
            <a:lvl1pPr>
              <a:defRPr sz="4209"/>
            </a:lvl1pPr>
            <a:lvl2pPr>
              <a:defRPr sz="3742"/>
            </a:lvl2pPr>
            <a:lvl3pPr>
              <a:defRPr sz="3274"/>
            </a:lvl3pPr>
            <a:lvl4pPr>
              <a:defRPr sz="2806"/>
            </a:lvl4pPr>
            <a:lvl5pPr>
              <a:defRPr sz="2806"/>
            </a:lvl5pPr>
            <a:lvl6pPr>
              <a:defRPr sz="2806"/>
            </a:lvl6pPr>
            <a:lvl7pPr>
              <a:defRPr sz="2806"/>
            </a:lvl7pPr>
            <a:lvl8pPr>
              <a:defRPr sz="2806"/>
            </a:lvl8pPr>
            <a:lvl9pPr>
              <a:defRPr sz="2806"/>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F5F5773E-6256-4E42-B253-2DF17E61CB06}" type="datetimeFigureOut">
              <a:rPr lang="pl-PL" smtClean="0"/>
              <a:t>13.09.2023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766750D-FA71-4ECB-A012-253023C51DC7}" type="slidenum">
              <a:rPr lang="pl-PL" smtClean="0"/>
              <a:t>‹#›</a:t>
            </a:fld>
            <a:endParaRPr lang="pl-PL"/>
          </a:p>
        </p:txBody>
      </p:sp>
    </p:spTree>
    <p:extLst>
      <p:ext uri="{BB962C8B-B14F-4D97-AF65-F5344CB8AC3E}">
        <p14:creationId xmlns:p14="http://schemas.microsoft.com/office/powerpoint/2010/main" val="2651308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1935611" y="8409781"/>
            <a:ext cx="7712772" cy="2543957"/>
          </a:xfrm>
        </p:spPr>
        <p:txBody>
          <a:bodyPr anchor="b">
            <a:noAutofit/>
          </a:bodyPr>
          <a:lstStyle>
            <a:lvl1pPr marL="0" indent="0">
              <a:buNone/>
              <a:defRPr sz="5612" b="0">
                <a:solidFill>
                  <a:schemeClr val="bg2">
                    <a:lumMod val="40000"/>
                    <a:lumOff val="60000"/>
                  </a:schemeClr>
                </a:solidFill>
              </a:defRPr>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pl-PL"/>
              <a:t>Kliknij, aby edytować style wzorca tekstu</a:t>
            </a:r>
          </a:p>
        </p:txBody>
      </p:sp>
      <p:sp>
        <p:nvSpPr>
          <p:cNvPr id="4" name="Content Placeholder 3"/>
          <p:cNvSpPr>
            <a:spLocks noGrp="1"/>
          </p:cNvSpPr>
          <p:nvPr>
            <p:ph sz="half" idx="2"/>
          </p:nvPr>
        </p:nvSpPr>
        <p:spPr>
          <a:xfrm>
            <a:off x="1935612" y="11100912"/>
            <a:ext cx="7712775" cy="16518214"/>
          </a:xfrm>
        </p:spPr>
        <p:txBody>
          <a:bodyPr>
            <a:normAutofit/>
          </a:bodyPr>
          <a:lstStyle>
            <a:lvl1pPr>
              <a:defRPr sz="4209"/>
            </a:lvl1pPr>
            <a:lvl2pPr>
              <a:defRPr sz="3742"/>
            </a:lvl2pPr>
            <a:lvl3pPr>
              <a:defRPr sz="3274"/>
            </a:lvl3pPr>
            <a:lvl4pPr>
              <a:defRPr sz="2806"/>
            </a:lvl4pPr>
            <a:lvl5pPr>
              <a:defRPr sz="2806"/>
            </a:lvl5pPr>
            <a:lvl6pPr>
              <a:defRPr sz="2806"/>
            </a:lvl6pPr>
            <a:lvl7pPr>
              <a:defRPr sz="2806"/>
            </a:lvl7pPr>
            <a:lvl8pPr>
              <a:defRPr sz="2806"/>
            </a:lvl8pPr>
            <a:lvl9pPr>
              <a:defRPr sz="2806"/>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9920039" y="8409781"/>
            <a:ext cx="7712775" cy="2543957"/>
          </a:xfrm>
        </p:spPr>
        <p:txBody>
          <a:bodyPr anchor="b">
            <a:noAutofit/>
          </a:bodyPr>
          <a:lstStyle>
            <a:lvl1pPr marL="0" indent="0">
              <a:buNone/>
              <a:defRPr sz="5612" b="0">
                <a:solidFill>
                  <a:schemeClr val="bg2">
                    <a:lumMod val="40000"/>
                    <a:lumOff val="60000"/>
                  </a:schemeClr>
                </a:solidFill>
              </a:defRPr>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pl-PL"/>
              <a:t>Kliknij, aby edytować style wzorca tekstu</a:t>
            </a:r>
          </a:p>
        </p:txBody>
      </p:sp>
      <p:sp>
        <p:nvSpPr>
          <p:cNvPr id="6" name="Content Placeholder 5"/>
          <p:cNvSpPr>
            <a:spLocks noGrp="1"/>
          </p:cNvSpPr>
          <p:nvPr>
            <p:ph sz="quarter" idx="4"/>
          </p:nvPr>
        </p:nvSpPr>
        <p:spPr>
          <a:xfrm>
            <a:off x="9920039" y="11100912"/>
            <a:ext cx="7712775" cy="16518214"/>
          </a:xfrm>
        </p:spPr>
        <p:txBody>
          <a:bodyPr>
            <a:normAutofit/>
          </a:bodyPr>
          <a:lstStyle>
            <a:lvl1pPr>
              <a:defRPr sz="4209"/>
            </a:lvl1pPr>
            <a:lvl2pPr>
              <a:defRPr sz="3742"/>
            </a:lvl2pPr>
            <a:lvl3pPr>
              <a:defRPr sz="3274"/>
            </a:lvl3pPr>
            <a:lvl4pPr>
              <a:defRPr sz="2806"/>
            </a:lvl4pPr>
            <a:lvl5pPr>
              <a:defRPr sz="2806"/>
            </a:lvl5pPr>
            <a:lvl6pPr>
              <a:defRPr sz="2806"/>
            </a:lvl6pPr>
            <a:lvl7pPr>
              <a:defRPr sz="2806"/>
            </a:lvl7pPr>
            <a:lvl8pPr>
              <a:defRPr sz="2806"/>
            </a:lvl8pPr>
            <a:lvl9pPr>
              <a:defRPr sz="2806"/>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F5F5773E-6256-4E42-B253-2DF17E61CB06}" type="datetimeFigureOut">
              <a:rPr lang="pl-PL" smtClean="0"/>
              <a:t>13.09.2023</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0766750D-FA71-4ECB-A012-253023C51DC7}" type="slidenum">
              <a:rPr lang="pl-PL" smtClean="0"/>
              <a:t>‹#›</a:t>
            </a:fld>
            <a:endParaRPr lang="pl-PL"/>
          </a:p>
        </p:txBody>
      </p:sp>
    </p:spTree>
    <p:extLst>
      <p:ext uri="{BB962C8B-B14F-4D97-AF65-F5344CB8AC3E}">
        <p14:creationId xmlns:p14="http://schemas.microsoft.com/office/powerpoint/2010/main" val="276330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7" name="Date Placeholder 2"/>
          <p:cNvSpPr>
            <a:spLocks noGrp="1"/>
          </p:cNvSpPr>
          <p:nvPr>
            <p:ph type="dt" sz="half" idx="10"/>
          </p:nvPr>
        </p:nvSpPr>
        <p:spPr/>
        <p:txBody>
          <a:bodyPr/>
          <a:lstStyle/>
          <a:p>
            <a:fld id="{F5F5773E-6256-4E42-B253-2DF17E61CB06}" type="datetimeFigureOut">
              <a:rPr lang="pl-PL" smtClean="0"/>
              <a:t>13.09.2023</a:t>
            </a:fld>
            <a:endParaRPr lang="pl-PL"/>
          </a:p>
        </p:txBody>
      </p:sp>
      <p:sp>
        <p:nvSpPr>
          <p:cNvPr id="5" name="Footer Placeholder 3"/>
          <p:cNvSpPr>
            <a:spLocks noGrp="1"/>
          </p:cNvSpPr>
          <p:nvPr>
            <p:ph type="ftr" sz="quarter" idx="11"/>
          </p:nvPr>
        </p:nvSpPr>
        <p:spPr/>
        <p:txBody>
          <a:bodyPr/>
          <a:lstStyle/>
          <a:p>
            <a:endParaRPr lang="pl-PL"/>
          </a:p>
        </p:txBody>
      </p:sp>
      <p:sp>
        <p:nvSpPr>
          <p:cNvPr id="6" name="Slide Number Placeholder 4"/>
          <p:cNvSpPr>
            <a:spLocks noGrp="1"/>
          </p:cNvSpPr>
          <p:nvPr>
            <p:ph type="sldNum" sz="quarter" idx="12"/>
          </p:nvPr>
        </p:nvSpPr>
        <p:spPr/>
        <p:txBody>
          <a:bodyPr/>
          <a:lstStyle/>
          <a:p>
            <a:fld id="{0766750D-FA71-4ECB-A012-253023C51DC7}" type="slidenum">
              <a:rPr lang="pl-PL" smtClean="0"/>
              <a:t>‹#›</a:t>
            </a:fld>
            <a:endParaRPr lang="pl-PL"/>
          </a:p>
        </p:txBody>
      </p:sp>
    </p:spTree>
    <p:extLst>
      <p:ext uri="{BB962C8B-B14F-4D97-AF65-F5344CB8AC3E}">
        <p14:creationId xmlns:p14="http://schemas.microsoft.com/office/powerpoint/2010/main" val="131353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5F5773E-6256-4E42-B253-2DF17E61CB06}" type="datetimeFigureOut">
              <a:rPr lang="pl-PL" smtClean="0"/>
              <a:t>13.09.2023</a:t>
            </a:fld>
            <a:endParaRPr lang="pl-PL"/>
          </a:p>
        </p:txBody>
      </p:sp>
      <p:sp>
        <p:nvSpPr>
          <p:cNvPr id="5" name="Footer Placeholder 2"/>
          <p:cNvSpPr>
            <a:spLocks noGrp="1"/>
          </p:cNvSpPr>
          <p:nvPr>
            <p:ph type="ftr" sz="quarter" idx="11"/>
          </p:nvPr>
        </p:nvSpPr>
        <p:spPr/>
        <p:txBody>
          <a:bodyPr/>
          <a:lstStyle/>
          <a:p>
            <a:endParaRPr lang="pl-PL"/>
          </a:p>
        </p:txBody>
      </p:sp>
      <p:sp>
        <p:nvSpPr>
          <p:cNvPr id="6" name="Slide Number Placeholder 3"/>
          <p:cNvSpPr>
            <a:spLocks noGrp="1"/>
          </p:cNvSpPr>
          <p:nvPr>
            <p:ph type="sldNum" sz="quarter" idx="12"/>
          </p:nvPr>
        </p:nvSpPr>
        <p:spPr/>
        <p:txBody>
          <a:bodyPr/>
          <a:lstStyle/>
          <a:p>
            <a:fld id="{0766750D-FA71-4ECB-A012-253023C51DC7}" type="slidenum">
              <a:rPr lang="pl-PL" smtClean="0"/>
              <a:t>‹#›</a:t>
            </a:fld>
            <a:endParaRPr lang="pl-PL"/>
          </a:p>
        </p:txBody>
      </p:sp>
    </p:spTree>
    <p:extLst>
      <p:ext uri="{BB962C8B-B14F-4D97-AF65-F5344CB8AC3E}">
        <p14:creationId xmlns:p14="http://schemas.microsoft.com/office/powerpoint/2010/main" val="2397580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026208" y="6391434"/>
            <a:ext cx="5966700" cy="6391434"/>
          </a:xfrm>
        </p:spPr>
        <p:txBody>
          <a:bodyPr anchor="b"/>
          <a:lstStyle>
            <a:lvl1pPr algn="l">
              <a:defRPr sz="5612" b="0"/>
            </a:lvl1pPr>
          </a:lstStyle>
          <a:p>
            <a:r>
              <a:rPr lang="pl-PL"/>
              <a:t>Kliknij, aby edytować styl</a:t>
            </a:r>
            <a:endParaRPr lang="en-US" dirty="0"/>
          </a:p>
        </p:txBody>
      </p:sp>
      <p:sp>
        <p:nvSpPr>
          <p:cNvPr id="3" name="Content Placeholder 2"/>
          <p:cNvSpPr>
            <a:spLocks noGrp="1"/>
          </p:cNvSpPr>
          <p:nvPr>
            <p:ph idx="1"/>
          </p:nvPr>
        </p:nvSpPr>
        <p:spPr>
          <a:xfrm>
            <a:off x="8393956" y="6391434"/>
            <a:ext cx="9115666" cy="20183475"/>
          </a:xfrm>
        </p:spPr>
        <p:txBody>
          <a:bodyPr anchor="ctr">
            <a:normAutofit/>
          </a:bodyPr>
          <a:lstStyle>
            <a:lvl1pPr>
              <a:defRPr sz="4677"/>
            </a:lvl1pPr>
            <a:lvl2pPr>
              <a:defRPr sz="4209"/>
            </a:lvl2pPr>
            <a:lvl3pPr>
              <a:defRPr sz="3742"/>
            </a:lvl3pPr>
            <a:lvl4pPr>
              <a:defRPr sz="3274"/>
            </a:lvl4pPr>
            <a:lvl5pPr>
              <a:defRPr sz="3274"/>
            </a:lvl5pPr>
            <a:lvl6pPr>
              <a:defRPr sz="3274"/>
            </a:lvl6pPr>
            <a:lvl7pPr>
              <a:defRPr sz="3274"/>
            </a:lvl7pPr>
            <a:lvl8pPr>
              <a:defRPr sz="3274"/>
            </a:lvl8pPr>
            <a:lvl9pPr>
              <a:defRPr sz="3274"/>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2026208" y="13814474"/>
            <a:ext cx="5966700" cy="12782863"/>
          </a:xfrm>
        </p:spPr>
        <p:txBody>
          <a:bodyPr/>
          <a:lstStyle>
            <a:lvl1pPr marL="0" indent="0">
              <a:buNone/>
              <a:defRPr sz="3274"/>
            </a:lvl1pPr>
            <a:lvl2pPr marL="1069162" indent="0">
              <a:buNone/>
              <a:defRPr sz="2806"/>
            </a:lvl2pPr>
            <a:lvl3pPr marL="2138324" indent="0">
              <a:buNone/>
              <a:defRPr sz="2339"/>
            </a:lvl3pPr>
            <a:lvl4pPr marL="3207487" indent="0">
              <a:buNone/>
              <a:defRPr sz="2105"/>
            </a:lvl4pPr>
            <a:lvl5pPr marL="4276649" indent="0">
              <a:buNone/>
              <a:defRPr sz="2105"/>
            </a:lvl5pPr>
            <a:lvl6pPr marL="5345811" indent="0">
              <a:buNone/>
              <a:defRPr sz="2105"/>
            </a:lvl6pPr>
            <a:lvl7pPr marL="6414973" indent="0">
              <a:buNone/>
              <a:defRPr sz="2105"/>
            </a:lvl7pPr>
            <a:lvl8pPr marL="7484135" indent="0">
              <a:buNone/>
              <a:defRPr sz="2105"/>
            </a:lvl8pPr>
            <a:lvl9pPr marL="8553298" indent="0">
              <a:buNone/>
              <a:defRPr sz="2105"/>
            </a:lvl9pPr>
          </a:lstStyle>
          <a:p>
            <a:pPr lvl="0"/>
            <a:r>
              <a:rPr lang="pl-PL"/>
              <a:t>Kliknij, aby edytować style wzorca tekstu</a:t>
            </a:r>
          </a:p>
        </p:txBody>
      </p:sp>
      <p:sp>
        <p:nvSpPr>
          <p:cNvPr id="7" name="Date Placeholder 4"/>
          <p:cNvSpPr>
            <a:spLocks noGrp="1"/>
          </p:cNvSpPr>
          <p:nvPr>
            <p:ph type="dt" sz="half" idx="10"/>
          </p:nvPr>
        </p:nvSpPr>
        <p:spPr/>
        <p:txBody>
          <a:bodyPr/>
          <a:lstStyle/>
          <a:p>
            <a:fld id="{F5F5773E-6256-4E42-B253-2DF17E61CB06}" type="datetimeFigureOut">
              <a:rPr lang="pl-PL" smtClean="0"/>
              <a:t>13.09.2023</a:t>
            </a:fld>
            <a:endParaRPr lang="pl-PL"/>
          </a:p>
        </p:txBody>
      </p:sp>
      <p:sp>
        <p:nvSpPr>
          <p:cNvPr id="5" name="Footer Placeholder 5"/>
          <p:cNvSpPr>
            <a:spLocks noGrp="1"/>
          </p:cNvSpPr>
          <p:nvPr>
            <p:ph type="ftr" sz="quarter" idx="11"/>
          </p:nvPr>
        </p:nvSpPr>
        <p:spPr/>
        <p:txBody>
          <a:bodyPr/>
          <a:lstStyle/>
          <a:p>
            <a:endParaRPr lang="pl-PL"/>
          </a:p>
        </p:txBody>
      </p:sp>
      <p:sp>
        <p:nvSpPr>
          <p:cNvPr id="6" name="Slide Number Placeholder 6"/>
          <p:cNvSpPr>
            <a:spLocks noGrp="1"/>
          </p:cNvSpPr>
          <p:nvPr>
            <p:ph type="sldNum" sz="quarter" idx="12"/>
          </p:nvPr>
        </p:nvSpPr>
        <p:spPr/>
        <p:txBody>
          <a:bodyPr/>
          <a:lstStyle/>
          <a:p>
            <a:fld id="{0766750D-FA71-4ECB-A012-253023C51DC7}" type="slidenum">
              <a:rPr lang="pl-PL" smtClean="0"/>
              <a:t>‹#›</a:t>
            </a:fld>
            <a:endParaRPr lang="pl-PL"/>
          </a:p>
        </p:txBody>
      </p:sp>
    </p:spTree>
    <p:extLst>
      <p:ext uri="{BB962C8B-B14F-4D97-AF65-F5344CB8AC3E}">
        <p14:creationId xmlns:p14="http://schemas.microsoft.com/office/powerpoint/2010/main" val="3169310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024373" y="8185485"/>
            <a:ext cx="8934805" cy="6952121"/>
          </a:xfrm>
        </p:spPr>
        <p:txBody>
          <a:bodyPr anchor="b">
            <a:normAutofit/>
          </a:bodyPr>
          <a:lstStyle>
            <a:lvl1pPr algn="l">
              <a:defRPr sz="8419" b="0"/>
            </a:lvl1pPr>
          </a:lstStyle>
          <a:p>
            <a:r>
              <a:rPr lang="pl-PL"/>
              <a:t>Kliknij, aby edytować styl</a:t>
            </a:r>
            <a:endParaRPr lang="en-US" dirty="0"/>
          </a:p>
        </p:txBody>
      </p:sp>
      <p:sp>
        <p:nvSpPr>
          <p:cNvPr id="3" name="Picture Placeholder 2"/>
          <p:cNvSpPr>
            <a:spLocks noGrp="1" noChangeAspect="1"/>
          </p:cNvSpPr>
          <p:nvPr>
            <p:ph type="pic" idx="1"/>
          </p:nvPr>
        </p:nvSpPr>
        <p:spPr>
          <a:xfrm>
            <a:off x="12192028" y="5045869"/>
            <a:ext cx="5614663" cy="20183475"/>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3742"/>
            </a:lvl1pPr>
            <a:lvl2pPr marL="1069162" indent="0">
              <a:buNone/>
              <a:defRPr sz="3742"/>
            </a:lvl2pPr>
            <a:lvl3pPr marL="2138324" indent="0">
              <a:buNone/>
              <a:defRPr sz="3742"/>
            </a:lvl3pPr>
            <a:lvl4pPr marL="3207487" indent="0">
              <a:buNone/>
              <a:defRPr sz="3742"/>
            </a:lvl4pPr>
            <a:lvl5pPr marL="4276649" indent="0">
              <a:buNone/>
              <a:defRPr sz="3742"/>
            </a:lvl5pPr>
            <a:lvl6pPr marL="5345811" indent="0">
              <a:buNone/>
              <a:defRPr sz="3742"/>
            </a:lvl6pPr>
            <a:lvl7pPr marL="6414973" indent="0">
              <a:buNone/>
              <a:defRPr sz="3742"/>
            </a:lvl7pPr>
            <a:lvl8pPr marL="7484135" indent="0">
              <a:buNone/>
              <a:defRPr sz="3742"/>
            </a:lvl8pPr>
            <a:lvl9pPr marL="8553298" indent="0">
              <a:buNone/>
              <a:defRPr sz="3742"/>
            </a:lvl9pPr>
          </a:lstStyle>
          <a:p>
            <a:r>
              <a:rPr lang="pl-PL"/>
              <a:t>Kliknij ikonę, aby dodać obraz</a:t>
            </a:r>
            <a:endParaRPr lang="en-US" dirty="0"/>
          </a:p>
        </p:txBody>
      </p:sp>
      <p:sp>
        <p:nvSpPr>
          <p:cNvPr id="4" name="Text Placeholder 3"/>
          <p:cNvSpPr>
            <a:spLocks noGrp="1"/>
          </p:cNvSpPr>
          <p:nvPr>
            <p:ph type="body" sz="half" idx="2"/>
          </p:nvPr>
        </p:nvSpPr>
        <p:spPr>
          <a:xfrm>
            <a:off x="2026209" y="16146780"/>
            <a:ext cx="8920900" cy="6055043"/>
          </a:xfrm>
        </p:spPr>
        <p:txBody>
          <a:bodyPr>
            <a:normAutofit/>
          </a:bodyPr>
          <a:lstStyle>
            <a:lvl1pPr marL="0" indent="0">
              <a:buNone/>
              <a:defRPr sz="3274"/>
            </a:lvl1pPr>
            <a:lvl2pPr marL="1069162" indent="0">
              <a:buNone/>
              <a:defRPr sz="2806"/>
            </a:lvl2pPr>
            <a:lvl3pPr marL="2138324" indent="0">
              <a:buNone/>
              <a:defRPr sz="2339"/>
            </a:lvl3pPr>
            <a:lvl4pPr marL="3207487" indent="0">
              <a:buNone/>
              <a:defRPr sz="2105"/>
            </a:lvl4pPr>
            <a:lvl5pPr marL="4276649" indent="0">
              <a:buNone/>
              <a:defRPr sz="2105"/>
            </a:lvl5pPr>
            <a:lvl6pPr marL="5345811" indent="0">
              <a:buNone/>
              <a:defRPr sz="2105"/>
            </a:lvl6pPr>
            <a:lvl7pPr marL="6414973" indent="0">
              <a:buNone/>
              <a:defRPr sz="2105"/>
            </a:lvl7pPr>
            <a:lvl8pPr marL="7484135" indent="0">
              <a:buNone/>
              <a:defRPr sz="2105"/>
            </a:lvl8pPr>
            <a:lvl9pPr marL="8553298" indent="0">
              <a:buNone/>
              <a:defRPr sz="2105"/>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F5F5773E-6256-4E42-B253-2DF17E61CB06}" type="datetimeFigureOut">
              <a:rPr lang="pl-PL" smtClean="0"/>
              <a:t>13.09.2023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766750D-FA71-4ECB-A012-253023C51DC7}" type="slidenum">
              <a:rPr lang="pl-PL" smtClean="0"/>
              <a:t>‹#›</a:t>
            </a:fld>
            <a:endParaRPr lang="pl-PL"/>
          </a:p>
        </p:txBody>
      </p:sp>
    </p:spTree>
    <p:extLst>
      <p:ext uri="{BB962C8B-B14F-4D97-AF65-F5344CB8AC3E}">
        <p14:creationId xmlns:p14="http://schemas.microsoft.com/office/powerpoint/2010/main" val="333771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14731484" y="7400608"/>
            <a:ext cx="6593284" cy="12446476"/>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13305909" y="-2018347"/>
            <a:ext cx="3742134" cy="7064216"/>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14731484" y="26911301"/>
            <a:ext cx="2316559" cy="4373086"/>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360107" y="11773694"/>
            <a:ext cx="9800828" cy="18501519"/>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963879" y="12782868"/>
            <a:ext cx="5524103" cy="10428129"/>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18113511" y="0"/>
            <a:ext cx="1603772" cy="4853649"/>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133515" y="1998562"/>
            <a:ext cx="16499300" cy="6182756"/>
          </a:xfrm>
          <a:prstGeom prst="rect">
            <a:avLst/>
          </a:prstGeom>
        </p:spPr>
        <p:txBody>
          <a:bodyPr vert="horz" lIns="91440" tIns="45720" rIns="91440" bIns="45720" rtlCol="0" anchor="t">
            <a:noAutofit/>
          </a:bodyPr>
          <a:lstStyle/>
          <a:p>
            <a:r>
              <a:rPr lang="pl-PL"/>
              <a:t>Kliknij, aby edytować styl</a:t>
            </a:r>
            <a:endParaRPr lang="en-US" dirty="0"/>
          </a:p>
        </p:txBody>
      </p:sp>
      <p:sp>
        <p:nvSpPr>
          <p:cNvPr id="3" name="Text Placeholder 2"/>
          <p:cNvSpPr>
            <a:spLocks noGrp="1"/>
          </p:cNvSpPr>
          <p:nvPr>
            <p:ph type="body" idx="1"/>
          </p:nvPr>
        </p:nvSpPr>
        <p:spPr>
          <a:xfrm>
            <a:off x="1935611" y="9062811"/>
            <a:ext cx="15695483" cy="18521301"/>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rot="5400000">
            <a:off x="16499083" y="8310617"/>
            <a:ext cx="4373082" cy="534729"/>
          </a:xfrm>
          <a:prstGeom prst="rect">
            <a:avLst/>
          </a:prstGeom>
        </p:spPr>
        <p:txBody>
          <a:bodyPr vert="horz" lIns="91440" tIns="45720" rIns="91440" bIns="45720" rtlCol="0" anchor="t"/>
          <a:lstStyle>
            <a:lvl1pPr algn="l">
              <a:defRPr sz="2572" b="0" i="0">
                <a:solidFill>
                  <a:schemeClr val="tx1">
                    <a:tint val="75000"/>
                    <a:alpha val="60000"/>
                  </a:schemeClr>
                </a:solidFill>
              </a:defRPr>
            </a:lvl1pPr>
          </a:lstStyle>
          <a:p>
            <a:fld id="{F5F5773E-6256-4E42-B253-2DF17E61CB06}" type="datetimeFigureOut">
              <a:rPr lang="pl-PL" smtClean="0"/>
              <a:t>13.09.2023</a:t>
            </a:fld>
            <a:endParaRPr lang="pl-PL"/>
          </a:p>
        </p:txBody>
      </p:sp>
      <p:sp>
        <p:nvSpPr>
          <p:cNvPr id="5" name="Footer Placeholder 4"/>
          <p:cNvSpPr>
            <a:spLocks noGrp="1"/>
          </p:cNvSpPr>
          <p:nvPr>
            <p:ph type="ftr" sz="quarter" idx="3"/>
          </p:nvPr>
        </p:nvSpPr>
        <p:spPr>
          <a:xfrm rot="5400000">
            <a:off x="10570367" y="14643777"/>
            <a:ext cx="17039387" cy="534731"/>
          </a:xfrm>
          <a:prstGeom prst="rect">
            <a:avLst/>
          </a:prstGeom>
        </p:spPr>
        <p:txBody>
          <a:bodyPr vert="horz" lIns="91440" tIns="45720" rIns="91440" bIns="45720" rtlCol="0" anchor="b"/>
          <a:lstStyle>
            <a:lvl1pPr algn="l">
              <a:defRPr sz="2572" b="0" i="0">
                <a:solidFill>
                  <a:schemeClr val="tx1">
                    <a:tint val="75000"/>
                    <a:alpha val="60000"/>
                  </a:schemeClr>
                </a:solidFill>
              </a:defRPr>
            </a:lvl1pPr>
          </a:lstStyle>
          <a:p>
            <a:endParaRPr lang="pl-PL"/>
          </a:p>
        </p:txBody>
      </p:sp>
      <p:sp>
        <p:nvSpPr>
          <p:cNvPr id="6" name="Slide Number Placeholder 5"/>
          <p:cNvSpPr>
            <a:spLocks noGrp="1"/>
          </p:cNvSpPr>
          <p:nvPr>
            <p:ph type="sldNum" sz="quarter" idx="4"/>
          </p:nvPr>
        </p:nvSpPr>
        <p:spPr bwMode="gray">
          <a:xfrm>
            <a:off x="18162124" y="1305554"/>
            <a:ext cx="1470505" cy="3389018"/>
          </a:xfrm>
          <a:prstGeom prst="rect">
            <a:avLst/>
          </a:prstGeom>
        </p:spPr>
        <p:txBody>
          <a:bodyPr vert="horz" lIns="91440" tIns="45720" rIns="91440" bIns="45720" rtlCol="0" anchor="b"/>
          <a:lstStyle>
            <a:lvl1pPr algn="ctr">
              <a:defRPr sz="6550" b="0" i="0">
                <a:solidFill>
                  <a:schemeClr val="tx1">
                    <a:tint val="75000"/>
                  </a:schemeClr>
                </a:solidFill>
              </a:defRPr>
            </a:lvl1pPr>
          </a:lstStyle>
          <a:p>
            <a:fld id="{0766750D-FA71-4ECB-A012-253023C51DC7}" type="slidenum">
              <a:rPr lang="pl-PL" smtClean="0"/>
              <a:t>‹#›</a:t>
            </a:fld>
            <a:endParaRPr lang="pl-PL"/>
          </a:p>
        </p:txBody>
      </p:sp>
    </p:spTree>
    <p:extLst>
      <p:ext uri="{BB962C8B-B14F-4D97-AF65-F5344CB8AC3E}">
        <p14:creationId xmlns:p14="http://schemas.microsoft.com/office/powerpoint/2010/main" val="2058164134"/>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l" defTabSz="1069179" rtl="0" eaLnBrk="1" latinLnBrk="0" hangingPunct="1">
        <a:spcBef>
          <a:spcPct val="0"/>
        </a:spcBef>
        <a:buNone/>
        <a:defRPr sz="9822"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801886" indent="-801886" algn="l" defTabSz="1069179" rtl="0" eaLnBrk="1" latinLnBrk="0" hangingPunct="1">
        <a:spcBef>
          <a:spcPts val="2339"/>
        </a:spcBef>
        <a:spcAft>
          <a:spcPts val="0"/>
        </a:spcAft>
        <a:buClr>
          <a:schemeClr val="bg2">
            <a:lumMod val="40000"/>
            <a:lumOff val="60000"/>
          </a:schemeClr>
        </a:buClr>
        <a:buSzPct val="80000"/>
        <a:buFont typeface="Wingdings 3" charset="2"/>
        <a:buChar char=""/>
        <a:defRPr sz="4677" b="0" i="0" kern="1200">
          <a:solidFill>
            <a:schemeClr val="tx1"/>
          </a:solidFill>
          <a:latin typeface="+mj-lt"/>
          <a:ea typeface="+mj-ea"/>
          <a:cs typeface="+mj-cs"/>
        </a:defRPr>
      </a:lvl1pPr>
      <a:lvl2pPr marL="1737417" indent="-668238" algn="l" defTabSz="1069179" rtl="0" eaLnBrk="1" latinLnBrk="0" hangingPunct="1">
        <a:spcBef>
          <a:spcPts val="2339"/>
        </a:spcBef>
        <a:spcAft>
          <a:spcPts val="0"/>
        </a:spcAft>
        <a:buClr>
          <a:schemeClr val="bg2">
            <a:lumMod val="40000"/>
            <a:lumOff val="60000"/>
          </a:schemeClr>
        </a:buClr>
        <a:buSzPct val="80000"/>
        <a:buFont typeface="Wingdings 3" charset="2"/>
        <a:buChar char=""/>
        <a:defRPr sz="4209" b="0" i="0" kern="1200">
          <a:solidFill>
            <a:schemeClr val="tx1"/>
          </a:solidFill>
          <a:latin typeface="+mj-lt"/>
          <a:ea typeface="+mj-ea"/>
          <a:cs typeface="+mj-cs"/>
        </a:defRPr>
      </a:lvl2pPr>
      <a:lvl3pPr marL="2672952" indent="-534590" algn="l" defTabSz="1069179" rtl="0" eaLnBrk="1" latinLnBrk="0" hangingPunct="1">
        <a:spcBef>
          <a:spcPts val="2339"/>
        </a:spcBef>
        <a:spcAft>
          <a:spcPts val="0"/>
        </a:spcAft>
        <a:buClr>
          <a:schemeClr val="bg2">
            <a:lumMod val="40000"/>
            <a:lumOff val="60000"/>
          </a:schemeClr>
        </a:buClr>
        <a:buSzPct val="80000"/>
        <a:buFont typeface="Wingdings 3" charset="2"/>
        <a:buChar char=""/>
        <a:defRPr sz="3742" b="0" i="0" kern="1200">
          <a:solidFill>
            <a:schemeClr val="tx1"/>
          </a:solidFill>
          <a:latin typeface="+mj-lt"/>
          <a:ea typeface="+mj-ea"/>
          <a:cs typeface="+mj-cs"/>
        </a:defRPr>
      </a:lvl3pPr>
      <a:lvl4pPr marL="3742131" indent="-534590" algn="l" defTabSz="1069179" rtl="0" eaLnBrk="1" latinLnBrk="0" hangingPunct="1">
        <a:spcBef>
          <a:spcPts val="2339"/>
        </a:spcBef>
        <a:spcAft>
          <a:spcPts val="0"/>
        </a:spcAft>
        <a:buClr>
          <a:schemeClr val="bg2">
            <a:lumMod val="40000"/>
            <a:lumOff val="60000"/>
          </a:schemeClr>
        </a:buClr>
        <a:buSzPct val="80000"/>
        <a:buFont typeface="Wingdings 3" charset="2"/>
        <a:buChar char=""/>
        <a:defRPr sz="3274" b="0" i="0" kern="1200">
          <a:solidFill>
            <a:schemeClr val="tx1"/>
          </a:solidFill>
          <a:latin typeface="+mj-lt"/>
          <a:ea typeface="+mj-ea"/>
          <a:cs typeface="+mj-cs"/>
        </a:defRPr>
      </a:lvl4pPr>
      <a:lvl5pPr marL="4811309" indent="-534590" algn="l" defTabSz="1069179" rtl="0" eaLnBrk="1" latinLnBrk="0" hangingPunct="1">
        <a:spcBef>
          <a:spcPts val="2339"/>
        </a:spcBef>
        <a:spcAft>
          <a:spcPts val="0"/>
        </a:spcAft>
        <a:buClr>
          <a:schemeClr val="bg2">
            <a:lumMod val="40000"/>
            <a:lumOff val="60000"/>
          </a:schemeClr>
        </a:buClr>
        <a:buSzPct val="80000"/>
        <a:buFont typeface="Wingdings 3" charset="2"/>
        <a:buChar char=""/>
        <a:defRPr sz="3274" b="0" i="0" kern="1200">
          <a:solidFill>
            <a:schemeClr val="tx1"/>
          </a:solidFill>
          <a:latin typeface="+mj-lt"/>
          <a:ea typeface="+mj-ea"/>
          <a:cs typeface="+mj-cs"/>
        </a:defRPr>
      </a:lvl5pPr>
      <a:lvl6pPr marL="5880490" indent="-534590" algn="l" defTabSz="1069179" rtl="0" eaLnBrk="1" latinLnBrk="0" hangingPunct="1">
        <a:spcBef>
          <a:spcPts val="2339"/>
        </a:spcBef>
        <a:spcAft>
          <a:spcPts val="0"/>
        </a:spcAft>
        <a:buClr>
          <a:schemeClr val="bg2">
            <a:lumMod val="40000"/>
            <a:lumOff val="60000"/>
          </a:schemeClr>
        </a:buClr>
        <a:buSzPct val="80000"/>
        <a:buFont typeface="Wingdings 3" charset="2"/>
        <a:buChar char=""/>
        <a:defRPr sz="3274" b="0" i="0" kern="1200">
          <a:solidFill>
            <a:schemeClr val="tx1"/>
          </a:solidFill>
          <a:latin typeface="+mj-lt"/>
          <a:ea typeface="+mj-ea"/>
          <a:cs typeface="+mj-cs"/>
        </a:defRPr>
      </a:lvl6pPr>
      <a:lvl7pPr marL="6949669" indent="-534590" algn="l" defTabSz="1069179" rtl="0" eaLnBrk="1" latinLnBrk="0" hangingPunct="1">
        <a:spcBef>
          <a:spcPts val="2339"/>
        </a:spcBef>
        <a:spcAft>
          <a:spcPts val="0"/>
        </a:spcAft>
        <a:buClr>
          <a:schemeClr val="bg2">
            <a:lumMod val="40000"/>
            <a:lumOff val="60000"/>
          </a:schemeClr>
        </a:buClr>
        <a:buSzPct val="80000"/>
        <a:buFont typeface="Wingdings 3" charset="2"/>
        <a:buChar char=""/>
        <a:defRPr sz="3274" b="0" i="0" kern="1200">
          <a:solidFill>
            <a:schemeClr val="tx1"/>
          </a:solidFill>
          <a:latin typeface="+mj-lt"/>
          <a:ea typeface="+mj-ea"/>
          <a:cs typeface="+mj-cs"/>
        </a:defRPr>
      </a:lvl7pPr>
      <a:lvl8pPr marL="8018850" indent="-534590" algn="l" defTabSz="1069179" rtl="0" eaLnBrk="1" latinLnBrk="0" hangingPunct="1">
        <a:spcBef>
          <a:spcPts val="2339"/>
        </a:spcBef>
        <a:spcAft>
          <a:spcPts val="0"/>
        </a:spcAft>
        <a:buClr>
          <a:schemeClr val="bg2">
            <a:lumMod val="40000"/>
            <a:lumOff val="60000"/>
          </a:schemeClr>
        </a:buClr>
        <a:buSzPct val="80000"/>
        <a:buFont typeface="Wingdings 3" charset="2"/>
        <a:buChar char=""/>
        <a:defRPr sz="3274" b="0" i="0" kern="1200">
          <a:solidFill>
            <a:schemeClr val="tx1"/>
          </a:solidFill>
          <a:latin typeface="+mj-lt"/>
          <a:ea typeface="+mj-ea"/>
          <a:cs typeface="+mj-cs"/>
        </a:defRPr>
      </a:lvl8pPr>
      <a:lvl9pPr marL="9088028" indent="-534590" algn="l" defTabSz="1069179" rtl="0" eaLnBrk="1" latinLnBrk="0" hangingPunct="1">
        <a:spcBef>
          <a:spcPts val="2339"/>
        </a:spcBef>
        <a:spcAft>
          <a:spcPts val="0"/>
        </a:spcAft>
        <a:buClr>
          <a:schemeClr val="bg2">
            <a:lumMod val="40000"/>
            <a:lumOff val="60000"/>
          </a:schemeClr>
        </a:buClr>
        <a:buSzPct val="80000"/>
        <a:buFont typeface="Wingdings 3" charset="2"/>
        <a:buChar char=""/>
        <a:defRPr sz="3274" b="0" i="0" kern="1200">
          <a:solidFill>
            <a:schemeClr val="tx1"/>
          </a:solidFill>
          <a:latin typeface="+mj-lt"/>
          <a:ea typeface="+mj-ea"/>
          <a:cs typeface="+mj-cs"/>
        </a:defRPr>
      </a:lvl9pPr>
    </p:bodyStyle>
    <p:otherStyle>
      <a:defPPr>
        <a:defRPr lang="en-US"/>
      </a:defPPr>
      <a:lvl1pPr marL="0" algn="l" defTabSz="1069179" rtl="0" eaLnBrk="1" latinLnBrk="0" hangingPunct="1">
        <a:defRPr sz="4209" kern="1200">
          <a:solidFill>
            <a:schemeClr val="tx1"/>
          </a:solidFill>
          <a:latin typeface="+mn-lt"/>
          <a:ea typeface="+mn-ea"/>
          <a:cs typeface="+mn-cs"/>
        </a:defRPr>
      </a:lvl1pPr>
      <a:lvl2pPr marL="1069179" algn="l" defTabSz="1069179" rtl="0" eaLnBrk="1" latinLnBrk="0" hangingPunct="1">
        <a:defRPr sz="4209" kern="1200">
          <a:solidFill>
            <a:schemeClr val="tx1"/>
          </a:solidFill>
          <a:latin typeface="+mn-lt"/>
          <a:ea typeface="+mn-ea"/>
          <a:cs typeface="+mn-cs"/>
        </a:defRPr>
      </a:lvl2pPr>
      <a:lvl3pPr marL="2138359" algn="l" defTabSz="1069179" rtl="0" eaLnBrk="1" latinLnBrk="0" hangingPunct="1">
        <a:defRPr sz="4209" kern="1200">
          <a:solidFill>
            <a:schemeClr val="tx1"/>
          </a:solidFill>
          <a:latin typeface="+mn-lt"/>
          <a:ea typeface="+mn-ea"/>
          <a:cs typeface="+mn-cs"/>
        </a:defRPr>
      </a:lvl3pPr>
      <a:lvl4pPr marL="3207538" algn="l" defTabSz="1069179" rtl="0" eaLnBrk="1" latinLnBrk="0" hangingPunct="1">
        <a:defRPr sz="4209" kern="1200">
          <a:solidFill>
            <a:schemeClr val="tx1"/>
          </a:solidFill>
          <a:latin typeface="+mn-lt"/>
          <a:ea typeface="+mn-ea"/>
          <a:cs typeface="+mn-cs"/>
        </a:defRPr>
      </a:lvl4pPr>
      <a:lvl5pPr marL="4276721" algn="l" defTabSz="1069179" rtl="0" eaLnBrk="1" latinLnBrk="0" hangingPunct="1">
        <a:defRPr sz="4209" kern="1200">
          <a:solidFill>
            <a:schemeClr val="tx1"/>
          </a:solidFill>
          <a:latin typeface="+mn-lt"/>
          <a:ea typeface="+mn-ea"/>
          <a:cs typeface="+mn-cs"/>
        </a:defRPr>
      </a:lvl5pPr>
      <a:lvl6pPr marL="5345900" algn="l" defTabSz="1069179" rtl="0" eaLnBrk="1" latinLnBrk="0" hangingPunct="1">
        <a:defRPr sz="4209" kern="1200">
          <a:solidFill>
            <a:schemeClr val="tx1"/>
          </a:solidFill>
          <a:latin typeface="+mn-lt"/>
          <a:ea typeface="+mn-ea"/>
          <a:cs typeface="+mn-cs"/>
        </a:defRPr>
      </a:lvl6pPr>
      <a:lvl7pPr marL="6415081" algn="l" defTabSz="1069179" rtl="0" eaLnBrk="1" latinLnBrk="0" hangingPunct="1">
        <a:defRPr sz="4209" kern="1200">
          <a:solidFill>
            <a:schemeClr val="tx1"/>
          </a:solidFill>
          <a:latin typeface="+mn-lt"/>
          <a:ea typeface="+mn-ea"/>
          <a:cs typeface="+mn-cs"/>
        </a:defRPr>
      </a:lvl7pPr>
      <a:lvl8pPr marL="7484259" algn="l" defTabSz="1069179" rtl="0" eaLnBrk="1" latinLnBrk="0" hangingPunct="1">
        <a:defRPr sz="4209" kern="1200">
          <a:solidFill>
            <a:schemeClr val="tx1"/>
          </a:solidFill>
          <a:latin typeface="+mn-lt"/>
          <a:ea typeface="+mn-ea"/>
          <a:cs typeface="+mn-cs"/>
        </a:defRPr>
      </a:lvl8pPr>
      <a:lvl9pPr marL="8553440" algn="l" defTabSz="1069179" rtl="0" eaLnBrk="1" latinLnBrk="0" hangingPunct="1">
        <a:defRPr sz="42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4" name="Prostokąt 13"/>
          <p:cNvSpPr/>
          <p:nvPr/>
        </p:nvSpPr>
        <p:spPr>
          <a:xfrm flipV="1">
            <a:off x="1066858" y="11328348"/>
            <a:ext cx="18718351" cy="243208"/>
          </a:xfrm>
          <a:prstGeom prst="rect">
            <a:avLst/>
          </a:prstGeom>
        </p:spPr>
        <p:txBody>
          <a:bodyPr wrap="square">
            <a:spAutoFit/>
          </a:bodyPr>
          <a:lstStyle/>
          <a:p>
            <a:pPr marL="190721" marR="190721">
              <a:lnSpc>
                <a:spcPts val="919"/>
              </a:lnSpc>
              <a:spcBef>
                <a:spcPts val="848"/>
              </a:spcBef>
              <a:spcAft>
                <a:spcPts val="424"/>
              </a:spcAft>
            </a:pPr>
            <a:r>
              <a:rPr lang="en-US" sz="1979" b="1" dirty="0">
                <a:latin typeface="+mj-lt"/>
                <a:ea typeface="Times New Roman" panose="02020603050405020304" pitchFamily="18" charset="0"/>
                <a:cs typeface="Times New Roman" panose="02020603050405020304" pitchFamily="18" charset="0"/>
              </a:rPr>
              <a:t>Table </a:t>
            </a:r>
            <a:r>
              <a:rPr lang="pl-PL" sz="1979" b="1" dirty="0">
                <a:latin typeface="+mj-lt"/>
                <a:ea typeface="Times New Roman" panose="02020603050405020304" pitchFamily="18" charset="0"/>
                <a:cs typeface="Times New Roman" panose="02020603050405020304" pitchFamily="18" charset="0"/>
              </a:rPr>
              <a:t>1</a:t>
            </a:r>
            <a:r>
              <a:rPr lang="en-US" sz="1979" b="1" dirty="0">
                <a:latin typeface="+mj-lt"/>
                <a:ea typeface="Times New Roman" panose="02020603050405020304" pitchFamily="18" charset="0"/>
                <a:cs typeface="Times New Roman" panose="02020603050405020304" pitchFamily="18" charset="0"/>
              </a:rPr>
              <a:t>. </a:t>
            </a:r>
            <a:r>
              <a:rPr lang="en-US" sz="1979" dirty="0">
                <a:latin typeface="+mj-lt"/>
                <a:ea typeface="Times New Roman" panose="02020603050405020304" pitchFamily="18" charset="0"/>
                <a:cs typeface="Times New Roman" panose="02020603050405020304" pitchFamily="18" charset="0"/>
              </a:rPr>
              <a:t>Production cost of willow variety per energy unit (€GJ</a:t>
            </a:r>
            <a:r>
              <a:rPr lang="en-US" sz="1979" baseline="30000" dirty="0">
                <a:latin typeface="+mj-lt"/>
                <a:ea typeface="Times New Roman" panose="02020603050405020304" pitchFamily="18" charset="0"/>
                <a:cs typeface="Times New Roman" panose="02020603050405020304" pitchFamily="18" charset="0"/>
              </a:rPr>
              <a:t>−1</a:t>
            </a:r>
            <a:r>
              <a:rPr lang="en-US" sz="2261" dirty="0">
                <a:latin typeface="+mj-lt"/>
                <a:ea typeface="Times New Roman" panose="02020603050405020304" pitchFamily="18" charset="0"/>
                <a:cs typeface="Times New Roman" panose="02020603050405020304" pitchFamily="18" charset="0"/>
              </a:rPr>
              <a:t>)</a:t>
            </a:r>
            <a:endParaRPr lang="pl-PL" sz="2261" dirty="0">
              <a:latin typeface="+mj-lt"/>
              <a:ea typeface="Times New Roman" panose="02020603050405020304" pitchFamily="18" charset="0"/>
              <a:cs typeface="Times New Roman" panose="02020603050405020304" pitchFamily="18" charset="0"/>
            </a:endParaRPr>
          </a:p>
        </p:txBody>
      </p:sp>
      <p:sp>
        <p:nvSpPr>
          <p:cNvPr id="19" name="Prostokąt 18"/>
          <p:cNvSpPr/>
          <p:nvPr/>
        </p:nvSpPr>
        <p:spPr>
          <a:xfrm>
            <a:off x="1022293" y="6732448"/>
            <a:ext cx="19294473" cy="20097810"/>
          </a:xfrm>
          <a:prstGeom prst="rect">
            <a:avLst/>
          </a:prstGeom>
        </p:spPr>
        <p:txBody>
          <a:bodyPr wrap="square">
            <a:spAutoFit/>
          </a:bodyPr>
          <a:lstStyle/>
          <a:p>
            <a:pPr marL="190721" marR="190721" algn="ctr">
              <a:spcBef>
                <a:spcPts val="424"/>
              </a:spcBef>
              <a:spcAft>
                <a:spcPts val="848"/>
              </a:spcAft>
            </a:pPr>
            <a:r>
              <a:rPr lang="en-US" sz="4000" b="1" i="1" dirty="0">
                <a:solidFill>
                  <a:srgbClr val="C00000"/>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Dr. Paweł Lewandowski – Department of Economic and Commercial Law</a:t>
            </a:r>
            <a:endParaRPr lang="pl-PL" sz="4000" b="1" i="1" dirty="0">
              <a:solidFill>
                <a:srgbClr val="C00000"/>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endParaRPr>
          </a:p>
          <a:p>
            <a:pPr marL="190721" marR="190721" algn="ctr">
              <a:spcBef>
                <a:spcPts val="424"/>
              </a:spcBef>
              <a:spcAft>
                <a:spcPts val="848"/>
              </a:spcAft>
            </a:pPr>
            <a:r>
              <a:rPr lang="en-US" sz="4000" b="1" i="1" dirty="0">
                <a:solidFill>
                  <a:srgbClr val="C00000"/>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Property relations in a simple joint-stock company</a:t>
            </a:r>
            <a:endParaRPr lang="pl-PL" sz="2000" b="1" dirty="0">
              <a:solidFill>
                <a:schemeClr val="bg1"/>
              </a:solidFill>
              <a:latin typeface="Garamond" panose="02020404030301010803" pitchFamily="18" charset="0"/>
              <a:ea typeface="Times New Roman" panose="02020603050405020304" pitchFamily="18" charset="0"/>
              <a:cs typeface="Times New Roman" panose="02020603050405020304" pitchFamily="18" charset="0"/>
            </a:endParaRPr>
          </a:p>
          <a:p>
            <a:pPr marL="190721" marR="190721" algn="ctr">
              <a:spcBef>
                <a:spcPts val="424"/>
              </a:spcBef>
              <a:spcAft>
                <a:spcPts val="848"/>
              </a:spcAft>
            </a:pPr>
            <a:endParaRPr lang="pl-PL" sz="4000" b="1" u="sng">
              <a:solidFill>
                <a:schemeClr val="bg1"/>
              </a:solidFill>
              <a:latin typeface="Garamond" panose="02020404030301010803" pitchFamily="18" charset="0"/>
              <a:ea typeface="Times New Roman" panose="02020603050405020304" pitchFamily="18" charset="0"/>
              <a:cs typeface="Times New Roman" panose="02020603050405020304" pitchFamily="18" charset="0"/>
            </a:endParaRPr>
          </a:p>
          <a:p>
            <a:pPr marL="190721" marR="190721" algn="ctr">
              <a:spcBef>
                <a:spcPts val="424"/>
              </a:spcBef>
              <a:spcAft>
                <a:spcPts val="848"/>
              </a:spcAft>
            </a:pPr>
            <a:r>
              <a:rPr lang="en-US" sz="4000" b="1" u="sng">
                <a:solidFill>
                  <a:schemeClr val="bg1"/>
                </a:solidFill>
                <a:latin typeface="Garamond" panose="02020404030301010803" pitchFamily="18" charset="0"/>
                <a:ea typeface="Times New Roman" panose="02020603050405020304" pitchFamily="18" charset="0"/>
                <a:cs typeface="Times New Roman" panose="02020603050405020304" pitchFamily="18" charset="0"/>
              </a:rPr>
              <a:t>characteristic </a:t>
            </a:r>
            <a:r>
              <a:rPr lang="en-US" sz="4000" b="1" u="sng" dirty="0">
                <a:solidFill>
                  <a:schemeClr val="bg1"/>
                </a:solidFill>
                <a:latin typeface="Garamond" panose="02020404030301010803" pitchFamily="18" charset="0"/>
                <a:ea typeface="Times New Roman" panose="02020603050405020304" pitchFamily="18" charset="0"/>
                <a:cs typeface="Times New Roman" panose="02020603050405020304" pitchFamily="18" charset="0"/>
              </a:rPr>
              <a:t>features of property relations:</a:t>
            </a:r>
            <a:endParaRPr lang="pl-PL" sz="4000" b="1" u="sng" dirty="0">
              <a:solidFill>
                <a:schemeClr val="bg1"/>
              </a:solidFill>
              <a:latin typeface="Garamond" panose="02020404030301010803" pitchFamily="18" charset="0"/>
              <a:ea typeface="Times New Roman" panose="02020603050405020304" pitchFamily="18" charset="0"/>
              <a:cs typeface="Times New Roman" panose="02020603050405020304" pitchFamily="18" charset="0"/>
            </a:endParaRPr>
          </a:p>
          <a:p>
            <a:pPr marL="190721" marR="190721" algn="ctr">
              <a:spcBef>
                <a:spcPts val="424"/>
              </a:spcBef>
              <a:spcAft>
                <a:spcPts val="848"/>
              </a:spcAft>
            </a:pPr>
            <a:r>
              <a:rPr lang="pl-PL" sz="4000" b="1" dirty="0" err="1">
                <a:solidFill>
                  <a:schemeClr val="accent1"/>
                </a:solidFill>
                <a:latin typeface="Garamond" panose="02020404030301010803" pitchFamily="18" charset="0"/>
                <a:ea typeface="Times New Roman" panose="02020603050405020304" pitchFamily="18" charset="0"/>
                <a:cs typeface="Times New Roman" panose="02020603050405020304" pitchFamily="18" charset="0"/>
              </a:rPr>
              <a:t>share</a:t>
            </a:r>
            <a:r>
              <a:rPr lang="pl-PL" sz="4000" b="1" dirty="0">
                <a:solidFill>
                  <a:schemeClr val="accent1"/>
                </a:solidFill>
                <a:latin typeface="Garamond" panose="02020404030301010803" pitchFamily="18" charset="0"/>
                <a:ea typeface="Times New Roman" panose="02020603050405020304" pitchFamily="18" charset="0"/>
                <a:cs typeface="Times New Roman" panose="02020603050405020304" pitchFamily="18" charset="0"/>
              </a:rPr>
              <a:t> </a:t>
            </a:r>
            <a:r>
              <a:rPr lang="pl-PL" sz="4000" b="1" dirty="0" err="1">
                <a:solidFill>
                  <a:schemeClr val="accent1"/>
                </a:solidFill>
                <a:latin typeface="Garamond" panose="02020404030301010803" pitchFamily="18" charset="0"/>
                <a:ea typeface="Times New Roman" panose="02020603050405020304" pitchFamily="18" charset="0"/>
                <a:cs typeface="Times New Roman" panose="02020603050405020304" pitchFamily="18" charset="0"/>
              </a:rPr>
              <a:t>capital</a:t>
            </a:r>
            <a:r>
              <a:rPr lang="pl-PL" sz="4000" b="1" dirty="0">
                <a:solidFill>
                  <a:schemeClr val="accent1"/>
                </a:solidFill>
                <a:latin typeface="Garamond" panose="02020404030301010803" pitchFamily="18" charset="0"/>
                <a:ea typeface="Times New Roman" panose="02020603050405020304" pitchFamily="18" charset="0"/>
                <a:cs typeface="Times New Roman" panose="02020603050405020304" pitchFamily="18" charset="0"/>
              </a:rPr>
              <a:t>		no-</a:t>
            </a:r>
            <a:r>
              <a:rPr lang="pl-PL" sz="4000" b="1" dirty="0" err="1">
                <a:solidFill>
                  <a:schemeClr val="accent1"/>
                </a:solidFill>
                <a:latin typeface="Garamond" panose="02020404030301010803" pitchFamily="18" charset="0"/>
                <a:ea typeface="Times New Roman" panose="02020603050405020304" pitchFamily="18" charset="0"/>
                <a:cs typeface="Times New Roman" panose="02020603050405020304" pitchFamily="18" charset="0"/>
              </a:rPr>
              <a:t>nominal</a:t>
            </a:r>
            <a:r>
              <a:rPr lang="pl-PL" sz="4000" b="1" dirty="0">
                <a:solidFill>
                  <a:schemeClr val="accent1"/>
                </a:solidFill>
                <a:latin typeface="Garamond" panose="02020404030301010803" pitchFamily="18" charset="0"/>
                <a:ea typeface="Times New Roman" panose="02020603050405020304" pitchFamily="18" charset="0"/>
                <a:cs typeface="Times New Roman" panose="02020603050405020304" pitchFamily="18" charset="0"/>
              </a:rPr>
              <a:t> </a:t>
            </a:r>
            <a:r>
              <a:rPr lang="pl-PL" sz="4000" b="1" dirty="0" err="1">
                <a:solidFill>
                  <a:schemeClr val="accent1"/>
                </a:solidFill>
                <a:latin typeface="Garamond" panose="02020404030301010803" pitchFamily="18" charset="0"/>
                <a:ea typeface="Times New Roman" panose="02020603050405020304" pitchFamily="18" charset="0"/>
                <a:cs typeface="Times New Roman" panose="02020603050405020304" pitchFamily="18" charset="0"/>
              </a:rPr>
              <a:t>shares</a:t>
            </a:r>
            <a:endParaRPr lang="pl-PL" sz="4000" b="1" dirty="0">
              <a:solidFill>
                <a:schemeClr val="accent1"/>
              </a:solidFill>
              <a:latin typeface="Garamond" panose="02020404030301010803" pitchFamily="18" charset="0"/>
              <a:ea typeface="Times New Roman" panose="02020603050405020304" pitchFamily="18" charset="0"/>
              <a:cs typeface="Times New Roman" panose="02020603050405020304" pitchFamily="18" charset="0"/>
            </a:endParaRPr>
          </a:p>
          <a:p>
            <a:pPr marL="190721" marR="190721">
              <a:spcBef>
                <a:spcPts val="424"/>
              </a:spcBef>
              <a:spcAft>
                <a:spcPts val="848"/>
              </a:spcAft>
            </a:pPr>
            <a:endParaRPr lang="pl-PL" sz="4000" b="1" dirty="0">
              <a:solidFill>
                <a:schemeClr val="accent1"/>
              </a:solidFill>
              <a:latin typeface="Garamond" panose="02020404030301010803" pitchFamily="18" charset="0"/>
              <a:ea typeface="Times New Roman" panose="02020603050405020304" pitchFamily="18" charset="0"/>
              <a:cs typeface="Times New Roman" panose="02020603050405020304" pitchFamily="18" charset="0"/>
            </a:endParaRPr>
          </a:p>
          <a:p>
            <a:pPr marL="190721" marR="190721" algn="ctr">
              <a:spcBef>
                <a:spcPts val="424"/>
              </a:spcBef>
              <a:spcAft>
                <a:spcPts val="848"/>
              </a:spcAft>
            </a:pPr>
            <a:r>
              <a:rPr lang="en-US" sz="4000" b="1" dirty="0">
                <a:solidFill>
                  <a:srgbClr val="00B050"/>
                </a:solidFill>
                <a:latin typeface="Garamond" panose="02020404030301010803" pitchFamily="18" charset="0"/>
                <a:ea typeface="Times New Roman" panose="02020603050405020304" pitchFamily="18" charset="0"/>
                <a:cs typeface="Times New Roman" panose="02020603050405020304" pitchFamily="18" charset="0"/>
              </a:rPr>
              <a:t>JUSTIFICATION OF THE DRAFT ACT</a:t>
            </a:r>
            <a:r>
              <a:rPr lang="pl-PL" sz="4000" b="1" dirty="0">
                <a:solidFill>
                  <a:srgbClr val="00B050"/>
                </a:solidFill>
                <a:latin typeface="Garamond" panose="02020404030301010803" pitchFamily="18" charset="0"/>
                <a:ea typeface="Times New Roman" panose="02020603050405020304" pitchFamily="18" charset="0"/>
                <a:cs typeface="Times New Roman" panose="02020603050405020304" pitchFamily="18" charset="0"/>
              </a:rPr>
              <a:t> </a:t>
            </a:r>
            <a:r>
              <a:rPr lang="en-US" sz="4000" b="1" dirty="0">
                <a:solidFill>
                  <a:srgbClr val="00B050"/>
                </a:solidFill>
                <a:latin typeface="Garamond" panose="02020404030301010803" pitchFamily="18" charset="0"/>
                <a:ea typeface="Times New Roman" panose="02020603050405020304" pitchFamily="18" charset="0"/>
                <a:cs typeface="Times New Roman" panose="02020603050405020304" pitchFamily="18" charset="0"/>
              </a:rPr>
              <a:t>of June 13, 2019</a:t>
            </a:r>
            <a:r>
              <a:rPr lang="pl-PL" sz="4000" b="1" dirty="0">
                <a:solidFill>
                  <a:srgbClr val="00B050"/>
                </a:solidFill>
                <a:latin typeface="Garamond" panose="02020404030301010803" pitchFamily="18" charset="0"/>
                <a:ea typeface="Times New Roman" panose="02020603050405020304" pitchFamily="18" charset="0"/>
                <a:cs typeface="Times New Roman" panose="02020603050405020304" pitchFamily="18" charset="0"/>
              </a:rPr>
              <a:t> a</a:t>
            </a:r>
            <a:r>
              <a:rPr lang="en-US" sz="4000" b="1" dirty="0">
                <a:solidFill>
                  <a:srgbClr val="00B050"/>
                </a:solidFill>
                <a:latin typeface="Garamond" panose="02020404030301010803" pitchFamily="18" charset="0"/>
                <a:ea typeface="Times New Roman" panose="02020603050405020304" pitchFamily="18" charset="0"/>
                <a:cs typeface="Times New Roman" panose="02020603050405020304" pitchFamily="18" charset="0"/>
              </a:rPr>
              <a:t>mending the Act - Commercial Companies Code and certain other acts</a:t>
            </a:r>
            <a:endParaRPr lang="pl-PL" sz="4000" b="1" dirty="0">
              <a:solidFill>
                <a:srgbClr val="00B050"/>
              </a:solidFill>
              <a:latin typeface="Garamond" panose="02020404030301010803" pitchFamily="18" charset="0"/>
              <a:ea typeface="Times New Roman" panose="02020603050405020304" pitchFamily="18" charset="0"/>
              <a:cs typeface="Times New Roman" panose="02020603050405020304" pitchFamily="18" charset="0"/>
            </a:endParaRPr>
          </a:p>
          <a:p>
            <a:pPr marL="190721" marR="190721" algn="ctr">
              <a:spcBef>
                <a:spcPts val="424"/>
              </a:spcBef>
              <a:spcAft>
                <a:spcPts val="848"/>
              </a:spcAft>
            </a:pPr>
            <a:endParaRPr lang="pl-PL" sz="2000" b="1" dirty="0">
              <a:solidFill>
                <a:schemeClr val="bg1"/>
              </a:solidFill>
              <a:latin typeface="Garamond" panose="02020404030301010803" pitchFamily="18" charset="0"/>
              <a:ea typeface="Times New Roman" panose="02020603050405020304" pitchFamily="18" charset="0"/>
              <a:cs typeface="Times New Roman" panose="02020603050405020304" pitchFamily="18" charset="0"/>
            </a:endParaRPr>
          </a:p>
          <a:p>
            <a:pPr marL="190721" marR="190721">
              <a:spcBef>
                <a:spcPts val="424"/>
              </a:spcBef>
              <a:spcAft>
                <a:spcPts val="848"/>
              </a:spcAft>
            </a:pPr>
            <a:r>
              <a:rPr lang="en-US" sz="4000" b="1" i="1" dirty="0">
                <a:solidFill>
                  <a:schemeClr val="bg1"/>
                </a:solidFill>
                <a:latin typeface="Garamond" panose="02020404030301010803" pitchFamily="18" charset="0"/>
                <a:ea typeface="Times New Roman" panose="02020603050405020304" pitchFamily="18" charset="0"/>
                <a:cs typeface="Times New Roman" panose="02020603050405020304" pitchFamily="18" charset="0"/>
              </a:rPr>
              <a:t>The amount of share capital is not (and can</a:t>
            </a:r>
            <a:r>
              <a:rPr lang="pl-PL" sz="4000" b="1" i="1" dirty="0">
                <a:solidFill>
                  <a:schemeClr val="bg1"/>
                </a:solidFill>
                <a:latin typeface="Garamond" panose="02020404030301010803" pitchFamily="18" charset="0"/>
                <a:ea typeface="Times New Roman" panose="02020603050405020304" pitchFamily="18" charset="0"/>
                <a:cs typeface="Times New Roman" panose="02020603050405020304" pitchFamily="18" charset="0"/>
              </a:rPr>
              <a:t> </a:t>
            </a:r>
            <a:r>
              <a:rPr lang="en-US" sz="4000" b="1" i="1" dirty="0">
                <a:solidFill>
                  <a:schemeClr val="bg1"/>
                </a:solidFill>
                <a:latin typeface="Garamond" panose="02020404030301010803" pitchFamily="18" charset="0"/>
                <a:ea typeface="Times New Roman" panose="02020603050405020304" pitchFamily="18" charset="0"/>
                <a:cs typeface="Times New Roman" panose="02020603050405020304" pitchFamily="18" charset="0"/>
              </a:rPr>
              <a:t>not be) indicated in the company's articles of association, and the change in the amount of share capital does not take place in a formalized manner of increasing or decreasing it, constituting an amendment to the company's articles of association. In connection with the establishment of the company, the amount of share capital is determined by the management board based on the sum of the value of cash and non-cash contributions made to cover shares, excluding contributions that are not included in the share capital.</a:t>
            </a:r>
            <a:endParaRPr lang="pl-PL" sz="4000" b="1" i="1" dirty="0">
              <a:solidFill>
                <a:schemeClr val="bg1"/>
              </a:solidFill>
              <a:latin typeface="Garamond" panose="02020404030301010803" pitchFamily="18" charset="0"/>
              <a:ea typeface="Times New Roman" panose="02020603050405020304" pitchFamily="18" charset="0"/>
              <a:cs typeface="Times New Roman" panose="02020603050405020304" pitchFamily="18" charset="0"/>
            </a:endParaRPr>
          </a:p>
          <a:p>
            <a:pPr marL="190721" marR="190721">
              <a:spcBef>
                <a:spcPts val="424"/>
              </a:spcBef>
              <a:spcAft>
                <a:spcPts val="848"/>
              </a:spcAft>
            </a:pPr>
            <a:endParaRPr lang="pl-PL" sz="2000" b="1" dirty="0">
              <a:solidFill>
                <a:schemeClr val="bg1"/>
              </a:solidFill>
              <a:latin typeface="Garamond" panose="02020404030301010803" pitchFamily="18" charset="0"/>
              <a:ea typeface="Times New Roman" panose="02020603050405020304" pitchFamily="18" charset="0"/>
              <a:cs typeface="Times New Roman" panose="02020603050405020304" pitchFamily="18" charset="0"/>
            </a:endParaRPr>
          </a:p>
          <a:p>
            <a:pPr marL="190721" marR="190721">
              <a:spcBef>
                <a:spcPts val="424"/>
              </a:spcBef>
              <a:spcAft>
                <a:spcPts val="848"/>
              </a:spcAft>
            </a:pPr>
            <a:r>
              <a:rPr lang="en-US" sz="4000" dirty="0">
                <a:solidFill>
                  <a:schemeClr val="bg1"/>
                </a:solidFill>
                <a:latin typeface="Garamond" panose="02020404030301010803" pitchFamily="18" charset="0"/>
                <a:ea typeface="Times New Roman" panose="02020603050405020304" pitchFamily="18" charset="0"/>
                <a:cs typeface="Times New Roman" panose="02020603050405020304" pitchFamily="18" charset="0"/>
              </a:rPr>
              <a:t>Shares are acquired in exchange for cash or non-cash contributions.</a:t>
            </a:r>
            <a:r>
              <a:rPr lang="pl-PL" sz="4000" dirty="0">
                <a:solidFill>
                  <a:schemeClr val="bg1"/>
                </a:solidFill>
                <a:latin typeface="Garamond" panose="02020404030301010803" pitchFamily="18" charset="0"/>
                <a:ea typeface="Times New Roman" panose="02020603050405020304" pitchFamily="18" charset="0"/>
                <a:cs typeface="Times New Roman" panose="02020603050405020304" pitchFamily="18" charset="0"/>
              </a:rPr>
              <a:t> </a:t>
            </a:r>
            <a:r>
              <a:rPr lang="en-US" sz="4000" dirty="0">
                <a:solidFill>
                  <a:schemeClr val="bg1"/>
                </a:solidFill>
                <a:latin typeface="Garamond" panose="02020404030301010803" pitchFamily="18" charset="0"/>
                <a:ea typeface="Times New Roman" panose="02020603050405020304" pitchFamily="18" charset="0"/>
                <a:cs typeface="Times New Roman" panose="02020603050405020304" pitchFamily="18" charset="0"/>
              </a:rPr>
              <a:t>A non-cash contribution to cover shares may be any contribution of material value, in particular the provision of work or services.</a:t>
            </a:r>
            <a:r>
              <a:rPr lang="pl-PL" sz="4000" dirty="0">
                <a:solidFill>
                  <a:schemeClr val="bg1"/>
                </a:solidFill>
                <a:latin typeface="Garamond" panose="02020404030301010803" pitchFamily="18" charset="0"/>
                <a:ea typeface="Times New Roman" panose="02020603050405020304" pitchFamily="18" charset="0"/>
                <a:cs typeface="Times New Roman" panose="02020603050405020304" pitchFamily="18" charset="0"/>
              </a:rPr>
              <a:t> </a:t>
            </a:r>
            <a:r>
              <a:rPr lang="en-US" sz="4000" dirty="0">
                <a:solidFill>
                  <a:schemeClr val="bg1"/>
                </a:solidFill>
                <a:latin typeface="Garamond" panose="02020404030301010803" pitchFamily="18" charset="0"/>
                <a:ea typeface="Times New Roman" panose="02020603050405020304" pitchFamily="18" charset="0"/>
                <a:cs typeface="Times New Roman" panose="02020603050405020304" pitchFamily="18" charset="0"/>
              </a:rPr>
              <a:t>The shares have no nominal value, do not constitute part of the share capital and are indivisible.</a:t>
            </a:r>
            <a:endParaRPr lang="pl-PL" sz="4000" dirty="0">
              <a:solidFill>
                <a:schemeClr val="bg1"/>
              </a:solidFill>
              <a:latin typeface="Garamond" panose="02020404030301010803" pitchFamily="18" charset="0"/>
              <a:ea typeface="Times New Roman" panose="02020603050405020304" pitchFamily="18" charset="0"/>
              <a:cs typeface="Times New Roman" panose="02020603050405020304" pitchFamily="18" charset="0"/>
            </a:endParaRPr>
          </a:p>
          <a:p>
            <a:pPr marL="190721" marR="190721">
              <a:spcBef>
                <a:spcPts val="424"/>
              </a:spcBef>
              <a:spcAft>
                <a:spcPts val="848"/>
              </a:spcAft>
            </a:pPr>
            <a:endParaRPr lang="pl-PL" sz="2000" b="1" dirty="0">
              <a:solidFill>
                <a:schemeClr val="bg1"/>
              </a:solidFill>
              <a:latin typeface="Garamond" panose="02020404030301010803" pitchFamily="18" charset="0"/>
              <a:ea typeface="Times New Roman" panose="02020603050405020304" pitchFamily="18" charset="0"/>
              <a:cs typeface="Times New Roman" panose="02020603050405020304" pitchFamily="18" charset="0"/>
            </a:endParaRPr>
          </a:p>
          <a:p>
            <a:pPr marL="190721" marR="190721">
              <a:spcBef>
                <a:spcPts val="424"/>
              </a:spcBef>
              <a:spcAft>
                <a:spcPts val="848"/>
              </a:spcAft>
            </a:pPr>
            <a:r>
              <a:rPr lang="en-US" sz="4000" dirty="0">
                <a:solidFill>
                  <a:schemeClr val="bg1"/>
                </a:solidFill>
                <a:latin typeface="Garamond" panose="02020404030301010803" pitchFamily="18" charset="0"/>
                <a:ea typeface="Times New Roman" panose="02020603050405020304" pitchFamily="18" charset="0"/>
                <a:cs typeface="Times New Roman" panose="02020603050405020304" pitchFamily="18" charset="0"/>
              </a:rPr>
              <a:t>The company creates share capital expressed in PLN, to which cash and non-cash contributions are allocated, taking into account Art. 14 § 1. The share capital should amount to at least PLN 1.</a:t>
            </a:r>
            <a:endParaRPr lang="pl-PL" sz="4000" dirty="0">
              <a:solidFill>
                <a:schemeClr val="bg1"/>
              </a:solidFill>
              <a:latin typeface="Garamond" panose="02020404030301010803" pitchFamily="18" charset="0"/>
              <a:ea typeface="Times New Roman" panose="02020603050405020304" pitchFamily="18" charset="0"/>
              <a:cs typeface="Times New Roman" panose="02020603050405020304" pitchFamily="18" charset="0"/>
            </a:endParaRPr>
          </a:p>
          <a:p>
            <a:pPr marL="190721" marR="190721">
              <a:spcBef>
                <a:spcPts val="424"/>
              </a:spcBef>
              <a:spcAft>
                <a:spcPts val="848"/>
              </a:spcAft>
            </a:pPr>
            <a:endParaRPr lang="pl-PL" sz="2000" dirty="0">
              <a:solidFill>
                <a:schemeClr val="bg1"/>
              </a:solidFill>
              <a:latin typeface="Garamond" panose="02020404030301010803" pitchFamily="18" charset="0"/>
              <a:ea typeface="Times New Roman" panose="02020603050405020304" pitchFamily="18" charset="0"/>
              <a:cs typeface="Times New Roman" panose="02020603050405020304" pitchFamily="18" charset="0"/>
            </a:endParaRPr>
          </a:p>
          <a:p>
            <a:pPr marL="190721" marR="190721">
              <a:spcBef>
                <a:spcPts val="424"/>
              </a:spcBef>
              <a:spcAft>
                <a:spcPts val="848"/>
              </a:spcAft>
            </a:pPr>
            <a:r>
              <a:rPr lang="en-US" sz="4000" dirty="0">
                <a:solidFill>
                  <a:schemeClr val="bg1"/>
                </a:solidFill>
                <a:latin typeface="Garamond" panose="02020404030301010803" pitchFamily="18" charset="0"/>
                <a:ea typeface="Times New Roman" panose="02020603050405020304" pitchFamily="18" charset="0"/>
                <a:cs typeface="Times New Roman" panose="02020603050405020304" pitchFamily="18" charset="0"/>
              </a:rPr>
              <a:t>The issue of shares constitutes an amendment to the company's articles of association. Compliance with the provisions on amending the company's articles of association is not required if the issue of shares is based on a resolution of shareholders adopted on the basis of the existing provisions of the company's articles of association providing for the maximum number of shares and the date of their issue.</a:t>
            </a:r>
            <a:endParaRPr lang="pl-PL" sz="4000" dirty="0">
              <a:solidFill>
                <a:schemeClr val="bg1"/>
              </a:solidFill>
              <a:latin typeface="+mj-lt"/>
              <a:ea typeface="Times New Roman" panose="02020603050405020304" pitchFamily="18" charset="0"/>
              <a:cs typeface="Times New Roman" panose="02020603050405020304" pitchFamily="18" charset="0"/>
            </a:endParaRPr>
          </a:p>
        </p:txBody>
      </p:sp>
      <p:sp>
        <p:nvSpPr>
          <p:cNvPr id="7" name="Podtytuł 2">
            <a:extLst>
              <a:ext uri="{FF2B5EF4-FFF2-40B4-BE49-F238E27FC236}">
                <a16:creationId xmlns:a16="http://schemas.microsoft.com/office/drawing/2014/main" id="{987C05C9-D4F5-4D37-BA75-5D0F77928816}"/>
              </a:ext>
            </a:extLst>
          </p:cNvPr>
          <p:cNvSpPr>
            <a:spLocks noGrp="1"/>
          </p:cNvSpPr>
          <p:nvPr>
            <p:ph type="subTitle" idx="1"/>
          </p:nvPr>
        </p:nvSpPr>
        <p:spPr>
          <a:xfrm>
            <a:off x="3225853" y="28167412"/>
            <a:ext cx="14535150" cy="1919755"/>
          </a:xfrm>
          <a:noFill/>
        </p:spPr>
        <p:txBody>
          <a:bodyPr>
            <a:normAutofit/>
          </a:bodyPr>
          <a:lstStyle/>
          <a:p>
            <a:pPr algn="ctr"/>
            <a:r>
              <a:rPr lang="pl-PL" sz="2400" b="1" dirty="0">
                <a:solidFill>
                  <a:schemeClr val="bg1"/>
                </a:solidFill>
              </a:rPr>
              <a:t>Projekt dofinansowano ze środków budżetu państwa w ramach programu „Doskonała Nauka” Ministra Edukacji i Nauki. Nazwa Projektu: Polsko-Litewskie Forum Prawa Spółek i Prawa Gospodarczego (nr rej. DNK/SP/548941/2022). Wartość dofinansowania: 22 660 zł. Całkowity koszt: 26 410,00 zł.</a:t>
            </a:r>
          </a:p>
        </p:txBody>
      </p:sp>
      <p:pic>
        <p:nvPicPr>
          <p:cNvPr id="13" name="Obraz 12">
            <a:extLst>
              <a:ext uri="{FF2B5EF4-FFF2-40B4-BE49-F238E27FC236}">
                <a16:creationId xmlns:a16="http://schemas.microsoft.com/office/drawing/2014/main" id="{DC490B3A-4E52-3B59-976F-6F52B709843B}"/>
              </a:ext>
            </a:extLst>
          </p:cNvPr>
          <p:cNvPicPr>
            <a:picLocks noChangeAspect="1"/>
          </p:cNvPicPr>
          <p:nvPr/>
        </p:nvPicPr>
        <p:blipFill>
          <a:blip r:embed="rId2"/>
          <a:stretch>
            <a:fillRect/>
          </a:stretch>
        </p:blipFill>
        <p:spPr>
          <a:xfrm>
            <a:off x="1022293" y="28249790"/>
            <a:ext cx="1820047" cy="1162031"/>
          </a:xfrm>
          <a:prstGeom prst="rect">
            <a:avLst/>
          </a:prstGeom>
        </p:spPr>
      </p:pic>
      <p:pic>
        <p:nvPicPr>
          <p:cNvPr id="15" name="Obraz 14">
            <a:extLst>
              <a:ext uri="{FF2B5EF4-FFF2-40B4-BE49-F238E27FC236}">
                <a16:creationId xmlns:a16="http://schemas.microsoft.com/office/drawing/2014/main" id="{2262942B-D624-48C5-FDC7-7B1D24B0D925}"/>
              </a:ext>
            </a:extLst>
          </p:cNvPr>
          <p:cNvPicPr>
            <a:picLocks noChangeAspect="1"/>
          </p:cNvPicPr>
          <p:nvPr/>
        </p:nvPicPr>
        <p:blipFill>
          <a:blip r:embed="rId3"/>
          <a:stretch>
            <a:fillRect/>
          </a:stretch>
        </p:blipFill>
        <p:spPr>
          <a:xfrm>
            <a:off x="17444520" y="27649143"/>
            <a:ext cx="3939105" cy="2626070"/>
          </a:xfrm>
          <a:prstGeom prst="rect">
            <a:avLst/>
          </a:prstGeom>
        </p:spPr>
      </p:pic>
      <p:sp>
        <p:nvSpPr>
          <p:cNvPr id="25" name="pole tekstowe 24">
            <a:extLst>
              <a:ext uri="{FF2B5EF4-FFF2-40B4-BE49-F238E27FC236}">
                <a16:creationId xmlns:a16="http://schemas.microsoft.com/office/drawing/2014/main" id="{396AA43E-23EC-703F-9DBA-82EA0DE20D11}"/>
              </a:ext>
            </a:extLst>
          </p:cNvPr>
          <p:cNvSpPr txBox="1"/>
          <p:nvPr/>
        </p:nvSpPr>
        <p:spPr>
          <a:xfrm>
            <a:off x="-455588" y="2406542"/>
            <a:ext cx="20196232" cy="584775"/>
          </a:xfrm>
          <a:prstGeom prst="rect">
            <a:avLst/>
          </a:prstGeom>
          <a:noFill/>
        </p:spPr>
        <p:txBody>
          <a:bodyPr wrap="square" rtlCol="0">
            <a:spAutoFit/>
          </a:bodyPr>
          <a:lstStyle/>
          <a:p>
            <a:pPr algn="ctr"/>
            <a:r>
              <a:rPr lang="pl-PL" sz="3200" b="1" dirty="0">
                <a:solidFill>
                  <a:schemeClr val="bg1"/>
                </a:solidFill>
              </a:rPr>
              <a:t>Olsztyn 15-16 września 2023 roku</a:t>
            </a:r>
          </a:p>
        </p:txBody>
      </p:sp>
      <p:sp>
        <p:nvSpPr>
          <p:cNvPr id="26" name="pole tekstowe 25">
            <a:extLst>
              <a:ext uri="{FF2B5EF4-FFF2-40B4-BE49-F238E27FC236}">
                <a16:creationId xmlns:a16="http://schemas.microsoft.com/office/drawing/2014/main" id="{79FDE343-A364-62C9-7A35-CF3FC177CC98}"/>
              </a:ext>
            </a:extLst>
          </p:cNvPr>
          <p:cNvSpPr txBox="1"/>
          <p:nvPr/>
        </p:nvSpPr>
        <p:spPr>
          <a:xfrm>
            <a:off x="-455588" y="612328"/>
            <a:ext cx="20196232" cy="1569660"/>
          </a:xfrm>
          <a:prstGeom prst="rect">
            <a:avLst/>
          </a:prstGeom>
          <a:noFill/>
        </p:spPr>
        <p:txBody>
          <a:bodyPr wrap="square" rtlCol="0">
            <a:spAutoFit/>
          </a:bodyPr>
          <a:lstStyle/>
          <a:p>
            <a:pPr algn="ctr"/>
            <a:r>
              <a:rPr lang="pl-PL" sz="3200" b="1" dirty="0">
                <a:solidFill>
                  <a:schemeClr val="bg1"/>
                </a:solidFill>
              </a:rPr>
              <a:t>”Polsko-Litewskie Forum Prawa Spółek i Prawa Gospodarczego. </a:t>
            </a:r>
          </a:p>
          <a:p>
            <a:pPr algn="ctr"/>
            <a:r>
              <a:rPr lang="pl-PL" sz="3200" b="1" dirty="0">
                <a:solidFill>
                  <a:schemeClr val="bg1"/>
                </a:solidFill>
              </a:rPr>
              <a:t>Nowe rozwiązania prawne dotyczące funkcjonowania spółek </a:t>
            </a:r>
          </a:p>
          <a:p>
            <a:pPr algn="ctr"/>
            <a:r>
              <a:rPr lang="pl-PL" sz="3200" b="1" dirty="0">
                <a:solidFill>
                  <a:schemeClr val="bg1"/>
                </a:solidFill>
              </a:rPr>
              <a:t>w prawie polskim i litewskim”</a:t>
            </a:r>
          </a:p>
        </p:txBody>
      </p:sp>
      <p:pic>
        <p:nvPicPr>
          <p:cNvPr id="27" name="Obraz 26">
            <a:extLst>
              <a:ext uri="{FF2B5EF4-FFF2-40B4-BE49-F238E27FC236}">
                <a16:creationId xmlns:a16="http://schemas.microsoft.com/office/drawing/2014/main" id="{049EA058-B822-5F89-904C-5D1F621EF282}"/>
              </a:ext>
            </a:extLst>
          </p:cNvPr>
          <p:cNvPicPr/>
          <p:nvPr/>
        </p:nvPicPr>
        <p:blipFill>
          <a:blip r:embed="rId4" cstate="print">
            <a:extLst>
              <a:ext uri="{28A0092B-C50C-407E-A947-70E740481C1C}">
                <a14:useLocalDpi xmlns:a14="http://schemas.microsoft.com/office/drawing/2010/main" val="0"/>
              </a:ext>
            </a:extLst>
          </a:blip>
          <a:stretch>
            <a:fillRect/>
          </a:stretch>
        </p:blipFill>
        <p:spPr bwMode="auto">
          <a:xfrm>
            <a:off x="1066858" y="3681022"/>
            <a:ext cx="3550963" cy="942412"/>
          </a:xfrm>
          <a:prstGeom prst="rect">
            <a:avLst/>
          </a:prstGeom>
          <a:noFill/>
          <a:ln>
            <a:noFill/>
          </a:ln>
        </p:spPr>
      </p:pic>
      <p:pic>
        <p:nvPicPr>
          <p:cNvPr id="28" name="Obraz 27" descr="Obraz zawierający tekst, godło, logo, symbol&#10;&#10;Opis wygenerowany automatycznie">
            <a:extLst>
              <a:ext uri="{FF2B5EF4-FFF2-40B4-BE49-F238E27FC236}">
                <a16:creationId xmlns:a16="http://schemas.microsoft.com/office/drawing/2014/main" id="{4130C497-7312-9959-8313-6D6833D337BC}"/>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092931" y="3663636"/>
            <a:ext cx="3931181" cy="942411"/>
          </a:xfrm>
          <a:prstGeom prst="rect">
            <a:avLst/>
          </a:prstGeom>
          <a:noFill/>
          <a:ln>
            <a:noFill/>
          </a:ln>
        </p:spPr>
      </p:pic>
      <p:pic>
        <p:nvPicPr>
          <p:cNvPr id="29" name="Obraz 28" descr="Obraz zawierający tekst, ssak, design&#10;&#10;Opis wygenerowany automatycznie">
            <a:extLst>
              <a:ext uri="{FF2B5EF4-FFF2-40B4-BE49-F238E27FC236}">
                <a16:creationId xmlns:a16="http://schemas.microsoft.com/office/drawing/2014/main" id="{F011C114-4C4C-246D-D1DF-DFC8B38536E7}"/>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836400" y="3681022"/>
            <a:ext cx="1729473" cy="1187821"/>
          </a:xfrm>
          <a:prstGeom prst="rect">
            <a:avLst/>
          </a:prstGeom>
          <a:noFill/>
          <a:ln>
            <a:noFill/>
          </a:ln>
        </p:spPr>
      </p:pic>
      <p:pic>
        <p:nvPicPr>
          <p:cNvPr id="30" name="Obraz 29">
            <a:extLst>
              <a:ext uri="{FF2B5EF4-FFF2-40B4-BE49-F238E27FC236}">
                <a16:creationId xmlns:a16="http://schemas.microsoft.com/office/drawing/2014/main" id="{CEFC8FB3-687C-C96E-DDAA-71D5EAFAC684}"/>
              </a:ext>
            </a:extLst>
          </p:cNvPr>
          <p:cNvPicPr/>
          <p:nvPr/>
        </p:nvPicPr>
        <p:blipFill>
          <a:blip r:embed="rId7" cstate="print">
            <a:extLst>
              <a:ext uri="{28A0092B-C50C-407E-A947-70E740481C1C}">
                <a14:useLocalDpi xmlns:a14="http://schemas.microsoft.com/office/drawing/2010/main" val="0"/>
              </a:ext>
            </a:extLst>
          </a:blip>
          <a:stretch>
            <a:fillRect/>
          </a:stretch>
        </p:blipFill>
        <p:spPr bwMode="auto">
          <a:xfrm>
            <a:off x="15062201" y="3670612"/>
            <a:ext cx="2382320" cy="952821"/>
          </a:xfrm>
          <a:prstGeom prst="rect">
            <a:avLst/>
          </a:prstGeom>
          <a:noFill/>
          <a:ln>
            <a:noFill/>
          </a:ln>
        </p:spPr>
      </p:pic>
    </p:spTree>
    <p:extLst>
      <p:ext uri="{BB962C8B-B14F-4D97-AF65-F5344CB8AC3E}">
        <p14:creationId xmlns:p14="http://schemas.microsoft.com/office/powerpoint/2010/main" val="6147024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on">
  <a:themeElements>
    <a:clrScheme name="J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J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J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184</TotalTime>
  <Words>408</Words>
  <Application>Microsoft Office PowerPoint</Application>
  <PresentationFormat>Niestandardowy</PresentationFormat>
  <Paragraphs>21</Paragraphs>
  <Slides>1</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vt:i4>
      </vt:variant>
    </vt:vector>
  </HeadingPairs>
  <TitlesOfParts>
    <vt:vector size="6" baseType="lpstr">
      <vt:lpstr>Arial</vt:lpstr>
      <vt:lpstr>Century Gothic</vt:lpstr>
      <vt:lpstr>Garamond</vt:lpstr>
      <vt:lpstr>Wingdings 3</vt:lpstr>
      <vt:lpstr>Jon</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Ewelina Olba-Zięty</dc:creator>
  <cp:lastModifiedBy>Paweł Lewandowski</cp:lastModifiedBy>
  <cp:revision>21</cp:revision>
  <cp:lastPrinted>2023-09-05T09:19:09Z</cp:lastPrinted>
  <dcterms:created xsi:type="dcterms:W3CDTF">2023-09-04T12:04:38Z</dcterms:created>
  <dcterms:modified xsi:type="dcterms:W3CDTF">2023-09-13T14:10:29Z</dcterms:modified>
</cp:coreProperties>
</file>