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Lst>
  <p:sldSz cx="21383625" cy="30275213"/>
  <p:notesSz cx="6797675" cy="9926638"/>
  <p:defaultTextStyle>
    <a:defPPr>
      <a:defRPr lang="pl-PL"/>
    </a:defPPr>
    <a:lvl1pPr marL="0" algn="l" defTabSz="2479328" rtl="0" eaLnBrk="1" latinLnBrk="0" hangingPunct="1">
      <a:defRPr sz="4880" kern="1200">
        <a:solidFill>
          <a:schemeClr val="tx1"/>
        </a:solidFill>
        <a:latin typeface="+mn-lt"/>
        <a:ea typeface="+mn-ea"/>
        <a:cs typeface="+mn-cs"/>
      </a:defRPr>
    </a:lvl1pPr>
    <a:lvl2pPr marL="1239664" algn="l" defTabSz="2479328" rtl="0" eaLnBrk="1" latinLnBrk="0" hangingPunct="1">
      <a:defRPr sz="4880" kern="1200">
        <a:solidFill>
          <a:schemeClr val="tx1"/>
        </a:solidFill>
        <a:latin typeface="+mn-lt"/>
        <a:ea typeface="+mn-ea"/>
        <a:cs typeface="+mn-cs"/>
      </a:defRPr>
    </a:lvl2pPr>
    <a:lvl3pPr marL="2479328" algn="l" defTabSz="2479328" rtl="0" eaLnBrk="1" latinLnBrk="0" hangingPunct="1">
      <a:defRPr sz="4880" kern="1200">
        <a:solidFill>
          <a:schemeClr val="tx1"/>
        </a:solidFill>
        <a:latin typeface="+mn-lt"/>
        <a:ea typeface="+mn-ea"/>
        <a:cs typeface="+mn-cs"/>
      </a:defRPr>
    </a:lvl3pPr>
    <a:lvl4pPr marL="3718992" algn="l" defTabSz="2479328" rtl="0" eaLnBrk="1" latinLnBrk="0" hangingPunct="1">
      <a:defRPr sz="4880" kern="1200">
        <a:solidFill>
          <a:schemeClr val="tx1"/>
        </a:solidFill>
        <a:latin typeface="+mn-lt"/>
        <a:ea typeface="+mn-ea"/>
        <a:cs typeface="+mn-cs"/>
      </a:defRPr>
    </a:lvl4pPr>
    <a:lvl5pPr marL="4958656" algn="l" defTabSz="2479328" rtl="0" eaLnBrk="1" latinLnBrk="0" hangingPunct="1">
      <a:defRPr sz="4880" kern="1200">
        <a:solidFill>
          <a:schemeClr val="tx1"/>
        </a:solidFill>
        <a:latin typeface="+mn-lt"/>
        <a:ea typeface="+mn-ea"/>
        <a:cs typeface="+mn-cs"/>
      </a:defRPr>
    </a:lvl5pPr>
    <a:lvl6pPr marL="6198320" algn="l" defTabSz="2479328" rtl="0" eaLnBrk="1" latinLnBrk="0" hangingPunct="1">
      <a:defRPr sz="4880" kern="1200">
        <a:solidFill>
          <a:schemeClr val="tx1"/>
        </a:solidFill>
        <a:latin typeface="+mn-lt"/>
        <a:ea typeface="+mn-ea"/>
        <a:cs typeface="+mn-cs"/>
      </a:defRPr>
    </a:lvl6pPr>
    <a:lvl7pPr marL="7437984" algn="l" defTabSz="2479328" rtl="0" eaLnBrk="1" latinLnBrk="0" hangingPunct="1">
      <a:defRPr sz="4880" kern="1200">
        <a:solidFill>
          <a:schemeClr val="tx1"/>
        </a:solidFill>
        <a:latin typeface="+mn-lt"/>
        <a:ea typeface="+mn-ea"/>
        <a:cs typeface="+mn-cs"/>
      </a:defRPr>
    </a:lvl7pPr>
    <a:lvl8pPr marL="8677648" algn="l" defTabSz="2479328" rtl="0" eaLnBrk="1" latinLnBrk="0" hangingPunct="1">
      <a:defRPr sz="4880" kern="1200">
        <a:solidFill>
          <a:schemeClr val="tx1"/>
        </a:solidFill>
        <a:latin typeface="+mn-lt"/>
        <a:ea typeface="+mn-ea"/>
        <a:cs typeface="+mn-cs"/>
      </a:defRPr>
    </a:lvl8pPr>
    <a:lvl9pPr marL="9917312" algn="l" defTabSz="2479328" rtl="0" eaLnBrk="1" latinLnBrk="0" hangingPunct="1">
      <a:defRPr sz="488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29F6C"/>
    <a:srgbClr val="1F9A5C"/>
    <a:srgbClr val="1D964F"/>
    <a:srgbClr val="29A99B"/>
    <a:srgbClr val="1B8CBC"/>
    <a:srgbClr val="2C605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032" autoAdjust="0"/>
    <p:restoredTop sz="94660"/>
  </p:normalViewPr>
  <p:slideViewPr>
    <p:cSldViewPr snapToGrid="0">
      <p:cViewPr>
        <p:scale>
          <a:sx n="30" d="100"/>
          <a:sy n="30" d="100"/>
        </p:scale>
        <p:origin x="-450" y="174"/>
      </p:cViewPr>
      <p:guideLst>
        <p:guide orient="horz" pos="9535"/>
        <p:guide pos="6735"/>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026210" y="6391440"/>
            <a:ext cx="15483410" cy="14698713"/>
          </a:xfrm>
        </p:spPr>
        <p:txBody>
          <a:bodyPr anchor="b"/>
          <a:lstStyle>
            <a:lvl1pPr>
              <a:defRPr sz="16837"/>
            </a:lvl1pPr>
          </a:lstStyle>
          <a:p>
            <a:r>
              <a:rPr lang="pl-PL"/>
              <a:t>Kliknij, aby edytować styl</a:t>
            </a:r>
            <a:endParaRPr lang="en-US" dirty="0"/>
          </a:p>
        </p:txBody>
      </p:sp>
      <p:sp>
        <p:nvSpPr>
          <p:cNvPr id="3" name="Subtitle 2"/>
          <p:cNvSpPr>
            <a:spLocks noGrp="1"/>
          </p:cNvSpPr>
          <p:nvPr>
            <p:ph type="subTitle" idx="1"/>
          </p:nvPr>
        </p:nvSpPr>
        <p:spPr>
          <a:xfrm>
            <a:off x="2026210" y="21090143"/>
            <a:ext cx="15483410" cy="3802810"/>
          </a:xfrm>
        </p:spPr>
        <p:txBody>
          <a:bodyPr anchor="t"/>
          <a:lstStyle>
            <a:lvl1pPr marL="0" indent="0" algn="l">
              <a:buNone/>
              <a:defRPr cap="all">
                <a:solidFill>
                  <a:schemeClr val="bg2">
                    <a:lumMod val="40000"/>
                    <a:lumOff val="60000"/>
                  </a:schemeClr>
                </a:solidFill>
              </a:defRPr>
            </a:lvl1pPr>
            <a:lvl2pPr marL="1069162" indent="0" algn="ctr">
              <a:buNone/>
              <a:defRPr>
                <a:solidFill>
                  <a:schemeClr val="tx1">
                    <a:tint val="75000"/>
                  </a:schemeClr>
                </a:solidFill>
              </a:defRPr>
            </a:lvl2pPr>
            <a:lvl3pPr marL="2138324" indent="0" algn="ctr">
              <a:buNone/>
              <a:defRPr>
                <a:solidFill>
                  <a:schemeClr val="tx1">
                    <a:tint val="75000"/>
                  </a:schemeClr>
                </a:solidFill>
              </a:defRPr>
            </a:lvl3pPr>
            <a:lvl4pPr marL="3207487" indent="0" algn="ctr">
              <a:buNone/>
              <a:defRPr>
                <a:solidFill>
                  <a:schemeClr val="tx1">
                    <a:tint val="75000"/>
                  </a:schemeClr>
                </a:solidFill>
              </a:defRPr>
            </a:lvl4pPr>
            <a:lvl5pPr marL="4276649" indent="0" algn="ctr">
              <a:buNone/>
              <a:defRPr>
                <a:solidFill>
                  <a:schemeClr val="tx1">
                    <a:tint val="75000"/>
                  </a:schemeClr>
                </a:solidFill>
              </a:defRPr>
            </a:lvl5pPr>
            <a:lvl6pPr marL="5345811" indent="0" algn="ctr">
              <a:buNone/>
              <a:defRPr>
                <a:solidFill>
                  <a:schemeClr val="tx1">
                    <a:tint val="75000"/>
                  </a:schemeClr>
                </a:solidFill>
              </a:defRPr>
            </a:lvl6pPr>
            <a:lvl7pPr marL="6414973" indent="0" algn="ctr">
              <a:buNone/>
              <a:defRPr>
                <a:solidFill>
                  <a:schemeClr val="tx1">
                    <a:tint val="75000"/>
                  </a:schemeClr>
                </a:solidFill>
              </a:defRPr>
            </a:lvl7pPr>
            <a:lvl8pPr marL="7484135" indent="0" algn="ctr">
              <a:buNone/>
              <a:defRPr>
                <a:solidFill>
                  <a:schemeClr val="tx1">
                    <a:tint val="75000"/>
                  </a:schemeClr>
                </a:solidFill>
              </a:defRPr>
            </a:lvl8pPr>
            <a:lvl9pPr marL="8553298"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3183133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026214" y="21192592"/>
            <a:ext cx="15483407" cy="2501912"/>
          </a:xfrm>
        </p:spPr>
        <p:txBody>
          <a:bodyPr anchor="b">
            <a:normAutofit/>
          </a:bodyPr>
          <a:lstStyle>
            <a:lvl1pPr algn="l">
              <a:defRPr sz="5612" b="0"/>
            </a:lvl1pPr>
          </a:lstStyle>
          <a:p>
            <a:r>
              <a:rPr lang="pl-PL"/>
              <a:t>Kliknij, aby edytować styl</a:t>
            </a:r>
            <a:endParaRPr lang="en-US" dirty="0"/>
          </a:p>
        </p:txBody>
      </p:sp>
      <p:sp>
        <p:nvSpPr>
          <p:cNvPr id="3" name="Picture Placeholder 2"/>
          <p:cNvSpPr>
            <a:spLocks noGrp="1" noChangeAspect="1"/>
          </p:cNvSpPr>
          <p:nvPr>
            <p:ph type="pic" idx="1"/>
          </p:nvPr>
        </p:nvSpPr>
        <p:spPr>
          <a:xfrm>
            <a:off x="2026210" y="3027521"/>
            <a:ext cx="15483410" cy="1607202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4" name="Text Placeholder 3"/>
          <p:cNvSpPr>
            <a:spLocks noGrp="1"/>
          </p:cNvSpPr>
          <p:nvPr>
            <p:ph type="body" sz="half" idx="2"/>
          </p:nvPr>
        </p:nvSpPr>
        <p:spPr>
          <a:xfrm>
            <a:off x="2026213" y="23694504"/>
            <a:ext cx="15483405" cy="2179533"/>
          </a:xfrm>
        </p:spPr>
        <p:txBody>
          <a:bodyPr>
            <a:normAutofit/>
          </a:bodyPr>
          <a:lstStyle>
            <a:lvl1pPr marL="0" indent="0">
              <a:buNone/>
              <a:defRPr sz="2806"/>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3827929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026210" y="6391434"/>
            <a:ext cx="15483410" cy="8746173"/>
          </a:xfrm>
        </p:spPr>
        <p:txBody>
          <a:bodyPr/>
          <a:lstStyle>
            <a:lvl1pPr>
              <a:defRPr sz="11225"/>
            </a:lvl1pPr>
          </a:lstStyle>
          <a:p>
            <a:r>
              <a:rPr lang="pl-PL"/>
              <a:t>Kliknij, aby edytować styl</a:t>
            </a:r>
            <a:endParaRPr lang="en-US" dirty="0"/>
          </a:p>
        </p:txBody>
      </p:sp>
      <p:sp>
        <p:nvSpPr>
          <p:cNvPr id="8" name="Text Placeholder 3"/>
          <p:cNvSpPr>
            <a:spLocks noGrp="1"/>
          </p:cNvSpPr>
          <p:nvPr>
            <p:ph type="body" sz="half" idx="2"/>
          </p:nvPr>
        </p:nvSpPr>
        <p:spPr>
          <a:xfrm>
            <a:off x="2026210" y="16146780"/>
            <a:ext cx="15483410" cy="10428129"/>
          </a:xfrm>
        </p:spPr>
        <p:txBody>
          <a:bodyPr anchor="ctr">
            <a:normAutofit/>
          </a:bodyPr>
          <a:lstStyle>
            <a:lvl1pPr marL="0" indent="0">
              <a:buNone/>
              <a:defRPr sz="4209"/>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287411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762775" y="6391434"/>
            <a:ext cx="14033703" cy="10256728"/>
          </a:xfrm>
        </p:spPr>
        <p:txBody>
          <a:bodyPr/>
          <a:lstStyle>
            <a:lvl1pPr>
              <a:defRPr sz="11225"/>
            </a:lvl1pPr>
          </a:lstStyle>
          <a:p>
            <a:r>
              <a:rPr lang="pl-PL"/>
              <a:t>Kliknij, aby edytować styl</a:t>
            </a:r>
            <a:endParaRPr lang="en-US" dirty="0"/>
          </a:p>
        </p:txBody>
      </p:sp>
      <p:sp>
        <p:nvSpPr>
          <p:cNvPr id="11" name="Text Placeholder 3"/>
          <p:cNvSpPr>
            <a:spLocks noGrp="1"/>
          </p:cNvSpPr>
          <p:nvPr>
            <p:ph type="body" sz="half" idx="14"/>
          </p:nvPr>
        </p:nvSpPr>
        <p:spPr>
          <a:xfrm>
            <a:off x="3386623" y="16648162"/>
            <a:ext cx="12771148" cy="1510556"/>
          </a:xfrm>
        </p:spPr>
        <p:txBody>
          <a:bodyPr vert="horz" lIns="91440" tIns="45720" rIns="91440" bIns="45720" rtlCol="0" anchor="t">
            <a:normAutofit/>
          </a:bodyPr>
          <a:lstStyle>
            <a:lvl1pPr marL="0" indent="0">
              <a:buNone/>
              <a:defRPr lang="en-US" sz="3274" b="0" i="0" kern="1200" cap="small" dirty="0">
                <a:solidFill>
                  <a:schemeClr val="bg2">
                    <a:lumMod val="40000"/>
                    <a:lumOff val="60000"/>
                  </a:schemeClr>
                </a:solidFill>
                <a:latin typeface="+mj-lt"/>
                <a:ea typeface="+mj-ea"/>
                <a:cs typeface="+mj-cs"/>
              </a:defRPr>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2026210" y="19206338"/>
            <a:ext cx="15483410" cy="7400608"/>
          </a:xfrm>
        </p:spPr>
        <p:txBody>
          <a:bodyPr anchor="ctr">
            <a:normAutofit/>
          </a:bodyPr>
          <a:lstStyle>
            <a:lvl1pPr marL="0" indent="0">
              <a:buNone/>
              <a:defRPr sz="4209"/>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pPr/>
              <a:t>‹#›</a:t>
            </a:fld>
            <a:endParaRPr lang="pl-PL"/>
          </a:p>
        </p:txBody>
      </p:sp>
      <p:sp>
        <p:nvSpPr>
          <p:cNvPr id="12" name="TextBox 11"/>
          <p:cNvSpPr txBox="1"/>
          <p:nvPr/>
        </p:nvSpPr>
        <p:spPr>
          <a:xfrm>
            <a:off x="1575937" y="4287678"/>
            <a:ext cx="1406846" cy="4482766"/>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28530" dirty="0"/>
              <a:t>“</a:t>
            </a:r>
          </a:p>
        </p:txBody>
      </p:sp>
      <p:sp>
        <p:nvSpPr>
          <p:cNvPr id="15" name="TextBox 14"/>
          <p:cNvSpPr txBox="1"/>
          <p:nvPr/>
        </p:nvSpPr>
        <p:spPr>
          <a:xfrm>
            <a:off x="16369068" y="11538781"/>
            <a:ext cx="1406846" cy="4482766"/>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28530" dirty="0"/>
              <a:t>”</a:t>
            </a:r>
          </a:p>
        </p:txBody>
      </p:sp>
    </p:spTree>
    <p:extLst>
      <p:ext uri="{BB962C8B-B14F-4D97-AF65-F5344CB8AC3E}">
        <p14:creationId xmlns:p14="http://schemas.microsoft.com/office/powerpoint/2010/main" xmlns="" val="343955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026209" y="13792046"/>
            <a:ext cx="15483412" cy="7298101"/>
          </a:xfrm>
        </p:spPr>
        <p:txBody>
          <a:bodyPr anchor="b"/>
          <a:lstStyle>
            <a:lvl1pPr algn="l">
              <a:defRPr sz="9354" b="0" cap="none"/>
            </a:lvl1pPr>
          </a:lstStyle>
          <a:p>
            <a:r>
              <a:rPr lang="pl-PL"/>
              <a:t>Kliknij, aby edytować styl</a:t>
            </a:r>
            <a:endParaRPr lang="en-US" dirty="0"/>
          </a:p>
        </p:txBody>
      </p:sp>
      <p:sp>
        <p:nvSpPr>
          <p:cNvPr id="3" name="Text Placeholder 2"/>
          <p:cNvSpPr>
            <a:spLocks noGrp="1"/>
          </p:cNvSpPr>
          <p:nvPr>
            <p:ph type="body" idx="1"/>
          </p:nvPr>
        </p:nvSpPr>
        <p:spPr>
          <a:xfrm>
            <a:off x="2026210" y="21090147"/>
            <a:ext cx="15483410" cy="3798308"/>
          </a:xfrm>
        </p:spPr>
        <p:txBody>
          <a:bodyPr anchor="t"/>
          <a:lstStyle>
            <a:lvl1pPr marL="0" indent="0" algn="l">
              <a:buNone/>
              <a:defRPr sz="4677" cap="none">
                <a:solidFill>
                  <a:schemeClr val="bg2">
                    <a:lumMod val="40000"/>
                    <a:lumOff val="60000"/>
                  </a:schemeClr>
                </a:solidFill>
              </a:defRPr>
            </a:lvl1pPr>
            <a:lvl2pPr marL="1069162" indent="0">
              <a:buNone/>
              <a:defRPr sz="4209">
                <a:solidFill>
                  <a:schemeClr val="tx1">
                    <a:tint val="75000"/>
                  </a:schemeClr>
                </a:solidFill>
              </a:defRPr>
            </a:lvl2pPr>
            <a:lvl3pPr marL="2138324" indent="0">
              <a:buNone/>
              <a:defRPr sz="3742">
                <a:solidFill>
                  <a:schemeClr val="tx1">
                    <a:tint val="75000"/>
                  </a:schemeClr>
                </a:solidFill>
              </a:defRPr>
            </a:lvl3pPr>
            <a:lvl4pPr marL="3207487" indent="0">
              <a:buNone/>
              <a:defRPr sz="3274">
                <a:solidFill>
                  <a:schemeClr val="tx1">
                    <a:tint val="75000"/>
                  </a:schemeClr>
                </a:solidFill>
              </a:defRPr>
            </a:lvl4pPr>
            <a:lvl5pPr marL="4276649" indent="0">
              <a:buNone/>
              <a:defRPr sz="3274">
                <a:solidFill>
                  <a:schemeClr val="tx1">
                    <a:tint val="75000"/>
                  </a:schemeClr>
                </a:solidFill>
              </a:defRPr>
            </a:lvl5pPr>
            <a:lvl6pPr marL="5345811" indent="0">
              <a:buNone/>
              <a:defRPr sz="3274">
                <a:solidFill>
                  <a:schemeClr val="tx1">
                    <a:tint val="75000"/>
                  </a:schemeClr>
                </a:solidFill>
              </a:defRPr>
            </a:lvl6pPr>
            <a:lvl7pPr marL="6414973" indent="0">
              <a:buNone/>
              <a:defRPr sz="3274">
                <a:solidFill>
                  <a:schemeClr val="tx1">
                    <a:tint val="75000"/>
                  </a:schemeClr>
                </a:solidFill>
              </a:defRPr>
            </a:lvl7pPr>
            <a:lvl8pPr marL="7484135" indent="0">
              <a:buNone/>
              <a:defRPr sz="3274">
                <a:solidFill>
                  <a:schemeClr val="tx1">
                    <a:tint val="75000"/>
                  </a:schemeClr>
                </a:solidFill>
              </a:defRPr>
            </a:lvl8pPr>
            <a:lvl9pPr marL="8553298" indent="0">
              <a:buNone/>
              <a:defRPr sz="3274">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3742990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9822"/>
            </a:lvl1pPr>
          </a:lstStyle>
          <a:p>
            <a:r>
              <a:rPr lang="pl-PL"/>
              <a:t>Kliknij, aby edytować styl</a:t>
            </a:r>
            <a:endParaRPr lang="en-US" dirty="0"/>
          </a:p>
        </p:txBody>
      </p:sp>
      <p:sp>
        <p:nvSpPr>
          <p:cNvPr id="3" name="Text Placeholder 2"/>
          <p:cNvSpPr>
            <a:spLocks noGrp="1"/>
          </p:cNvSpPr>
          <p:nvPr>
            <p:ph type="body" idx="1"/>
          </p:nvPr>
        </p:nvSpPr>
        <p:spPr>
          <a:xfrm>
            <a:off x="1110420" y="8746172"/>
            <a:ext cx="5169873"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16" name="Text Placeholder 3"/>
          <p:cNvSpPr>
            <a:spLocks noGrp="1"/>
          </p:cNvSpPr>
          <p:nvPr>
            <p:ph type="body" sz="half" idx="15"/>
          </p:nvPr>
        </p:nvSpPr>
        <p:spPr>
          <a:xfrm>
            <a:off x="1144658" y="11773694"/>
            <a:ext cx="5135634" cy="15845432"/>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Text Placeholder 4"/>
          <p:cNvSpPr>
            <a:spLocks noGrp="1"/>
          </p:cNvSpPr>
          <p:nvPr>
            <p:ph type="body" sz="quarter" idx="3"/>
          </p:nvPr>
        </p:nvSpPr>
        <p:spPr>
          <a:xfrm>
            <a:off x="6813351" y="8746172"/>
            <a:ext cx="515123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19" name="Text Placeholder 3"/>
          <p:cNvSpPr>
            <a:spLocks noGrp="1"/>
          </p:cNvSpPr>
          <p:nvPr>
            <p:ph type="body" sz="half" idx="16"/>
          </p:nvPr>
        </p:nvSpPr>
        <p:spPr>
          <a:xfrm>
            <a:off x="6794835" y="11773694"/>
            <a:ext cx="5169746" cy="15845432"/>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14" name="Text Placeholder 4"/>
          <p:cNvSpPr>
            <a:spLocks noGrp="1"/>
          </p:cNvSpPr>
          <p:nvPr>
            <p:ph type="body" sz="quarter" idx="13"/>
          </p:nvPr>
        </p:nvSpPr>
        <p:spPr>
          <a:xfrm>
            <a:off x="12499311" y="8746172"/>
            <a:ext cx="514399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20" name="Text Placeholder 3"/>
          <p:cNvSpPr>
            <a:spLocks noGrp="1"/>
          </p:cNvSpPr>
          <p:nvPr>
            <p:ph type="body" sz="half" idx="17"/>
          </p:nvPr>
        </p:nvSpPr>
        <p:spPr>
          <a:xfrm>
            <a:off x="12499311" y="11773694"/>
            <a:ext cx="5143992" cy="15845432"/>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cxnSp>
        <p:nvCxnSpPr>
          <p:cNvPr id="17" name="Straight Connector 16"/>
          <p:cNvCxnSpPr/>
          <p:nvPr/>
        </p:nvCxnSpPr>
        <p:spPr>
          <a:xfrm>
            <a:off x="6537005" y="9418955"/>
            <a:ext cx="0" cy="17492345"/>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2214273" y="9418955"/>
            <a:ext cx="0" cy="17512131"/>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1671759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9822"/>
            </a:lvl1pPr>
          </a:lstStyle>
          <a:p>
            <a:r>
              <a:rPr lang="pl-PL"/>
              <a:t>Kliknij, aby edytować styl</a:t>
            </a:r>
            <a:endParaRPr lang="en-US" dirty="0"/>
          </a:p>
        </p:txBody>
      </p:sp>
      <p:sp>
        <p:nvSpPr>
          <p:cNvPr id="3" name="Text Placeholder 2"/>
          <p:cNvSpPr>
            <a:spLocks noGrp="1"/>
          </p:cNvSpPr>
          <p:nvPr>
            <p:ph type="body" idx="1"/>
          </p:nvPr>
        </p:nvSpPr>
        <p:spPr>
          <a:xfrm>
            <a:off x="1144657" y="18766169"/>
            <a:ext cx="5157916"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29" name="Picture Placeholder 2"/>
          <p:cNvSpPr>
            <a:spLocks noGrp="1" noChangeAspect="1"/>
          </p:cNvSpPr>
          <p:nvPr>
            <p:ph type="pic" idx="15"/>
          </p:nvPr>
        </p:nvSpPr>
        <p:spPr>
          <a:xfrm>
            <a:off x="1144657" y="9755346"/>
            <a:ext cx="5157916" cy="672782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22" name="Text Placeholder 3"/>
          <p:cNvSpPr>
            <a:spLocks noGrp="1"/>
          </p:cNvSpPr>
          <p:nvPr>
            <p:ph type="body" sz="half" idx="18"/>
          </p:nvPr>
        </p:nvSpPr>
        <p:spPr>
          <a:xfrm>
            <a:off x="1144657" y="21310132"/>
            <a:ext cx="5157916" cy="2910045"/>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Text Placeholder 4"/>
          <p:cNvSpPr>
            <a:spLocks noGrp="1"/>
          </p:cNvSpPr>
          <p:nvPr>
            <p:ph type="body" sz="quarter" idx="3"/>
          </p:nvPr>
        </p:nvSpPr>
        <p:spPr>
          <a:xfrm>
            <a:off x="6823378" y="18766169"/>
            <a:ext cx="5141204"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30" name="Picture Placeholder 2"/>
          <p:cNvSpPr>
            <a:spLocks noGrp="1" noChangeAspect="1"/>
          </p:cNvSpPr>
          <p:nvPr>
            <p:ph type="pic" idx="21"/>
          </p:nvPr>
        </p:nvSpPr>
        <p:spPr>
          <a:xfrm>
            <a:off x="6823376" y="9755346"/>
            <a:ext cx="5141204" cy="672782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23" name="Text Placeholder 3"/>
          <p:cNvSpPr>
            <a:spLocks noGrp="1"/>
          </p:cNvSpPr>
          <p:nvPr>
            <p:ph type="body" sz="half" idx="19"/>
          </p:nvPr>
        </p:nvSpPr>
        <p:spPr>
          <a:xfrm>
            <a:off x="6821002" y="21310128"/>
            <a:ext cx="5148014" cy="2910045"/>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14" name="Text Placeholder 4"/>
          <p:cNvSpPr>
            <a:spLocks noGrp="1"/>
          </p:cNvSpPr>
          <p:nvPr>
            <p:ph type="body" sz="quarter" idx="13"/>
          </p:nvPr>
        </p:nvSpPr>
        <p:spPr>
          <a:xfrm>
            <a:off x="12499311" y="18766169"/>
            <a:ext cx="514399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31" name="Picture Placeholder 2"/>
          <p:cNvSpPr>
            <a:spLocks noGrp="1" noChangeAspect="1"/>
          </p:cNvSpPr>
          <p:nvPr>
            <p:ph type="pic" idx="22"/>
          </p:nvPr>
        </p:nvSpPr>
        <p:spPr>
          <a:xfrm>
            <a:off x="12499309" y="9755346"/>
            <a:ext cx="5143992" cy="672782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24" name="Text Placeholder 3"/>
          <p:cNvSpPr>
            <a:spLocks noGrp="1"/>
          </p:cNvSpPr>
          <p:nvPr>
            <p:ph type="body" sz="half" idx="20"/>
          </p:nvPr>
        </p:nvSpPr>
        <p:spPr>
          <a:xfrm>
            <a:off x="12499095" y="21310119"/>
            <a:ext cx="5150804" cy="2910045"/>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cxnSp>
        <p:nvCxnSpPr>
          <p:cNvPr id="19" name="Straight Connector 18"/>
          <p:cNvCxnSpPr/>
          <p:nvPr/>
        </p:nvCxnSpPr>
        <p:spPr>
          <a:xfrm>
            <a:off x="6537005" y="9418955"/>
            <a:ext cx="0" cy="17492345"/>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12214273" y="9418955"/>
            <a:ext cx="0" cy="17512131"/>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2827633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2274766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568606" y="1899218"/>
            <a:ext cx="3074698" cy="25719915"/>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1144658" y="3413378"/>
            <a:ext cx="13022899" cy="24205752"/>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92668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1744723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026214" y="12633366"/>
            <a:ext cx="15483407" cy="8456783"/>
          </a:xfrm>
        </p:spPr>
        <p:txBody>
          <a:bodyPr anchor="b"/>
          <a:lstStyle>
            <a:lvl1pPr algn="l">
              <a:defRPr sz="9354" b="0" cap="none"/>
            </a:lvl1pPr>
          </a:lstStyle>
          <a:p>
            <a:r>
              <a:rPr lang="pl-PL"/>
              <a:t>Kliknij, aby edytować styl</a:t>
            </a:r>
            <a:endParaRPr lang="en-US" dirty="0"/>
          </a:p>
        </p:txBody>
      </p:sp>
      <p:sp>
        <p:nvSpPr>
          <p:cNvPr id="3" name="Text Placeholder 2"/>
          <p:cNvSpPr>
            <a:spLocks noGrp="1"/>
          </p:cNvSpPr>
          <p:nvPr>
            <p:ph type="body" idx="1"/>
          </p:nvPr>
        </p:nvSpPr>
        <p:spPr>
          <a:xfrm>
            <a:off x="2026210" y="21090147"/>
            <a:ext cx="15483410" cy="3798308"/>
          </a:xfrm>
        </p:spPr>
        <p:txBody>
          <a:bodyPr anchor="t"/>
          <a:lstStyle>
            <a:lvl1pPr marL="0" indent="0" algn="l">
              <a:buNone/>
              <a:defRPr sz="4677" cap="all">
                <a:solidFill>
                  <a:schemeClr val="bg2">
                    <a:lumMod val="40000"/>
                    <a:lumOff val="60000"/>
                  </a:schemeClr>
                </a:solidFill>
              </a:defRPr>
            </a:lvl1pPr>
            <a:lvl2pPr marL="1069162" indent="0">
              <a:buNone/>
              <a:defRPr sz="4209">
                <a:solidFill>
                  <a:schemeClr val="tx1">
                    <a:tint val="75000"/>
                  </a:schemeClr>
                </a:solidFill>
              </a:defRPr>
            </a:lvl2pPr>
            <a:lvl3pPr marL="2138324" indent="0">
              <a:buNone/>
              <a:defRPr sz="3742">
                <a:solidFill>
                  <a:schemeClr val="tx1">
                    <a:tint val="75000"/>
                  </a:schemeClr>
                </a:solidFill>
              </a:defRPr>
            </a:lvl3pPr>
            <a:lvl4pPr marL="3207487" indent="0">
              <a:buNone/>
              <a:defRPr sz="3274">
                <a:solidFill>
                  <a:schemeClr val="tx1">
                    <a:tint val="75000"/>
                  </a:schemeClr>
                </a:solidFill>
              </a:defRPr>
            </a:lvl4pPr>
            <a:lvl5pPr marL="4276649" indent="0">
              <a:buNone/>
              <a:defRPr sz="3274">
                <a:solidFill>
                  <a:schemeClr val="tx1">
                    <a:tint val="75000"/>
                  </a:schemeClr>
                </a:solidFill>
              </a:defRPr>
            </a:lvl5pPr>
            <a:lvl6pPr marL="5345811" indent="0">
              <a:buNone/>
              <a:defRPr sz="3274">
                <a:solidFill>
                  <a:schemeClr val="tx1">
                    <a:tint val="75000"/>
                  </a:schemeClr>
                </a:solidFill>
              </a:defRPr>
            </a:lvl6pPr>
            <a:lvl7pPr marL="6414973" indent="0">
              <a:buNone/>
              <a:defRPr sz="3274">
                <a:solidFill>
                  <a:schemeClr val="tx1">
                    <a:tint val="75000"/>
                  </a:schemeClr>
                </a:solidFill>
              </a:defRPr>
            </a:lvl7pPr>
            <a:lvl8pPr marL="7484135" indent="0">
              <a:buNone/>
              <a:defRPr sz="3274">
                <a:solidFill>
                  <a:schemeClr val="tx1">
                    <a:tint val="75000"/>
                  </a:schemeClr>
                </a:solidFill>
              </a:defRPr>
            </a:lvl8pPr>
            <a:lvl9pPr marL="8553298" indent="0">
              <a:buNone/>
              <a:defRPr sz="3274">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3898118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935612" y="9096587"/>
            <a:ext cx="7712775" cy="18522546"/>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9920037" y="9076796"/>
            <a:ext cx="7712779" cy="18542332"/>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2651308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935611" y="8409781"/>
            <a:ext cx="771277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4" name="Content Placeholder 3"/>
          <p:cNvSpPr>
            <a:spLocks noGrp="1"/>
          </p:cNvSpPr>
          <p:nvPr>
            <p:ph sz="half" idx="2"/>
          </p:nvPr>
        </p:nvSpPr>
        <p:spPr>
          <a:xfrm>
            <a:off x="1935612" y="11100912"/>
            <a:ext cx="7712775" cy="16518214"/>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9920039" y="8409781"/>
            <a:ext cx="7712775"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6" name="Content Placeholder 5"/>
          <p:cNvSpPr>
            <a:spLocks noGrp="1"/>
          </p:cNvSpPr>
          <p:nvPr>
            <p:ph sz="quarter" idx="4"/>
          </p:nvPr>
        </p:nvSpPr>
        <p:spPr>
          <a:xfrm>
            <a:off x="9920039" y="11100912"/>
            <a:ext cx="7712775" cy="16518214"/>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276330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5" name="Footer Placeholder 3"/>
          <p:cNvSpPr>
            <a:spLocks noGrp="1"/>
          </p:cNvSpPr>
          <p:nvPr>
            <p:ph type="ftr" sz="quarter" idx="11"/>
          </p:nvPr>
        </p:nvSpPr>
        <p:spPr/>
        <p:txBody>
          <a:bodyPr/>
          <a:lstStyle/>
          <a:p>
            <a:endParaRPr lang="pl-PL"/>
          </a:p>
        </p:txBody>
      </p:sp>
      <p:sp>
        <p:nvSpPr>
          <p:cNvPr id="6" name="Slide Number Placeholder 4"/>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131353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5" name="Footer Placeholder 2"/>
          <p:cNvSpPr>
            <a:spLocks noGrp="1"/>
          </p:cNvSpPr>
          <p:nvPr>
            <p:ph type="ftr" sz="quarter" idx="11"/>
          </p:nvPr>
        </p:nvSpPr>
        <p:spPr/>
        <p:txBody>
          <a:bodyPr/>
          <a:lstStyle/>
          <a:p>
            <a:endParaRPr lang="pl-PL"/>
          </a:p>
        </p:txBody>
      </p:sp>
      <p:sp>
        <p:nvSpPr>
          <p:cNvPr id="6" name="Slide Number Placeholder 3"/>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239758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026208" y="6391434"/>
            <a:ext cx="5966700" cy="6391434"/>
          </a:xfrm>
        </p:spPr>
        <p:txBody>
          <a:bodyPr anchor="b"/>
          <a:lstStyle>
            <a:lvl1pPr algn="l">
              <a:defRPr sz="5612" b="0"/>
            </a:lvl1pPr>
          </a:lstStyle>
          <a:p>
            <a:r>
              <a:rPr lang="pl-PL"/>
              <a:t>Kliknij, aby edytować styl</a:t>
            </a:r>
            <a:endParaRPr lang="en-US" dirty="0"/>
          </a:p>
        </p:txBody>
      </p:sp>
      <p:sp>
        <p:nvSpPr>
          <p:cNvPr id="3" name="Content Placeholder 2"/>
          <p:cNvSpPr>
            <a:spLocks noGrp="1"/>
          </p:cNvSpPr>
          <p:nvPr>
            <p:ph idx="1"/>
          </p:nvPr>
        </p:nvSpPr>
        <p:spPr>
          <a:xfrm>
            <a:off x="8393956" y="6391434"/>
            <a:ext cx="9115666" cy="20183475"/>
          </a:xfrm>
        </p:spPr>
        <p:txBody>
          <a:bodyPr anchor="ctr">
            <a:normAutofit/>
          </a:bodyPr>
          <a:lstStyle>
            <a:lvl1pPr>
              <a:defRPr sz="4677"/>
            </a:lvl1pPr>
            <a:lvl2pPr>
              <a:defRPr sz="4209"/>
            </a:lvl2pPr>
            <a:lvl3pPr>
              <a:defRPr sz="3742"/>
            </a:lvl3pPr>
            <a:lvl4pPr>
              <a:defRPr sz="3274"/>
            </a:lvl4pPr>
            <a:lvl5pPr>
              <a:defRPr sz="3274"/>
            </a:lvl5pPr>
            <a:lvl6pPr>
              <a:defRPr sz="3274"/>
            </a:lvl6pPr>
            <a:lvl7pPr>
              <a:defRPr sz="3274"/>
            </a:lvl7pPr>
            <a:lvl8pPr>
              <a:defRPr sz="3274"/>
            </a:lvl8pPr>
            <a:lvl9pPr>
              <a:defRPr sz="3274"/>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026208" y="13814474"/>
            <a:ext cx="5966700" cy="12782863"/>
          </a:xfrm>
        </p:spPr>
        <p:txBody>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5" name="Footer Placeholder 5"/>
          <p:cNvSpPr>
            <a:spLocks noGrp="1"/>
          </p:cNvSpPr>
          <p:nvPr>
            <p:ph type="ftr" sz="quarter" idx="11"/>
          </p:nvPr>
        </p:nvSpPr>
        <p:spPr/>
        <p:txBody>
          <a:bodyPr/>
          <a:lstStyle/>
          <a:p>
            <a:endParaRPr lang="pl-PL"/>
          </a:p>
        </p:txBody>
      </p:sp>
      <p:sp>
        <p:nvSpPr>
          <p:cNvPr id="6" name="Slide Number Placeholder 6"/>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316931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024373" y="8185485"/>
            <a:ext cx="8934805" cy="6952121"/>
          </a:xfrm>
        </p:spPr>
        <p:txBody>
          <a:bodyPr anchor="b">
            <a:normAutofit/>
          </a:bodyPr>
          <a:lstStyle>
            <a:lvl1pPr algn="l">
              <a:defRPr sz="8419" b="0"/>
            </a:lvl1pPr>
          </a:lstStyle>
          <a:p>
            <a:r>
              <a:rPr lang="pl-PL"/>
              <a:t>Kliknij, aby edytować styl</a:t>
            </a:r>
            <a:endParaRPr lang="en-US" dirty="0"/>
          </a:p>
        </p:txBody>
      </p:sp>
      <p:sp>
        <p:nvSpPr>
          <p:cNvPr id="3" name="Picture Placeholder 2"/>
          <p:cNvSpPr>
            <a:spLocks noGrp="1" noChangeAspect="1"/>
          </p:cNvSpPr>
          <p:nvPr>
            <p:ph type="pic" idx="1"/>
          </p:nvPr>
        </p:nvSpPr>
        <p:spPr>
          <a:xfrm>
            <a:off x="12192028" y="5045869"/>
            <a:ext cx="5614663" cy="2018347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4" name="Text Placeholder 3"/>
          <p:cNvSpPr>
            <a:spLocks noGrp="1"/>
          </p:cNvSpPr>
          <p:nvPr>
            <p:ph type="body" sz="half" idx="2"/>
          </p:nvPr>
        </p:nvSpPr>
        <p:spPr>
          <a:xfrm>
            <a:off x="2026209" y="16146780"/>
            <a:ext cx="8920900" cy="6055043"/>
          </a:xfrm>
        </p:spPr>
        <p:txBody>
          <a:bodyPr>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5F5773E-6256-4E42-B253-2DF17E61CB06}" type="datetimeFigureOut">
              <a:rPr lang="pl-PL" smtClean="0"/>
              <a:pPr/>
              <a:t>14.09.2023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333771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14731484" y="7400608"/>
            <a:ext cx="6593284" cy="1244647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13305909" y="-2018347"/>
            <a:ext cx="3742134" cy="7064216"/>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14731484" y="26911301"/>
            <a:ext cx="2316559" cy="4373086"/>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360107" y="11773694"/>
            <a:ext cx="9800828" cy="18501519"/>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963879" y="12782868"/>
            <a:ext cx="5524103" cy="10428129"/>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18113511" y="0"/>
            <a:ext cx="1603772" cy="4853649"/>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133515" y="1998562"/>
            <a:ext cx="16499300" cy="6182756"/>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1935611" y="9062811"/>
            <a:ext cx="15695483" cy="1852130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16499083" y="8310617"/>
            <a:ext cx="4373082" cy="534729"/>
          </a:xfrm>
          <a:prstGeom prst="rect">
            <a:avLst/>
          </a:prstGeom>
        </p:spPr>
        <p:txBody>
          <a:bodyPr vert="horz" lIns="91440" tIns="45720" rIns="91440" bIns="45720" rtlCol="0" anchor="t"/>
          <a:lstStyle>
            <a:lvl1pPr algn="l">
              <a:defRPr sz="2572" b="0" i="0">
                <a:solidFill>
                  <a:schemeClr val="tx1">
                    <a:tint val="75000"/>
                    <a:alpha val="60000"/>
                  </a:schemeClr>
                </a:solidFill>
              </a:defRPr>
            </a:lvl1pPr>
          </a:lstStyle>
          <a:p>
            <a:fld id="{F5F5773E-6256-4E42-B253-2DF17E61CB06}" type="datetimeFigureOut">
              <a:rPr lang="pl-PL" smtClean="0"/>
              <a:pPr/>
              <a:t>14.09.2023</a:t>
            </a:fld>
            <a:endParaRPr lang="pl-PL"/>
          </a:p>
        </p:txBody>
      </p:sp>
      <p:sp>
        <p:nvSpPr>
          <p:cNvPr id="5" name="Footer Placeholder 4"/>
          <p:cNvSpPr>
            <a:spLocks noGrp="1"/>
          </p:cNvSpPr>
          <p:nvPr>
            <p:ph type="ftr" sz="quarter" idx="3"/>
          </p:nvPr>
        </p:nvSpPr>
        <p:spPr>
          <a:xfrm rot="5400000">
            <a:off x="10570367" y="14643777"/>
            <a:ext cx="17039387" cy="534731"/>
          </a:xfrm>
          <a:prstGeom prst="rect">
            <a:avLst/>
          </a:prstGeom>
        </p:spPr>
        <p:txBody>
          <a:bodyPr vert="horz" lIns="91440" tIns="45720" rIns="91440" bIns="45720" rtlCol="0" anchor="b"/>
          <a:lstStyle>
            <a:lvl1pPr algn="l">
              <a:defRPr sz="2572" b="0" i="0">
                <a:solidFill>
                  <a:schemeClr val="tx1">
                    <a:tint val="75000"/>
                    <a:alpha val="60000"/>
                  </a:schemeClr>
                </a:solidFill>
              </a:defRPr>
            </a:lvl1pPr>
          </a:lstStyle>
          <a:p>
            <a:endParaRPr lang="pl-PL"/>
          </a:p>
        </p:txBody>
      </p:sp>
      <p:sp>
        <p:nvSpPr>
          <p:cNvPr id="6" name="Slide Number Placeholder 5"/>
          <p:cNvSpPr>
            <a:spLocks noGrp="1"/>
          </p:cNvSpPr>
          <p:nvPr>
            <p:ph type="sldNum" sz="quarter" idx="4"/>
          </p:nvPr>
        </p:nvSpPr>
        <p:spPr bwMode="gray">
          <a:xfrm>
            <a:off x="18162124" y="1305554"/>
            <a:ext cx="1470505" cy="3389018"/>
          </a:xfrm>
          <a:prstGeom prst="rect">
            <a:avLst/>
          </a:prstGeom>
        </p:spPr>
        <p:txBody>
          <a:bodyPr vert="horz" lIns="91440" tIns="45720" rIns="91440" bIns="45720" rtlCol="0" anchor="b"/>
          <a:lstStyle>
            <a:lvl1pPr algn="ctr">
              <a:defRPr sz="6550" b="0" i="0">
                <a:solidFill>
                  <a:schemeClr val="tx1">
                    <a:tint val="75000"/>
                  </a:schemeClr>
                </a:solidFill>
              </a:defRPr>
            </a:lvl1pPr>
          </a:lstStyle>
          <a:p>
            <a:fld id="{0766750D-FA71-4ECB-A012-253023C51DC7}" type="slidenum">
              <a:rPr lang="pl-PL" smtClean="0"/>
              <a:pPr/>
              <a:t>‹#›</a:t>
            </a:fld>
            <a:endParaRPr lang="pl-PL"/>
          </a:p>
        </p:txBody>
      </p:sp>
    </p:spTree>
    <p:extLst>
      <p:ext uri="{BB962C8B-B14F-4D97-AF65-F5344CB8AC3E}">
        <p14:creationId xmlns:p14="http://schemas.microsoft.com/office/powerpoint/2010/main" xmlns="" val="2058164134"/>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1069179" rtl="0" eaLnBrk="1" latinLnBrk="0" hangingPunct="1">
        <a:spcBef>
          <a:spcPct val="0"/>
        </a:spcBef>
        <a:buNone/>
        <a:defRPr sz="9822"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801886" indent="-801886" algn="l" defTabSz="1069179" rtl="0" eaLnBrk="1" latinLnBrk="0" hangingPunct="1">
        <a:spcBef>
          <a:spcPts val="2339"/>
        </a:spcBef>
        <a:spcAft>
          <a:spcPts val="0"/>
        </a:spcAft>
        <a:buClr>
          <a:schemeClr val="bg2">
            <a:lumMod val="40000"/>
            <a:lumOff val="60000"/>
          </a:schemeClr>
        </a:buClr>
        <a:buSzPct val="80000"/>
        <a:buFont typeface="Wingdings 3" charset="2"/>
        <a:buChar char=""/>
        <a:defRPr sz="4677" b="0" i="0" kern="1200">
          <a:solidFill>
            <a:schemeClr val="tx1"/>
          </a:solidFill>
          <a:latin typeface="+mj-lt"/>
          <a:ea typeface="+mj-ea"/>
          <a:cs typeface="+mj-cs"/>
        </a:defRPr>
      </a:lvl1pPr>
      <a:lvl2pPr marL="1737417" indent="-668238" algn="l" defTabSz="1069179" rtl="0" eaLnBrk="1" latinLnBrk="0" hangingPunct="1">
        <a:spcBef>
          <a:spcPts val="2339"/>
        </a:spcBef>
        <a:spcAft>
          <a:spcPts val="0"/>
        </a:spcAft>
        <a:buClr>
          <a:schemeClr val="bg2">
            <a:lumMod val="40000"/>
            <a:lumOff val="60000"/>
          </a:schemeClr>
        </a:buClr>
        <a:buSzPct val="80000"/>
        <a:buFont typeface="Wingdings 3" charset="2"/>
        <a:buChar char=""/>
        <a:defRPr sz="4209" b="0" i="0" kern="1200">
          <a:solidFill>
            <a:schemeClr val="tx1"/>
          </a:solidFill>
          <a:latin typeface="+mj-lt"/>
          <a:ea typeface="+mj-ea"/>
          <a:cs typeface="+mj-cs"/>
        </a:defRPr>
      </a:lvl2pPr>
      <a:lvl3pPr marL="2672952"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742" b="0" i="0" kern="1200">
          <a:solidFill>
            <a:schemeClr val="tx1"/>
          </a:solidFill>
          <a:latin typeface="+mj-lt"/>
          <a:ea typeface="+mj-ea"/>
          <a:cs typeface="+mj-cs"/>
        </a:defRPr>
      </a:lvl3pPr>
      <a:lvl4pPr marL="3742131"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4pPr>
      <a:lvl5pPr marL="4811309"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5pPr>
      <a:lvl6pPr marL="5880490"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6pPr>
      <a:lvl7pPr marL="6949669"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7pPr>
      <a:lvl8pPr marL="8018850"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8pPr>
      <a:lvl9pPr marL="9088028"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9pPr>
    </p:bodyStyle>
    <p:otherStyle>
      <a:defPPr>
        <a:defRPr lang="en-US"/>
      </a:defPPr>
      <a:lvl1pPr marL="0" algn="l" defTabSz="1069179" rtl="0" eaLnBrk="1" latinLnBrk="0" hangingPunct="1">
        <a:defRPr sz="4209" kern="1200">
          <a:solidFill>
            <a:schemeClr val="tx1"/>
          </a:solidFill>
          <a:latin typeface="+mn-lt"/>
          <a:ea typeface="+mn-ea"/>
          <a:cs typeface="+mn-cs"/>
        </a:defRPr>
      </a:lvl1pPr>
      <a:lvl2pPr marL="1069179" algn="l" defTabSz="1069179" rtl="0" eaLnBrk="1" latinLnBrk="0" hangingPunct="1">
        <a:defRPr sz="4209" kern="1200">
          <a:solidFill>
            <a:schemeClr val="tx1"/>
          </a:solidFill>
          <a:latin typeface="+mn-lt"/>
          <a:ea typeface="+mn-ea"/>
          <a:cs typeface="+mn-cs"/>
        </a:defRPr>
      </a:lvl2pPr>
      <a:lvl3pPr marL="2138359" algn="l" defTabSz="1069179" rtl="0" eaLnBrk="1" latinLnBrk="0" hangingPunct="1">
        <a:defRPr sz="4209" kern="1200">
          <a:solidFill>
            <a:schemeClr val="tx1"/>
          </a:solidFill>
          <a:latin typeface="+mn-lt"/>
          <a:ea typeface="+mn-ea"/>
          <a:cs typeface="+mn-cs"/>
        </a:defRPr>
      </a:lvl3pPr>
      <a:lvl4pPr marL="3207538" algn="l" defTabSz="1069179" rtl="0" eaLnBrk="1" latinLnBrk="0" hangingPunct="1">
        <a:defRPr sz="4209" kern="1200">
          <a:solidFill>
            <a:schemeClr val="tx1"/>
          </a:solidFill>
          <a:latin typeface="+mn-lt"/>
          <a:ea typeface="+mn-ea"/>
          <a:cs typeface="+mn-cs"/>
        </a:defRPr>
      </a:lvl4pPr>
      <a:lvl5pPr marL="4276721" algn="l" defTabSz="1069179" rtl="0" eaLnBrk="1" latinLnBrk="0" hangingPunct="1">
        <a:defRPr sz="4209" kern="1200">
          <a:solidFill>
            <a:schemeClr val="tx1"/>
          </a:solidFill>
          <a:latin typeface="+mn-lt"/>
          <a:ea typeface="+mn-ea"/>
          <a:cs typeface="+mn-cs"/>
        </a:defRPr>
      </a:lvl5pPr>
      <a:lvl6pPr marL="5345900" algn="l" defTabSz="1069179" rtl="0" eaLnBrk="1" latinLnBrk="0" hangingPunct="1">
        <a:defRPr sz="4209" kern="1200">
          <a:solidFill>
            <a:schemeClr val="tx1"/>
          </a:solidFill>
          <a:latin typeface="+mn-lt"/>
          <a:ea typeface="+mn-ea"/>
          <a:cs typeface="+mn-cs"/>
        </a:defRPr>
      </a:lvl6pPr>
      <a:lvl7pPr marL="6415081" algn="l" defTabSz="1069179" rtl="0" eaLnBrk="1" latinLnBrk="0" hangingPunct="1">
        <a:defRPr sz="4209" kern="1200">
          <a:solidFill>
            <a:schemeClr val="tx1"/>
          </a:solidFill>
          <a:latin typeface="+mn-lt"/>
          <a:ea typeface="+mn-ea"/>
          <a:cs typeface="+mn-cs"/>
        </a:defRPr>
      </a:lvl7pPr>
      <a:lvl8pPr marL="7484259" algn="l" defTabSz="1069179" rtl="0" eaLnBrk="1" latinLnBrk="0" hangingPunct="1">
        <a:defRPr sz="4209" kern="1200">
          <a:solidFill>
            <a:schemeClr val="tx1"/>
          </a:solidFill>
          <a:latin typeface="+mn-lt"/>
          <a:ea typeface="+mn-ea"/>
          <a:cs typeface="+mn-cs"/>
        </a:defRPr>
      </a:lvl8pPr>
      <a:lvl9pPr marL="8553440" algn="l" defTabSz="1069179"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 name="Prostokąt 13"/>
          <p:cNvSpPr/>
          <p:nvPr/>
        </p:nvSpPr>
        <p:spPr>
          <a:xfrm>
            <a:off x="9383950" y="9178157"/>
            <a:ext cx="10684841" cy="207749"/>
          </a:xfrm>
          <a:prstGeom prst="rect">
            <a:avLst/>
          </a:prstGeom>
        </p:spPr>
        <p:txBody>
          <a:bodyPr>
            <a:spAutoFit/>
          </a:bodyPr>
          <a:lstStyle/>
          <a:p>
            <a:pPr marL="190721" marR="190721">
              <a:lnSpc>
                <a:spcPts val="919"/>
              </a:lnSpc>
              <a:spcBef>
                <a:spcPts val="848"/>
              </a:spcBef>
              <a:spcAft>
                <a:spcPts val="424"/>
              </a:spcAft>
            </a:pPr>
            <a:r>
              <a:rPr lang="en-US" sz="1979" b="1" dirty="0">
                <a:latin typeface="+mj-lt"/>
                <a:ea typeface="Times New Roman" panose="02020603050405020304" pitchFamily="18" charset="0"/>
                <a:cs typeface="Times New Roman" panose="02020603050405020304" pitchFamily="18" charset="0"/>
              </a:rPr>
              <a:t>Table </a:t>
            </a:r>
            <a:r>
              <a:rPr lang="pl-PL" sz="1979" b="1" dirty="0">
                <a:latin typeface="+mj-lt"/>
                <a:ea typeface="Times New Roman" panose="02020603050405020304" pitchFamily="18" charset="0"/>
                <a:cs typeface="Times New Roman" panose="02020603050405020304" pitchFamily="18" charset="0"/>
              </a:rPr>
              <a:t>1</a:t>
            </a:r>
            <a:r>
              <a:rPr lang="en-US" sz="1979" b="1" dirty="0">
                <a:latin typeface="+mj-lt"/>
                <a:ea typeface="Times New Roman" panose="02020603050405020304" pitchFamily="18" charset="0"/>
                <a:cs typeface="Times New Roman" panose="02020603050405020304" pitchFamily="18" charset="0"/>
              </a:rPr>
              <a:t>. </a:t>
            </a:r>
            <a:r>
              <a:rPr lang="en-US" sz="1979" dirty="0">
                <a:latin typeface="+mj-lt"/>
                <a:ea typeface="Times New Roman" panose="02020603050405020304" pitchFamily="18" charset="0"/>
                <a:cs typeface="Times New Roman" panose="02020603050405020304" pitchFamily="18" charset="0"/>
              </a:rPr>
              <a:t>Production cost of willow variety per energy unit (€GJ</a:t>
            </a:r>
            <a:r>
              <a:rPr lang="en-US" sz="1979" baseline="30000" dirty="0">
                <a:latin typeface="+mj-lt"/>
                <a:ea typeface="Times New Roman" panose="02020603050405020304" pitchFamily="18" charset="0"/>
                <a:cs typeface="Times New Roman" panose="02020603050405020304" pitchFamily="18" charset="0"/>
              </a:rPr>
              <a:t>−1</a:t>
            </a:r>
            <a:r>
              <a:rPr lang="en-US" sz="2261" dirty="0">
                <a:latin typeface="+mj-lt"/>
                <a:ea typeface="Times New Roman" panose="02020603050405020304" pitchFamily="18" charset="0"/>
                <a:cs typeface="Times New Roman" panose="02020603050405020304" pitchFamily="18" charset="0"/>
              </a:rPr>
              <a:t>)</a:t>
            </a:r>
            <a:endParaRPr lang="pl-PL" sz="2261" dirty="0">
              <a:latin typeface="+mj-lt"/>
              <a:ea typeface="Times New Roman" panose="02020603050405020304" pitchFamily="18" charset="0"/>
              <a:cs typeface="Times New Roman" panose="02020603050405020304" pitchFamily="18" charset="0"/>
            </a:endParaRPr>
          </a:p>
        </p:txBody>
      </p:sp>
      <p:sp>
        <p:nvSpPr>
          <p:cNvPr id="19" name="Prostokąt 18"/>
          <p:cNvSpPr/>
          <p:nvPr/>
        </p:nvSpPr>
        <p:spPr>
          <a:xfrm rot="16200000">
            <a:off x="-835572" y="14773586"/>
            <a:ext cx="8671036" cy="3970318"/>
          </a:xfrm>
          <a:prstGeom prst="rect">
            <a:avLst/>
          </a:prstGeom>
        </p:spPr>
        <p:txBody>
          <a:bodyPr wrap="square">
            <a:spAutoFit/>
          </a:bodyPr>
          <a:lstStyle/>
          <a:p>
            <a:pPr marL="190721" marR="190721">
              <a:spcBef>
                <a:spcPts val="424"/>
              </a:spcBef>
              <a:spcAft>
                <a:spcPts val="848"/>
              </a:spcAft>
            </a:pPr>
            <a:r>
              <a:rPr lang="en-US" sz="3600" dirty="0" smtClean="0">
                <a:solidFill>
                  <a:schemeClr val="bg1"/>
                </a:solidFill>
              </a:rPr>
              <a:t>However, the Commercial Companies Code provides for simplifications in certain cases. They are important because they significantly accelerate the process of transforming companies THIS APPLIES TO THE TRANSFORMATION:</a:t>
            </a:r>
            <a:endParaRPr lang="pl-PL" sz="3200" b="1" dirty="0">
              <a:solidFill>
                <a:schemeClr val="bg1"/>
              </a:solidFill>
              <a:latin typeface="Arimo" pitchFamily="34" charset="0"/>
              <a:ea typeface="Arimo" pitchFamily="34" charset="0"/>
              <a:cs typeface="Arimo" pitchFamily="34" charset="0"/>
            </a:endParaRPr>
          </a:p>
        </p:txBody>
      </p:sp>
      <p:sp>
        <p:nvSpPr>
          <p:cNvPr id="7" name="Podtytuł 2">
            <a:extLst>
              <a:ext uri="{FF2B5EF4-FFF2-40B4-BE49-F238E27FC236}">
                <a16:creationId xmlns:a16="http://schemas.microsoft.com/office/drawing/2014/main" xmlns="" id="{987C05C9-D4F5-4D37-BA75-5D0F77928816}"/>
              </a:ext>
            </a:extLst>
          </p:cNvPr>
          <p:cNvSpPr>
            <a:spLocks noGrp="1"/>
          </p:cNvSpPr>
          <p:nvPr>
            <p:ph type="subTitle" idx="1"/>
          </p:nvPr>
        </p:nvSpPr>
        <p:spPr>
          <a:xfrm>
            <a:off x="3225853" y="28167412"/>
            <a:ext cx="14535150" cy="1919755"/>
          </a:xfrm>
          <a:noFill/>
        </p:spPr>
        <p:txBody>
          <a:bodyPr>
            <a:normAutofit/>
          </a:bodyPr>
          <a:lstStyle/>
          <a:p>
            <a:pPr algn="ctr"/>
            <a:r>
              <a:rPr lang="pl-PL" sz="2400" b="1" dirty="0">
                <a:solidFill>
                  <a:schemeClr val="bg1"/>
                </a:solidFill>
              </a:rPr>
              <a:t>Projekt dofinansowano ze środków budżetu państwa w ramach programu „Doskonała Nauka” Ministra Edukacji i Nauki. Nazwa Projektu: Polsko-Litewskie Forum Prawa Spółek i Prawa Gospodarczego (nr rej. DNK/SP/548941/2022). Wartość dofinansowania: 22 660 zł. Całkowity koszt: 26 410,00 zł.</a:t>
            </a:r>
          </a:p>
        </p:txBody>
      </p:sp>
      <p:pic>
        <p:nvPicPr>
          <p:cNvPr id="13" name="Obraz 12">
            <a:extLst>
              <a:ext uri="{FF2B5EF4-FFF2-40B4-BE49-F238E27FC236}">
                <a16:creationId xmlns:a16="http://schemas.microsoft.com/office/drawing/2014/main" xmlns="" id="{DC490B3A-4E52-3B59-976F-6F52B709843B}"/>
              </a:ext>
            </a:extLst>
          </p:cNvPr>
          <p:cNvPicPr>
            <a:picLocks noChangeAspect="1"/>
          </p:cNvPicPr>
          <p:nvPr/>
        </p:nvPicPr>
        <p:blipFill>
          <a:blip r:embed="rId2"/>
          <a:stretch>
            <a:fillRect/>
          </a:stretch>
        </p:blipFill>
        <p:spPr>
          <a:xfrm>
            <a:off x="1022293" y="28249790"/>
            <a:ext cx="1820047" cy="1162031"/>
          </a:xfrm>
          <a:prstGeom prst="rect">
            <a:avLst/>
          </a:prstGeom>
        </p:spPr>
      </p:pic>
      <p:pic>
        <p:nvPicPr>
          <p:cNvPr id="15" name="Obraz 14">
            <a:extLst>
              <a:ext uri="{FF2B5EF4-FFF2-40B4-BE49-F238E27FC236}">
                <a16:creationId xmlns:a16="http://schemas.microsoft.com/office/drawing/2014/main" xmlns="" id="{2262942B-D624-48C5-FDC7-7B1D24B0D925}"/>
              </a:ext>
            </a:extLst>
          </p:cNvPr>
          <p:cNvPicPr>
            <a:picLocks noChangeAspect="1"/>
          </p:cNvPicPr>
          <p:nvPr/>
        </p:nvPicPr>
        <p:blipFill>
          <a:blip r:embed="rId3"/>
          <a:stretch>
            <a:fillRect/>
          </a:stretch>
        </p:blipFill>
        <p:spPr>
          <a:xfrm>
            <a:off x="17444520" y="27649143"/>
            <a:ext cx="3939105" cy="2626070"/>
          </a:xfrm>
          <a:prstGeom prst="rect">
            <a:avLst/>
          </a:prstGeom>
        </p:spPr>
      </p:pic>
      <p:sp>
        <p:nvSpPr>
          <p:cNvPr id="25" name="pole tekstowe 24">
            <a:extLst>
              <a:ext uri="{FF2B5EF4-FFF2-40B4-BE49-F238E27FC236}">
                <a16:creationId xmlns:a16="http://schemas.microsoft.com/office/drawing/2014/main" xmlns="" id="{396AA43E-23EC-703F-9DBA-82EA0DE20D11}"/>
              </a:ext>
            </a:extLst>
          </p:cNvPr>
          <p:cNvSpPr txBox="1"/>
          <p:nvPr/>
        </p:nvSpPr>
        <p:spPr>
          <a:xfrm>
            <a:off x="-455588" y="2406542"/>
            <a:ext cx="20196232" cy="584775"/>
          </a:xfrm>
          <a:prstGeom prst="rect">
            <a:avLst/>
          </a:prstGeom>
          <a:noFill/>
        </p:spPr>
        <p:txBody>
          <a:bodyPr wrap="square" rtlCol="0">
            <a:spAutoFit/>
          </a:bodyPr>
          <a:lstStyle/>
          <a:p>
            <a:pPr algn="ctr"/>
            <a:r>
              <a:rPr lang="pl-PL" sz="3200" b="1" dirty="0">
                <a:solidFill>
                  <a:schemeClr val="bg1"/>
                </a:solidFill>
              </a:rPr>
              <a:t>Olsztyn 15-16 września 2023 roku</a:t>
            </a:r>
          </a:p>
        </p:txBody>
      </p:sp>
      <p:sp>
        <p:nvSpPr>
          <p:cNvPr id="26" name="pole tekstowe 25">
            <a:extLst>
              <a:ext uri="{FF2B5EF4-FFF2-40B4-BE49-F238E27FC236}">
                <a16:creationId xmlns:a16="http://schemas.microsoft.com/office/drawing/2014/main" xmlns="" id="{79FDE343-A364-62C9-7A35-CF3FC177CC98}"/>
              </a:ext>
            </a:extLst>
          </p:cNvPr>
          <p:cNvSpPr txBox="1"/>
          <p:nvPr/>
        </p:nvSpPr>
        <p:spPr>
          <a:xfrm>
            <a:off x="-455588" y="612328"/>
            <a:ext cx="20196232" cy="1569660"/>
          </a:xfrm>
          <a:prstGeom prst="rect">
            <a:avLst/>
          </a:prstGeom>
          <a:noFill/>
        </p:spPr>
        <p:txBody>
          <a:bodyPr wrap="square" rtlCol="0">
            <a:spAutoFit/>
          </a:bodyPr>
          <a:lstStyle/>
          <a:p>
            <a:pPr algn="ctr"/>
            <a:r>
              <a:rPr lang="pl-PL" sz="3200" b="1" dirty="0">
                <a:solidFill>
                  <a:schemeClr val="bg1"/>
                </a:solidFill>
              </a:rPr>
              <a:t>”Polsko-Litewskie Forum Prawa Spółek i Prawa Gospodarczego. </a:t>
            </a:r>
          </a:p>
          <a:p>
            <a:pPr algn="ctr"/>
            <a:r>
              <a:rPr lang="pl-PL" sz="3200" b="1" dirty="0">
                <a:solidFill>
                  <a:schemeClr val="bg1"/>
                </a:solidFill>
              </a:rPr>
              <a:t>Nowe rozwiązania prawne dotyczące funkcjonowania spółek </a:t>
            </a:r>
          </a:p>
          <a:p>
            <a:pPr algn="ctr"/>
            <a:r>
              <a:rPr lang="pl-PL" sz="3200" b="1" dirty="0">
                <a:solidFill>
                  <a:schemeClr val="bg1"/>
                </a:solidFill>
              </a:rPr>
              <a:t>w prawie polskim i litewskim”</a:t>
            </a:r>
          </a:p>
        </p:txBody>
      </p:sp>
      <p:pic>
        <p:nvPicPr>
          <p:cNvPr id="27" name="Obraz 26">
            <a:extLst>
              <a:ext uri="{FF2B5EF4-FFF2-40B4-BE49-F238E27FC236}">
                <a16:creationId xmlns:a16="http://schemas.microsoft.com/office/drawing/2014/main" xmlns="" id="{049EA058-B822-5F89-904C-5D1F621EF282}"/>
              </a:ext>
            </a:extLst>
          </p:cNvPr>
          <p:cNvPicPr/>
          <p:nvPr/>
        </p:nvPicPr>
        <p:blipFill>
          <a:blip r:embed="rId4" cstate="print">
            <a:extLst>
              <a:ext uri="{28A0092B-C50C-407E-A947-70E740481C1C}">
                <a14:useLocalDpi xmlns:a14="http://schemas.microsoft.com/office/drawing/2010/main" xmlns="" val="0"/>
              </a:ext>
            </a:extLst>
          </a:blip>
          <a:stretch>
            <a:fillRect/>
          </a:stretch>
        </p:blipFill>
        <p:spPr bwMode="auto">
          <a:xfrm>
            <a:off x="1066858" y="3681022"/>
            <a:ext cx="3550963" cy="942412"/>
          </a:xfrm>
          <a:prstGeom prst="rect">
            <a:avLst/>
          </a:prstGeom>
          <a:noFill/>
          <a:ln>
            <a:noFill/>
          </a:ln>
        </p:spPr>
      </p:pic>
      <p:pic>
        <p:nvPicPr>
          <p:cNvPr id="28" name="Obraz 27" descr="Obraz zawierający tekst, godło, logo, symbol&#10;&#10;Opis wygenerowany automatycznie">
            <a:extLst>
              <a:ext uri="{FF2B5EF4-FFF2-40B4-BE49-F238E27FC236}">
                <a16:creationId xmlns:a16="http://schemas.microsoft.com/office/drawing/2014/main" xmlns="" id="{4130C497-7312-9959-8313-6D6833D337BC}"/>
              </a:ext>
            </a:extLst>
          </p:cNvPr>
          <p:cNvPicPr/>
          <p:nvPr/>
        </p:nvPicPr>
        <p:blipFill>
          <a:blip r:embed="rId5">
            <a:extLst>
              <a:ext uri="{28A0092B-C50C-407E-A947-70E740481C1C}">
                <a14:useLocalDpi xmlns:a14="http://schemas.microsoft.com/office/drawing/2010/main" xmlns="" val="0"/>
              </a:ext>
            </a:extLst>
          </a:blip>
          <a:srcRect/>
          <a:stretch>
            <a:fillRect/>
          </a:stretch>
        </p:blipFill>
        <p:spPr bwMode="auto">
          <a:xfrm>
            <a:off x="6092931" y="3663636"/>
            <a:ext cx="3931181" cy="942411"/>
          </a:xfrm>
          <a:prstGeom prst="rect">
            <a:avLst/>
          </a:prstGeom>
          <a:noFill/>
          <a:ln>
            <a:noFill/>
          </a:ln>
        </p:spPr>
      </p:pic>
      <p:pic>
        <p:nvPicPr>
          <p:cNvPr id="29" name="Obraz 28" descr="Obraz zawierający tekst, ssak, design&#10;&#10;Opis wygenerowany automatycznie">
            <a:extLst>
              <a:ext uri="{FF2B5EF4-FFF2-40B4-BE49-F238E27FC236}">
                <a16:creationId xmlns:a16="http://schemas.microsoft.com/office/drawing/2014/main" xmlns="" id="{F011C114-4C4C-246D-D1DF-DFC8B38536E7}"/>
              </a:ext>
            </a:extLst>
          </p:cNvPr>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1836400" y="3681022"/>
            <a:ext cx="1729473" cy="1187821"/>
          </a:xfrm>
          <a:prstGeom prst="rect">
            <a:avLst/>
          </a:prstGeom>
          <a:noFill/>
          <a:ln>
            <a:noFill/>
          </a:ln>
        </p:spPr>
      </p:pic>
      <p:pic>
        <p:nvPicPr>
          <p:cNvPr id="30" name="Obraz 29">
            <a:extLst>
              <a:ext uri="{FF2B5EF4-FFF2-40B4-BE49-F238E27FC236}">
                <a16:creationId xmlns:a16="http://schemas.microsoft.com/office/drawing/2014/main" xmlns="" id="{CEFC8FB3-687C-C96E-DDAA-71D5EAFAC684}"/>
              </a:ext>
            </a:extLst>
          </p:cNvPr>
          <p:cNvPicPr/>
          <p:nvPr/>
        </p:nvPicPr>
        <p:blipFill>
          <a:blip r:embed="rId7" cstate="print">
            <a:extLst>
              <a:ext uri="{28A0092B-C50C-407E-A947-70E740481C1C}">
                <a14:useLocalDpi xmlns:a14="http://schemas.microsoft.com/office/drawing/2010/main" xmlns="" val="0"/>
              </a:ext>
            </a:extLst>
          </a:blip>
          <a:stretch>
            <a:fillRect/>
          </a:stretch>
        </p:blipFill>
        <p:spPr bwMode="auto">
          <a:xfrm>
            <a:off x="15062201" y="3670612"/>
            <a:ext cx="2382320" cy="952821"/>
          </a:xfrm>
          <a:prstGeom prst="rect">
            <a:avLst/>
          </a:prstGeom>
          <a:noFill/>
          <a:ln>
            <a:noFill/>
          </a:ln>
        </p:spPr>
      </p:pic>
      <p:sp>
        <p:nvSpPr>
          <p:cNvPr id="16" name="Prostokąt 15"/>
          <p:cNvSpPr/>
          <p:nvPr/>
        </p:nvSpPr>
        <p:spPr>
          <a:xfrm>
            <a:off x="1028700" y="5420450"/>
            <a:ext cx="19145250" cy="2308324"/>
          </a:xfrm>
          <a:prstGeom prst="rect">
            <a:avLst/>
          </a:prstGeom>
        </p:spPr>
        <p:txBody>
          <a:bodyPr wrap="square">
            <a:spAutoFit/>
          </a:bodyPr>
          <a:lstStyle/>
          <a:p>
            <a:pPr algn="ctr"/>
            <a:r>
              <a:rPr lang="en-US" sz="5400" dirty="0" smtClean="0">
                <a:solidFill>
                  <a:schemeClr val="bg1"/>
                </a:solidFill>
                <a:latin typeface="Arimo" pitchFamily="34" charset="0"/>
                <a:ea typeface="Arimo" pitchFamily="34" charset="0"/>
                <a:cs typeface="Arimo" pitchFamily="34" charset="0"/>
              </a:rPr>
              <a:t>Simplified forms of transformation of commercial law companies</a:t>
            </a:r>
            <a:endParaRPr lang="pl-PL" sz="3600" dirty="0" smtClean="0">
              <a:solidFill>
                <a:schemeClr val="bg1"/>
              </a:solidFill>
              <a:latin typeface="Arimo" pitchFamily="34" charset="0"/>
              <a:ea typeface="Arimo" pitchFamily="34" charset="0"/>
              <a:cs typeface="Arimo" pitchFamily="34" charset="0"/>
            </a:endParaRPr>
          </a:p>
          <a:p>
            <a:pPr algn="ctr"/>
            <a:r>
              <a:rPr lang="pl-PL" sz="3600" dirty="0" smtClean="0">
                <a:solidFill>
                  <a:schemeClr val="bg1"/>
                </a:solidFill>
                <a:latin typeface="Arimo" pitchFamily="34" charset="0"/>
                <a:ea typeface="Arimo" pitchFamily="34" charset="0"/>
                <a:cs typeface="Arimo" pitchFamily="34" charset="0"/>
              </a:rPr>
              <a:t>Legal </a:t>
            </a:r>
            <a:r>
              <a:rPr lang="pl-PL" sz="3600" dirty="0" err="1" smtClean="0">
                <a:solidFill>
                  <a:schemeClr val="bg1"/>
                </a:solidFill>
                <a:latin typeface="Arimo" pitchFamily="34" charset="0"/>
                <a:ea typeface="Arimo" pitchFamily="34" charset="0"/>
                <a:cs typeface="Arimo" pitchFamily="34" charset="0"/>
              </a:rPr>
              <a:t>Counsel</a:t>
            </a:r>
            <a:r>
              <a:rPr lang="pl-PL" sz="3600" dirty="0" smtClean="0">
                <a:solidFill>
                  <a:schemeClr val="bg1"/>
                </a:solidFill>
                <a:latin typeface="Arimo" pitchFamily="34" charset="0"/>
                <a:ea typeface="Arimo" pitchFamily="34" charset="0"/>
                <a:cs typeface="Arimo" pitchFamily="34" charset="0"/>
              </a:rPr>
              <a:t> Jacek Kaczkowski</a:t>
            </a:r>
            <a:endParaRPr lang="pl-PL" sz="3600" dirty="0">
              <a:solidFill>
                <a:schemeClr val="bg1"/>
              </a:solidFill>
              <a:latin typeface="Arimo" pitchFamily="34" charset="0"/>
              <a:ea typeface="Arimo" pitchFamily="34" charset="0"/>
              <a:cs typeface="Arimo" pitchFamily="34" charset="0"/>
            </a:endParaRPr>
          </a:p>
        </p:txBody>
      </p:sp>
      <p:sp>
        <p:nvSpPr>
          <p:cNvPr id="17" name="Prostokąt 16"/>
          <p:cNvSpPr/>
          <p:nvPr/>
        </p:nvSpPr>
        <p:spPr>
          <a:xfrm>
            <a:off x="1310728" y="7764257"/>
            <a:ext cx="18648417" cy="4031873"/>
          </a:xfrm>
          <a:prstGeom prst="rect">
            <a:avLst/>
          </a:prstGeom>
        </p:spPr>
        <p:txBody>
          <a:bodyPr wrap="square">
            <a:spAutoFit/>
          </a:bodyPr>
          <a:lstStyle/>
          <a:p>
            <a:pPr algn="just"/>
            <a:r>
              <a:rPr lang="en-US" sz="3200" dirty="0" smtClean="0">
                <a:solidFill>
                  <a:schemeClr val="bg1"/>
                </a:solidFill>
              </a:rPr>
              <a:t>The model transformation of a commercial law company is a multi-stage procedure. The rule is that before the partners adopt a resolution on transformation, it is necessary to go through the entire transformation process, including: preparing a transformation plan with the required attachments, carrying out a long-term process of notifying shareholders, providing shareholders with access to information, etc</a:t>
            </a:r>
            <a:r>
              <a:rPr lang="en-US" sz="3200" dirty="0" smtClean="0">
                <a:solidFill>
                  <a:schemeClr val="bg1"/>
                </a:solidFill>
              </a:rPr>
              <a:t>.</a:t>
            </a:r>
            <a:endParaRPr lang="pl-PL" sz="3200" dirty="0" smtClean="0">
              <a:solidFill>
                <a:schemeClr val="bg1"/>
              </a:solidFill>
            </a:endParaRPr>
          </a:p>
          <a:p>
            <a:pPr algn="just"/>
            <a:r>
              <a:rPr lang="en-US" sz="3200" dirty="0" smtClean="0">
                <a:solidFill>
                  <a:schemeClr val="accent5">
                    <a:lumMod val="75000"/>
                  </a:schemeClr>
                </a:solidFill>
              </a:rPr>
              <a:t>The </a:t>
            </a:r>
            <a:r>
              <a:rPr lang="en-US" sz="3200" dirty="0" smtClean="0">
                <a:solidFill>
                  <a:schemeClr val="accent5">
                    <a:lumMod val="75000"/>
                  </a:schemeClr>
                </a:solidFill>
              </a:rPr>
              <a:t>rules for the transformation of commercial law companies are contained in the provisions: from Art. 551 to art. 584 of the Act of September 15, 2000 - Commercial Companies Code (hereinafter: Commercial Companies Code</a:t>
            </a:r>
            <a:r>
              <a:rPr lang="en-US" sz="3200" dirty="0" smtClean="0">
                <a:solidFill>
                  <a:schemeClr val="accent5">
                    <a:lumMod val="75000"/>
                  </a:schemeClr>
                </a:solidFill>
              </a:rPr>
              <a:t>)</a:t>
            </a:r>
            <a:endParaRPr lang="pl-PL" sz="3200" dirty="0" smtClean="0">
              <a:solidFill>
                <a:schemeClr val="accent5">
                  <a:lumMod val="75000"/>
                </a:schemeClr>
              </a:solidFill>
            </a:endParaRPr>
          </a:p>
        </p:txBody>
      </p:sp>
      <p:sp>
        <p:nvSpPr>
          <p:cNvPr id="18" name="Prostokąt 17"/>
          <p:cNvSpPr/>
          <p:nvPr/>
        </p:nvSpPr>
        <p:spPr>
          <a:xfrm>
            <a:off x="9382672" y="13499874"/>
            <a:ext cx="10690225" cy="6186309"/>
          </a:xfrm>
          <a:prstGeom prst="rect">
            <a:avLst/>
          </a:prstGeom>
        </p:spPr>
        <p:txBody>
          <a:bodyPr>
            <a:spAutoFit/>
          </a:bodyPr>
          <a:lstStyle/>
          <a:p>
            <a:pPr fontAlgn="base"/>
            <a:r>
              <a:rPr lang="en-US" sz="3600" dirty="0" smtClean="0">
                <a:solidFill>
                  <a:schemeClr val="bg1"/>
                </a:solidFill>
              </a:rPr>
              <a:t>a general partnership into a capital company (limited liability company, joint-stock company, or simple joint-stock company), </a:t>
            </a:r>
            <a:endParaRPr lang="pl-PL" sz="3600" dirty="0" smtClean="0">
              <a:solidFill>
                <a:schemeClr val="bg1"/>
              </a:solidFill>
            </a:endParaRPr>
          </a:p>
          <a:p>
            <a:pPr fontAlgn="base"/>
            <a:endParaRPr lang="pl-PL" sz="3600" dirty="0" smtClean="0">
              <a:solidFill>
                <a:schemeClr val="bg1"/>
              </a:solidFill>
            </a:endParaRPr>
          </a:p>
          <a:p>
            <a:pPr fontAlgn="base"/>
            <a:r>
              <a:rPr lang="en-US" sz="3600" dirty="0" smtClean="0">
                <a:solidFill>
                  <a:schemeClr val="bg1"/>
                </a:solidFill>
              </a:rPr>
              <a:t>a </a:t>
            </a:r>
            <a:r>
              <a:rPr lang="en-US" sz="3600" dirty="0" smtClean="0">
                <a:solidFill>
                  <a:schemeClr val="bg1"/>
                </a:solidFill>
              </a:rPr>
              <a:t>general partnership into another partnership (limited partnership, limited joint-stock partnership, or partnership), </a:t>
            </a:r>
            <a:r>
              <a:rPr lang="en-US" sz="3600" dirty="0" smtClean="0">
                <a:solidFill>
                  <a:schemeClr val="bg1"/>
                </a:solidFill>
              </a:rPr>
              <a:t>p</a:t>
            </a:r>
            <a:endParaRPr lang="pl-PL" sz="3600" dirty="0" smtClean="0">
              <a:solidFill>
                <a:schemeClr val="bg1"/>
              </a:solidFill>
            </a:endParaRPr>
          </a:p>
          <a:p>
            <a:pPr fontAlgn="base"/>
            <a:endParaRPr lang="pl-PL" sz="3600" dirty="0" smtClean="0">
              <a:solidFill>
                <a:schemeClr val="bg1"/>
              </a:solidFill>
            </a:endParaRPr>
          </a:p>
          <a:p>
            <a:pPr fontAlgn="base"/>
            <a:r>
              <a:rPr lang="en-US" sz="3600" dirty="0" err="1" smtClean="0">
                <a:solidFill>
                  <a:schemeClr val="bg1"/>
                </a:solidFill>
              </a:rPr>
              <a:t>artnership</a:t>
            </a:r>
            <a:r>
              <a:rPr lang="en-US" sz="3600" dirty="0" smtClean="0">
                <a:solidFill>
                  <a:schemeClr val="bg1"/>
                </a:solidFill>
              </a:rPr>
              <a:t> </a:t>
            </a:r>
            <a:r>
              <a:rPr lang="en-US" sz="3600" dirty="0" smtClean="0">
                <a:solidFill>
                  <a:schemeClr val="bg1"/>
                </a:solidFill>
              </a:rPr>
              <a:t>into another partnership (general partnership, limited partnership, limited joint-stock partnership)</a:t>
            </a:r>
            <a:endParaRPr lang="pl-PL" sz="3600" dirty="0">
              <a:solidFill>
                <a:schemeClr val="bg1"/>
              </a:solidFill>
            </a:endParaRPr>
          </a:p>
        </p:txBody>
      </p:sp>
      <p:sp>
        <p:nvSpPr>
          <p:cNvPr id="20" name="Strzałka w dół 19"/>
          <p:cNvSpPr/>
          <p:nvPr/>
        </p:nvSpPr>
        <p:spPr>
          <a:xfrm rot="15826684">
            <a:off x="7283670" y="13116911"/>
            <a:ext cx="1355835" cy="20810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1" name="Strzałka w dół 20"/>
          <p:cNvSpPr/>
          <p:nvPr/>
        </p:nvSpPr>
        <p:spPr>
          <a:xfrm rot="17036171">
            <a:off x="7374083" y="14965524"/>
            <a:ext cx="1395728" cy="22306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2" name="Strzałka w prawo 21"/>
          <p:cNvSpPr/>
          <p:nvPr/>
        </p:nvSpPr>
        <p:spPr>
          <a:xfrm rot="1834605">
            <a:off x="6634960" y="17052975"/>
            <a:ext cx="2610974" cy="14648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3" name="Prostokąt 22"/>
          <p:cNvSpPr/>
          <p:nvPr/>
        </p:nvSpPr>
        <p:spPr>
          <a:xfrm>
            <a:off x="1373789" y="21348420"/>
            <a:ext cx="19058321" cy="2554545"/>
          </a:xfrm>
          <a:prstGeom prst="rect">
            <a:avLst/>
          </a:prstGeom>
        </p:spPr>
        <p:txBody>
          <a:bodyPr wrap="square">
            <a:spAutoFit/>
          </a:bodyPr>
          <a:lstStyle/>
          <a:p>
            <a:pPr fontAlgn="base"/>
            <a:r>
              <a:rPr lang="en-US" sz="3200" dirty="0" smtClean="0">
                <a:solidFill>
                  <a:schemeClr val="bg1"/>
                </a:solidFill>
              </a:rPr>
              <a:t>Under the simplified transformation: There is no obligation to prepare a transformation plan, It is not necessary to notify all partners of the intention to transform, There is no need to provide partners with access to the transformation documentation at the company's premises and to issue copies thereof upon request, Before adopting a resolution on transformation, there is no need to present significant elements of the transformation plan.</a:t>
            </a:r>
            <a:endParaRPr lang="pl-PL" sz="3200" dirty="0">
              <a:solidFill>
                <a:schemeClr val="bg1"/>
              </a:solidFill>
              <a:latin typeface="Arimo" pitchFamily="34" charset="0"/>
              <a:ea typeface="Arimo" pitchFamily="34" charset="0"/>
              <a:cs typeface="Arimo" pitchFamily="34" charset="0"/>
            </a:endParaRPr>
          </a:p>
        </p:txBody>
      </p:sp>
      <p:sp>
        <p:nvSpPr>
          <p:cNvPr id="24" name="Prostokąt 23"/>
          <p:cNvSpPr/>
          <p:nvPr/>
        </p:nvSpPr>
        <p:spPr>
          <a:xfrm>
            <a:off x="1292772" y="25035641"/>
            <a:ext cx="19265462" cy="2554545"/>
          </a:xfrm>
          <a:prstGeom prst="rect">
            <a:avLst/>
          </a:prstGeom>
        </p:spPr>
        <p:txBody>
          <a:bodyPr wrap="square">
            <a:spAutoFit/>
          </a:bodyPr>
          <a:lstStyle/>
          <a:p>
            <a:pPr algn="just"/>
            <a:r>
              <a:rPr lang="en-US" sz="3200" dirty="0" smtClean="0">
                <a:solidFill>
                  <a:schemeClr val="bg1"/>
                </a:solidFill>
              </a:rPr>
              <a:t>The condition for using the so-called simplified transformation is to manage the company's affairs by all existing partners of the transformed company. The basis for introducing such a condition was the correct assumption that in a situation where, by law, all partners must be involved in planning, preparing and carrying out the transformation process, fulfillment of information obligations and other guarantees for partners are simply unnecessary.</a:t>
            </a:r>
            <a:endParaRPr lang="pl-PL" sz="3200" dirty="0">
              <a:solidFill>
                <a:schemeClr val="bg1"/>
              </a:solidFill>
              <a:latin typeface="Arimo" pitchFamily="34" charset="0"/>
              <a:ea typeface="Arimo" pitchFamily="34" charset="0"/>
              <a:cs typeface="Arimo" pitchFamily="34" charset="0"/>
            </a:endParaRPr>
          </a:p>
        </p:txBody>
      </p:sp>
    </p:spTree>
    <p:extLst>
      <p:ext uri="{BB962C8B-B14F-4D97-AF65-F5344CB8AC3E}">
        <p14:creationId xmlns:p14="http://schemas.microsoft.com/office/powerpoint/2010/main" xmlns="" val="614702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J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1219</TotalTime>
  <Words>441</Words>
  <Application>Microsoft Office PowerPoint</Application>
  <PresentationFormat>Niestandardowy</PresentationFormat>
  <Paragraphs>18</Paragraphs>
  <Slides>1</Slides>
  <Notes>0</Notes>
  <HiddenSlides>0</HiddenSlides>
  <MMClips>0</MMClips>
  <ScaleCrop>false</ScaleCrop>
  <HeadingPairs>
    <vt:vector size="4" baseType="variant">
      <vt:variant>
        <vt:lpstr>Motyw</vt:lpstr>
      </vt:variant>
      <vt:variant>
        <vt:i4>1</vt:i4>
      </vt:variant>
      <vt:variant>
        <vt:lpstr>Tytuły slajdów</vt:lpstr>
      </vt:variant>
      <vt:variant>
        <vt:i4>1</vt:i4>
      </vt:variant>
    </vt:vector>
  </HeadingPairs>
  <TitlesOfParts>
    <vt:vector size="2" baseType="lpstr">
      <vt:lpstr>Jon</vt:lpstr>
      <vt:lpstr>Slajd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Ewelina Olba-Zięty</dc:creator>
  <cp:lastModifiedBy>MSOF</cp:lastModifiedBy>
  <cp:revision>26</cp:revision>
  <cp:lastPrinted>2023-09-05T09:19:09Z</cp:lastPrinted>
  <dcterms:created xsi:type="dcterms:W3CDTF">2023-09-04T12:04:38Z</dcterms:created>
  <dcterms:modified xsi:type="dcterms:W3CDTF">2023-09-15T09:14:49Z</dcterms:modified>
</cp:coreProperties>
</file>