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Lst>
  <p:sldSz cx="21383625" cy="30275213"/>
  <p:notesSz cx="6797675" cy="9926638"/>
  <p:defaultTextStyle>
    <a:defPPr>
      <a:defRPr lang="pl-PL"/>
    </a:defPPr>
    <a:lvl1pPr marL="0" algn="l" defTabSz="2479328" rtl="0" eaLnBrk="1" latinLnBrk="0" hangingPunct="1">
      <a:defRPr sz="4880" kern="1200">
        <a:solidFill>
          <a:schemeClr val="tx1"/>
        </a:solidFill>
        <a:latin typeface="+mn-lt"/>
        <a:ea typeface="+mn-ea"/>
        <a:cs typeface="+mn-cs"/>
      </a:defRPr>
    </a:lvl1pPr>
    <a:lvl2pPr marL="1239664" algn="l" defTabSz="2479328" rtl="0" eaLnBrk="1" latinLnBrk="0" hangingPunct="1">
      <a:defRPr sz="4880" kern="1200">
        <a:solidFill>
          <a:schemeClr val="tx1"/>
        </a:solidFill>
        <a:latin typeface="+mn-lt"/>
        <a:ea typeface="+mn-ea"/>
        <a:cs typeface="+mn-cs"/>
      </a:defRPr>
    </a:lvl2pPr>
    <a:lvl3pPr marL="2479328" algn="l" defTabSz="2479328" rtl="0" eaLnBrk="1" latinLnBrk="0" hangingPunct="1">
      <a:defRPr sz="4880" kern="1200">
        <a:solidFill>
          <a:schemeClr val="tx1"/>
        </a:solidFill>
        <a:latin typeface="+mn-lt"/>
        <a:ea typeface="+mn-ea"/>
        <a:cs typeface="+mn-cs"/>
      </a:defRPr>
    </a:lvl3pPr>
    <a:lvl4pPr marL="3718992" algn="l" defTabSz="2479328" rtl="0" eaLnBrk="1" latinLnBrk="0" hangingPunct="1">
      <a:defRPr sz="4880" kern="1200">
        <a:solidFill>
          <a:schemeClr val="tx1"/>
        </a:solidFill>
        <a:latin typeface="+mn-lt"/>
        <a:ea typeface="+mn-ea"/>
        <a:cs typeface="+mn-cs"/>
      </a:defRPr>
    </a:lvl4pPr>
    <a:lvl5pPr marL="4958656" algn="l" defTabSz="2479328" rtl="0" eaLnBrk="1" latinLnBrk="0" hangingPunct="1">
      <a:defRPr sz="4880" kern="1200">
        <a:solidFill>
          <a:schemeClr val="tx1"/>
        </a:solidFill>
        <a:latin typeface="+mn-lt"/>
        <a:ea typeface="+mn-ea"/>
        <a:cs typeface="+mn-cs"/>
      </a:defRPr>
    </a:lvl5pPr>
    <a:lvl6pPr marL="6198320" algn="l" defTabSz="2479328" rtl="0" eaLnBrk="1" latinLnBrk="0" hangingPunct="1">
      <a:defRPr sz="4880" kern="1200">
        <a:solidFill>
          <a:schemeClr val="tx1"/>
        </a:solidFill>
        <a:latin typeface="+mn-lt"/>
        <a:ea typeface="+mn-ea"/>
        <a:cs typeface="+mn-cs"/>
      </a:defRPr>
    </a:lvl6pPr>
    <a:lvl7pPr marL="7437984" algn="l" defTabSz="2479328" rtl="0" eaLnBrk="1" latinLnBrk="0" hangingPunct="1">
      <a:defRPr sz="4880" kern="1200">
        <a:solidFill>
          <a:schemeClr val="tx1"/>
        </a:solidFill>
        <a:latin typeface="+mn-lt"/>
        <a:ea typeface="+mn-ea"/>
        <a:cs typeface="+mn-cs"/>
      </a:defRPr>
    </a:lvl7pPr>
    <a:lvl8pPr marL="8677648" algn="l" defTabSz="2479328" rtl="0" eaLnBrk="1" latinLnBrk="0" hangingPunct="1">
      <a:defRPr sz="4880" kern="1200">
        <a:solidFill>
          <a:schemeClr val="tx1"/>
        </a:solidFill>
        <a:latin typeface="+mn-lt"/>
        <a:ea typeface="+mn-ea"/>
        <a:cs typeface="+mn-cs"/>
      </a:defRPr>
    </a:lvl8pPr>
    <a:lvl9pPr marL="9917312" algn="l" defTabSz="2479328" rtl="0" eaLnBrk="1" latinLnBrk="0" hangingPunct="1">
      <a:defRPr sz="48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9F6C"/>
    <a:srgbClr val="1F9A5C"/>
    <a:srgbClr val="1D964F"/>
    <a:srgbClr val="29A99B"/>
    <a:srgbClr val="1B8CBC"/>
    <a:srgbClr val="2C60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p:scale>
          <a:sx n="33" d="100"/>
          <a:sy n="33" d="100"/>
        </p:scale>
        <p:origin x="812" y="-32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026210" y="6391440"/>
            <a:ext cx="15483410" cy="14698713"/>
          </a:xfrm>
        </p:spPr>
        <p:txBody>
          <a:bodyPr anchor="b"/>
          <a:lstStyle>
            <a:lvl1pPr>
              <a:defRPr sz="16837"/>
            </a:lvl1pPr>
          </a:lstStyle>
          <a:p>
            <a:r>
              <a:rPr lang="pl-PL"/>
              <a:t>Kliknij, aby edytować styl</a:t>
            </a:r>
            <a:endParaRPr lang="en-US" dirty="0"/>
          </a:p>
        </p:txBody>
      </p:sp>
      <p:sp>
        <p:nvSpPr>
          <p:cNvPr id="3" name="Subtitle 2"/>
          <p:cNvSpPr>
            <a:spLocks noGrp="1"/>
          </p:cNvSpPr>
          <p:nvPr>
            <p:ph type="subTitle" idx="1"/>
          </p:nvPr>
        </p:nvSpPr>
        <p:spPr>
          <a:xfrm>
            <a:off x="2026210" y="21090143"/>
            <a:ext cx="15483410" cy="3802810"/>
          </a:xfrm>
        </p:spPr>
        <p:txBody>
          <a:bodyPr anchor="t"/>
          <a:lstStyle>
            <a:lvl1pPr marL="0" indent="0" algn="l">
              <a:buNone/>
              <a:defRPr cap="all">
                <a:solidFill>
                  <a:schemeClr val="bg2">
                    <a:lumMod val="40000"/>
                    <a:lumOff val="60000"/>
                  </a:schemeClr>
                </a:solidFill>
              </a:defRPr>
            </a:lvl1pPr>
            <a:lvl2pPr marL="1069162" indent="0" algn="ctr">
              <a:buNone/>
              <a:defRPr>
                <a:solidFill>
                  <a:schemeClr val="tx1">
                    <a:tint val="75000"/>
                  </a:schemeClr>
                </a:solidFill>
              </a:defRPr>
            </a:lvl2pPr>
            <a:lvl3pPr marL="2138324" indent="0" algn="ctr">
              <a:buNone/>
              <a:defRPr>
                <a:solidFill>
                  <a:schemeClr val="tx1">
                    <a:tint val="75000"/>
                  </a:schemeClr>
                </a:solidFill>
              </a:defRPr>
            </a:lvl3pPr>
            <a:lvl4pPr marL="3207487" indent="0" algn="ctr">
              <a:buNone/>
              <a:defRPr>
                <a:solidFill>
                  <a:schemeClr val="tx1">
                    <a:tint val="75000"/>
                  </a:schemeClr>
                </a:solidFill>
              </a:defRPr>
            </a:lvl4pPr>
            <a:lvl5pPr marL="4276649" indent="0" algn="ctr">
              <a:buNone/>
              <a:defRPr>
                <a:solidFill>
                  <a:schemeClr val="tx1">
                    <a:tint val="75000"/>
                  </a:schemeClr>
                </a:solidFill>
              </a:defRPr>
            </a:lvl5pPr>
            <a:lvl6pPr marL="5345811" indent="0" algn="ctr">
              <a:buNone/>
              <a:defRPr>
                <a:solidFill>
                  <a:schemeClr val="tx1">
                    <a:tint val="75000"/>
                  </a:schemeClr>
                </a:solidFill>
              </a:defRPr>
            </a:lvl6pPr>
            <a:lvl7pPr marL="6414973" indent="0" algn="ctr">
              <a:buNone/>
              <a:defRPr>
                <a:solidFill>
                  <a:schemeClr val="tx1">
                    <a:tint val="75000"/>
                  </a:schemeClr>
                </a:solidFill>
              </a:defRPr>
            </a:lvl7pPr>
            <a:lvl8pPr marL="7484135" indent="0" algn="ctr">
              <a:buNone/>
              <a:defRPr>
                <a:solidFill>
                  <a:schemeClr val="tx1">
                    <a:tint val="75000"/>
                  </a:schemeClr>
                </a:solidFill>
              </a:defRPr>
            </a:lvl8pPr>
            <a:lvl9pPr marL="8553298"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18313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14" y="21192592"/>
            <a:ext cx="15483407" cy="2501912"/>
          </a:xfrm>
        </p:spPr>
        <p:txBody>
          <a:bodyPr anchor="b">
            <a:normAutofit/>
          </a:bodyPr>
          <a:lstStyle>
            <a:lvl1pPr algn="l">
              <a:defRPr sz="5612" b="0"/>
            </a:lvl1pPr>
          </a:lstStyle>
          <a:p>
            <a:r>
              <a:rPr lang="pl-PL"/>
              <a:t>Kliknij, aby edytować styl</a:t>
            </a:r>
            <a:endParaRPr lang="en-US" dirty="0"/>
          </a:p>
        </p:txBody>
      </p:sp>
      <p:sp>
        <p:nvSpPr>
          <p:cNvPr id="3" name="Picture Placeholder 2"/>
          <p:cNvSpPr>
            <a:spLocks noGrp="1" noChangeAspect="1"/>
          </p:cNvSpPr>
          <p:nvPr>
            <p:ph type="pic" idx="1"/>
          </p:nvPr>
        </p:nvSpPr>
        <p:spPr>
          <a:xfrm>
            <a:off x="2026210" y="3027521"/>
            <a:ext cx="15483410" cy="1607202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13" y="23694504"/>
            <a:ext cx="15483405" cy="2179533"/>
          </a:xfrm>
        </p:spPr>
        <p:txBody>
          <a:bodyPr>
            <a:normAutofit/>
          </a:bodyPr>
          <a:lstStyle>
            <a:lvl1pPr marL="0" indent="0">
              <a:buNone/>
              <a:defRPr sz="2806"/>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827929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026210" y="6391434"/>
            <a:ext cx="15483410" cy="8746173"/>
          </a:xfrm>
        </p:spPr>
        <p:txBody>
          <a:bodyPr/>
          <a:lstStyle>
            <a:lvl1pPr>
              <a:defRPr sz="11225"/>
            </a:lvl1pPr>
          </a:lstStyle>
          <a:p>
            <a:r>
              <a:rPr lang="pl-PL"/>
              <a:t>Kliknij, aby edytować styl</a:t>
            </a:r>
            <a:endParaRPr lang="en-US" dirty="0"/>
          </a:p>
        </p:txBody>
      </p:sp>
      <p:sp>
        <p:nvSpPr>
          <p:cNvPr id="8" name="Text Placeholder 3"/>
          <p:cNvSpPr>
            <a:spLocks noGrp="1"/>
          </p:cNvSpPr>
          <p:nvPr>
            <p:ph type="body" sz="half" idx="2"/>
          </p:nvPr>
        </p:nvSpPr>
        <p:spPr>
          <a:xfrm>
            <a:off x="2026210" y="16146780"/>
            <a:ext cx="15483410" cy="10428129"/>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87411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762775" y="6391434"/>
            <a:ext cx="14033703" cy="10256728"/>
          </a:xfrm>
        </p:spPr>
        <p:txBody>
          <a:bodyPr/>
          <a:lstStyle>
            <a:lvl1pPr>
              <a:defRPr sz="11225"/>
            </a:lvl1pPr>
          </a:lstStyle>
          <a:p>
            <a:r>
              <a:rPr lang="pl-PL"/>
              <a:t>Kliknij, aby edytować styl</a:t>
            </a:r>
            <a:endParaRPr lang="en-US" dirty="0"/>
          </a:p>
        </p:txBody>
      </p:sp>
      <p:sp>
        <p:nvSpPr>
          <p:cNvPr id="11" name="Text Placeholder 3"/>
          <p:cNvSpPr>
            <a:spLocks noGrp="1"/>
          </p:cNvSpPr>
          <p:nvPr>
            <p:ph type="body" sz="half" idx="14"/>
          </p:nvPr>
        </p:nvSpPr>
        <p:spPr>
          <a:xfrm>
            <a:off x="3386623" y="16648162"/>
            <a:ext cx="12771148" cy="1510556"/>
          </a:xfrm>
        </p:spPr>
        <p:txBody>
          <a:bodyPr vert="horz" lIns="91440" tIns="45720" rIns="91440" bIns="45720" rtlCol="0" anchor="t">
            <a:normAutofit/>
          </a:bodyPr>
          <a:lstStyle>
            <a:lvl1pPr marL="0" indent="0">
              <a:buNone/>
              <a:defRPr lang="en-US" sz="3274" b="0" i="0" kern="1200" cap="small" dirty="0">
                <a:solidFill>
                  <a:schemeClr val="bg2">
                    <a:lumMod val="40000"/>
                    <a:lumOff val="60000"/>
                  </a:schemeClr>
                </a:solidFill>
                <a:latin typeface="+mj-lt"/>
                <a:ea typeface="+mj-ea"/>
                <a:cs typeface="+mj-cs"/>
              </a:defRPr>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marL="0" lvl="0" indent="0">
              <a:buNone/>
            </a:pPr>
            <a:r>
              <a:rPr lang="pl-PL"/>
              <a:t>Kliknij, aby edytować style wzorca tekstu</a:t>
            </a:r>
          </a:p>
        </p:txBody>
      </p:sp>
      <p:sp>
        <p:nvSpPr>
          <p:cNvPr id="10" name="Text Placeholder 3"/>
          <p:cNvSpPr>
            <a:spLocks noGrp="1"/>
          </p:cNvSpPr>
          <p:nvPr>
            <p:ph type="body" sz="half" idx="2"/>
          </p:nvPr>
        </p:nvSpPr>
        <p:spPr>
          <a:xfrm>
            <a:off x="2026210" y="19206338"/>
            <a:ext cx="15483410" cy="7400608"/>
          </a:xfrm>
        </p:spPr>
        <p:txBody>
          <a:bodyPr anchor="ctr">
            <a:normAutofit/>
          </a:bodyPr>
          <a:lstStyle>
            <a:lvl1pPr marL="0" indent="0">
              <a:buNone/>
              <a:defRPr sz="4209"/>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
        <p:nvSpPr>
          <p:cNvPr id="12" name="TextBox 11"/>
          <p:cNvSpPr txBox="1"/>
          <p:nvPr/>
        </p:nvSpPr>
        <p:spPr>
          <a:xfrm>
            <a:off x="1575937" y="4287678"/>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
        <p:nvSpPr>
          <p:cNvPr id="15" name="TextBox 14"/>
          <p:cNvSpPr txBox="1"/>
          <p:nvPr/>
        </p:nvSpPr>
        <p:spPr>
          <a:xfrm>
            <a:off x="16369068" y="11538781"/>
            <a:ext cx="1406846" cy="4482766"/>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28530" dirty="0"/>
              <a:t>”</a:t>
            </a:r>
          </a:p>
        </p:txBody>
      </p:sp>
    </p:spTree>
    <p:extLst>
      <p:ext uri="{BB962C8B-B14F-4D97-AF65-F5344CB8AC3E}">
        <p14:creationId xmlns:p14="http://schemas.microsoft.com/office/powerpoint/2010/main" val="343955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026209" y="13792046"/>
            <a:ext cx="15483412" cy="7298101"/>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none">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742990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10420" y="8746172"/>
            <a:ext cx="5169873"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6" name="Text Placeholder 3"/>
          <p:cNvSpPr>
            <a:spLocks noGrp="1"/>
          </p:cNvSpPr>
          <p:nvPr>
            <p:ph type="body" sz="half" idx="15"/>
          </p:nvPr>
        </p:nvSpPr>
        <p:spPr>
          <a:xfrm>
            <a:off x="1144658" y="11773694"/>
            <a:ext cx="5135634"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13351" y="8746172"/>
            <a:ext cx="515123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19" name="Text Placeholder 3"/>
          <p:cNvSpPr>
            <a:spLocks noGrp="1"/>
          </p:cNvSpPr>
          <p:nvPr>
            <p:ph type="body" sz="half" idx="16"/>
          </p:nvPr>
        </p:nvSpPr>
        <p:spPr>
          <a:xfrm>
            <a:off x="6794835" y="11773694"/>
            <a:ext cx="5169746"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8746172"/>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0" name="Text Placeholder 3"/>
          <p:cNvSpPr>
            <a:spLocks noGrp="1"/>
          </p:cNvSpPr>
          <p:nvPr>
            <p:ph type="body" sz="half" idx="17"/>
          </p:nvPr>
        </p:nvSpPr>
        <p:spPr>
          <a:xfrm>
            <a:off x="12499311" y="11773694"/>
            <a:ext cx="5143992" cy="15845432"/>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7" name="Straight Connector 16"/>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671759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9822"/>
            </a:lvl1pPr>
          </a:lstStyle>
          <a:p>
            <a:r>
              <a:rPr lang="pl-PL"/>
              <a:t>Kliknij, aby edytować styl</a:t>
            </a:r>
            <a:endParaRPr lang="en-US" dirty="0"/>
          </a:p>
        </p:txBody>
      </p:sp>
      <p:sp>
        <p:nvSpPr>
          <p:cNvPr id="3" name="Text Placeholder 2"/>
          <p:cNvSpPr>
            <a:spLocks noGrp="1"/>
          </p:cNvSpPr>
          <p:nvPr>
            <p:ph type="body" idx="1"/>
          </p:nvPr>
        </p:nvSpPr>
        <p:spPr>
          <a:xfrm>
            <a:off x="1144657" y="18766169"/>
            <a:ext cx="5157916"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29" name="Picture Placeholder 2"/>
          <p:cNvSpPr>
            <a:spLocks noGrp="1" noChangeAspect="1"/>
          </p:cNvSpPr>
          <p:nvPr>
            <p:ph type="pic" idx="15"/>
          </p:nvPr>
        </p:nvSpPr>
        <p:spPr>
          <a:xfrm>
            <a:off x="1144657" y="9755346"/>
            <a:ext cx="5157916"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2" name="Text Placeholder 3"/>
          <p:cNvSpPr>
            <a:spLocks noGrp="1"/>
          </p:cNvSpPr>
          <p:nvPr>
            <p:ph type="body" sz="half" idx="18"/>
          </p:nvPr>
        </p:nvSpPr>
        <p:spPr>
          <a:xfrm>
            <a:off x="1144657" y="21310132"/>
            <a:ext cx="5157916"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Text Placeholder 4"/>
          <p:cNvSpPr>
            <a:spLocks noGrp="1"/>
          </p:cNvSpPr>
          <p:nvPr>
            <p:ph type="body" sz="quarter" idx="3"/>
          </p:nvPr>
        </p:nvSpPr>
        <p:spPr>
          <a:xfrm>
            <a:off x="6823378" y="18766169"/>
            <a:ext cx="5141204"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0" name="Picture Placeholder 2"/>
          <p:cNvSpPr>
            <a:spLocks noGrp="1" noChangeAspect="1"/>
          </p:cNvSpPr>
          <p:nvPr>
            <p:ph type="pic" idx="21"/>
          </p:nvPr>
        </p:nvSpPr>
        <p:spPr>
          <a:xfrm>
            <a:off x="6823376" y="9755346"/>
            <a:ext cx="5141204"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3" name="Text Placeholder 3"/>
          <p:cNvSpPr>
            <a:spLocks noGrp="1"/>
          </p:cNvSpPr>
          <p:nvPr>
            <p:ph type="body" sz="half" idx="19"/>
          </p:nvPr>
        </p:nvSpPr>
        <p:spPr>
          <a:xfrm>
            <a:off x="6821002" y="21310128"/>
            <a:ext cx="514801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14" name="Text Placeholder 4"/>
          <p:cNvSpPr>
            <a:spLocks noGrp="1"/>
          </p:cNvSpPr>
          <p:nvPr>
            <p:ph type="body" sz="quarter" idx="13"/>
          </p:nvPr>
        </p:nvSpPr>
        <p:spPr>
          <a:xfrm>
            <a:off x="12499311" y="18766169"/>
            <a:ext cx="514399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31" name="Picture Placeholder 2"/>
          <p:cNvSpPr>
            <a:spLocks noGrp="1" noChangeAspect="1"/>
          </p:cNvSpPr>
          <p:nvPr>
            <p:ph type="pic" idx="22"/>
          </p:nvPr>
        </p:nvSpPr>
        <p:spPr>
          <a:xfrm>
            <a:off x="12499309" y="9755346"/>
            <a:ext cx="5143992" cy="672782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24" name="Text Placeholder 3"/>
          <p:cNvSpPr>
            <a:spLocks noGrp="1"/>
          </p:cNvSpPr>
          <p:nvPr>
            <p:ph type="body" sz="half" idx="20"/>
          </p:nvPr>
        </p:nvSpPr>
        <p:spPr>
          <a:xfrm>
            <a:off x="12499095" y="21310119"/>
            <a:ext cx="5150804" cy="2910045"/>
          </a:xfrm>
        </p:spPr>
        <p:txBody>
          <a:bodyPr anchor="t">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cxnSp>
        <p:nvCxnSpPr>
          <p:cNvPr id="19" name="Straight Connector 18"/>
          <p:cNvCxnSpPr/>
          <p:nvPr/>
        </p:nvCxnSpPr>
        <p:spPr>
          <a:xfrm>
            <a:off x="6537005" y="9418955"/>
            <a:ext cx="0" cy="17492345"/>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12214273" y="9418955"/>
            <a:ext cx="0" cy="17512131"/>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827633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274766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568606" y="1899218"/>
            <a:ext cx="3074698" cy="2571991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44658" y="3413378"/>
            <a:ext cx="13022899" cy="24205752"/>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92668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74472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026214" y="12633366"/>
            <a:ext cx="15483407" cy="8456783"/>
          </a:xfrm>
        </p:spPr>
        <p:txBody>
          <a:bodyPr anchor="b"/>
          <a:lstStyle>
            <a:lvl1pPr algn="l">
              <a:defRPr sz="9354" b="0" cap="none"/>
            </a:lvl1pPr>
          </a:lstStyle>
          <a:p>
            <a:r>
              <a:rPr lang="pl-PL"/>
              <a:t>Kliknij, aby edytować styl</a:t>
            </a:r>
            <a:endParaRPr lang="en-US" dirty="0"/>
          </a:p>
        </p:txBody>
      </p:sp>
      <p:sp>
        <p:nvSpPr>
          <p:cNvPr id="3" name="Text Placeholder 2"/>
          <p:cNvSpPr>
            <a:spLocks noGrp="1"/>
          </p:cNvSpPr>
          <p:nvPr>
            <p:ph type="body" idx="1"/>
          </p:nvPr>
        </p:nvSpPr>
        <p:spPr>
          <a:xfrm>
            <a:off x="2026210" y="21090147"/>
            <a:ext cx="15483410" cy="3798308"/>
          </a:xfrm>
        </p:spPr>
        <p:txBody>
          <a:bodyPr anchor="t"/>
          <a:lstStyle>
            <a:lvl1pPr marL="0" indent="0" algn="l">
              <a:buNone/>
              <a:defRPr sz="4677" cap="all">
                <a:solidFill>
                  <a:schemeClr val="bg2">
                    <a:lumMod val="40000"/>
                    <a:lumOff val="60000"/>
                  </a:schemeClr>
                </a:solidFill>
              </a:defRPr>
            </a:lvl1pPr>
            <a:lvl2pPr marL="1069162" indent="0">
              <a:buNone/>
              <a:defRPr sz="4209">
                <a:solidFill>
                  <a:schemeClr val="tx1">
                    <a:tint val="75000"/>
                  </a:schemeClr>
                </a:solidFill>
              </a:defRPr>
            </a:lvl2pPr>
            <a:lvl3pPr marL="2138324" indent="0">
              <a:buNone/>
              <a:defRPr sz="3742">
                <a:solidFill>
                  <a:schemeClr val="tx1">
                    <a:tint val="75000"/>
                  </a:schemeClr>
                </a:solidFill>
              </a:defRPr>
            </a:lvl3pPr>
            <a:lvl4pPr marL="3207487" indent="0">
              <a:buNone/>
              <a:defRPr sz="3274">
                <a:solidFill>
                  <a:schemeClr val="tx1">
                    <a:tint val="75000"/>
                  </a:schemeClr>
                </a:solidFill>
              </a:defRPr>
            </a:lvl4pPr>
            <a:lvl5pPr marL="4276649" indent="0">
              <a:buNone/>
              <a:defRPr sz="3274">
                <a:solidFill>
                  <a:schemeClr val="tx1">
                    <a:tint val="75000"/>
                  </a:schemeClr>
                </a:solidFill>
              </a:defRPr>
            </a:lvl5pPr>
            <a:lvl6pPr marL="5345811" indent="0">
              <a:buNone/>
              <a:defRPr sz="3274">
                <a:solidFill>
                  <a:schemeClr val="tx1">
                    <a:tint val="75000"/>
                  </a:schemeClr>
                </a:solidFill>
              </a:defRPr>
            </a:lvl6pPr>
            <a:lvl7pPr marL="6414973" indent="0">
              <a:buNone/>
              <a:defRPr sz="3274">
                <a:solidFill>
                  <a:schemeClr val="tx1">
                    <a:tint val="75000"/>
                  </a:schemeClr>
                </a:solidFill>
              </a:defRPr>
            </a:lvl7pPr>
            <a:lvl8pPr marL="7484135" indent="0">
              <a:buNone/>
              <a:defRPr sz="3274">
                <a:solidFill>
                  <a:schemeClr val="tx1">
                    <a:tint val="75000"/>
                  </a:schemeClr>
                </a:solidFill>
              </a:defRPr>
            </a:lvl8pPr>
            <a:lvl9pPr marL="8553298" indent="0">
              <a:buNone/>
              <a:defRPr sz="3274">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89811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935612" y="9096587"/>
            <a:ext cx="7712775" cy="18522546"/>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9920037" y="9076796"/>
            <a:ext cx="7712779" cy="18542332"/>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65130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935611" y="8409781"/>
            <a:ext cx="7712772"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4" name="Content Placeholder 3"/>
          <p:cNvSpPr>
            <a:spLocks noGrp="1"/>
          </p:cNvSpPr>
          <p:nvPr>
            <p:ph sz="half" idx="2"/>
          </p:nvPr>
        </p:nvSpPr>
        <p:spPr>
          <a:xfrm>
            <a:off x="1935612"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9920039" y="8409781"/>
            <a:ext cx="7712775" cy="2543957"/>
          </a:xfrm>
        </p:spPr>
        <p:txBody>
          <a:bodyPr anchor="b">
            <a:noAutofit/>
          </a:bodyPr>
          <a:lstStyle>
            <a:lvl1pPr marL="0" indent="0">
              <a:buNone/>
              <a:defRPr sz="5612" b="0">
                <a:solidFill>
                  <a:schemeClr val="bg2">
                    <a:lumMod val="40000"/>
                    <a:lumOff val="60000"/>
                  </a:schemeClr>
                </a:solidFill>
              </a:defRPr>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pl-PL"/>
              <a:t>Kliknij, aby edytować style wzorca tekstu</a:t>
            </a:r>
          </a:p>
        </p:txBody>
      </p:sp>
      <p:sp>
        <p:nvSpPr>
          <p:cNvPr id="6" name="Content Placeholder 5"/>
          <p:cNvSpPr>
            <a:spLocks noGrp="1"/>
          </p:cNvSpPr>
          <p:nvPr>
            <p:ph sz="quarter" idx="4"/>
          </p:nvPr>
        </p:nvSpPr>
        <p:spPr>
          <a:xfrm>
            <a:off x="9920039" y="11100912"/>
            <a:ext cx="7712775" cy="16518214"/>
          </a:xfrm>
        </p:spPr>
        <p:txBody>
          <a:bodyPr>
            <a:normAutofit/>
          </a:bodyPr>
          <a:lstStyle>
            <a:lvl1pPr>
              <a:defRPr sz="4209"/>
            </a:lvl1pPr>
            <a:lvl2pPr>
              <a:defRPr sz="3742"/>
            </a:lvl2pPr>
            <a:lvl3pPr>
              <a:defRPr sz="3274"/>
            </a:lvl3pPr>
            <a:lvl4pPr>
              <a:defRPr sz="2806"/>
            </a:lvl4pPr>
            <a:lvl5pPr>
              <a:defRPr sz="2806"/>
            </a:lvl5pPr>
            <a:lvl6pPr>
              <a:defRPr sz="2806"/>
            </a:lvl6pPr>
            <a:lvl7pPr>
              <a:defRPr sz="2806"/>
            </a:lvl7pPr>
            <a:lvl8pPr>
              <a:defRPr sz="2806"/>
            </a:lvl8pPr>
            <a:lvl9pPr>
              <a:defRPr sz="2806"/>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5F5773E-6256-4E42-B253-2DF17E61CB06}" type="datetimeFigureOut">
              <a:rPr lang="pl-PL" smtClean="0"/>
              <a:t>13.09.2023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76330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131353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239758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6208" y="6391434"/>
            <a:ext cx="5966700" cy="6391434"/>
          </a:xfrm>
        </p:spPr>
        <p:txBody>
          <a:bodyPr anchor="b"/>
          <a:lstStyle>
            <a:lvl1pPr algn="l">
              <a:defRPr sz="5612" b="0"/>
            </a:lvl1pPr>
          </a:lstStyle>
          <a:p>
            <a:r>
              <a:rPr lang="pl-PL"/>
              <a:t>Kliknij, aby edytować styl</a:t>
            </a:r>
            <a:endParaRPr lang="en-US" dirty="0"/>
          </a:p>
        </p:txBody>
      </p:sp>
      <p:sp>
        <p:nvSpPr>
          <p:cNvPr id="3" name="Content Placeholder 2"/>
          <p:cNvSpPr>
            <a:spLocks noGrp="1"/>
          </p:cNvSpPr>
          <p:nvPr>
            <p:ph idx="1"/>
          </p:nvPr>
        </p:nvSpPr>
        <p:spPr>
          <a:xfrm>
            <a:off x="8393956" y="6391434"/>
            <a:ext cx="9115666" cy="20183475"/>
          </a:xfrm>
        </p:spPr>
        <p:txBody>
          <a:bodyPr anchor="ctr">
            <a:normAutofit/>
          </a:bodyPr>
          <a:lstStyle>
            <a:lvl1pPr>
              <a:defRPr sz="4677"/>
            </a:lvl1pPr>
            <a:lvl2pPr>
              <a:defRPr sz="4209"/>
            </a:lvl2pPr>
            <a:lvl3pPr>
              <a:defRPr sz="3742"/>
            </a:lvl3pPr>
            <a:lvl4pPr>
              <a:defRPr sz="3274"/>
            </a:lvl4pPr>
            <a:lvl5pPr>
              <a:defRPr sz="3274"/>
            </a:lvl5pPr>
            <a:lvl6pPr>
              <a:defRPr sz="3274"/>
            </a:lvl6pPr>
            <a:lvl7pPr>
              <a:defRPr sz="3274"/>
            </a:lvl7pPr>
            <a:lvl8pPr>
              <a:defRPr sz="3274"/>
            </a:lvl8pPr>
            <a:lvl9pPr>
              <a:defRPr sz="3274"/>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026208" y="13814474"/>
            <a:ext cx="5966700" cy="12782863"/>
          </a:xfrm>
        </p:spPr>
        <p:txBody>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16931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024373" y="8185485"/>
            <a:ext cx="8934805" cy="6952121"/>
          </a:xfrm>
        </p:spPr>
        <p:txBody>
          <a:bodyPr anchor="b">
            <a:normAutofit/>
          </a:bodyPr>
          <a:lstStyle>
            <a:lvl1pPr algn="l">
              <a:defRPr sz="8419" b="0"/>
            </a:lvl1pPr>
          </a:lstStyle>
          <a:p>
            <a:r>
              <a:rPr lang="pl-PL"/>
              <a:t>Kliknij, aby edytować styl</a:t>
            </a:r>
            <a:endParaRPr lang="en-US" dirty="0"/>
          </a:p>
        </p:txBody>
      </p:sp>
      <p:sp>
        <p:nvSpPr>
          <p:cNvPr id="3" name="Picture Placeholder 2"/>
          <p:cNvSpPr>
            <a:spLocks noGrp="1" noChangeAspect="1"/>
          </p:cNvSpPr>
          <p:nvPr>
            <p:ph type="pic" idx="1"/>
          </p:nvPr>
        </p:nvSpPr>
        <p:spPr>
          <a:xfrm>
            <a:off x="12192028" y="5045869"/>
            <a:ext cx="5614663" cy="20183475"/>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3742"/>
            </a:lvl1pPr>
            <a:lvl2pPr marL="1069162" indent="0">
              <a:buNone/>
              <a:defRPr sz="3742"/>
            </a:lvl2pPr>
            <a:lvl3pPr marL="2138324" indent="0">
              <a:buNone/>
              <a:defRPr sz="3742"/>
            </a:lvl3pPr>
            <a:lvl4pPr marL="3207487" indent="0">
              <a:buNone/>
              <a:defRPr sz="3742"/>
            </a:lvl4pPr>
            <a:lvl5pPr marL="4276649" indent="0">
              <a:buNone/>
              <a:defRPr sz="3742"/>
            </a:lvl5pPr>
            <a:lvl6pPr marL="5345811" indent="0">
              <a:buNone/>
              <a:defRPr sz="3742"/>
            </a:lvl6pPr>
            <a:lvl7pPr marL="6414973" indent="0">
              <a:buNone/>
              <a:defRPr sz="3742"/>
            </a:lvl7pPr>
            <a:lvl8pPr marL="7484135" indent="0">
              <a:buNone/>
              <a:defRPr sz="3742"/>
            </a:lvl8pPr>
            <a:lvl9pPr marL="8553298" indent="0">
              <a:buNone/>
              <a:defRPr sz="3742"/>
            </a:lvl9pPr>
          </a:lstStyle>
          <a:p>
            <a:r>
              <a:rPr lang="pl-PL"/>
              <a:t>Kliknij ikonę, aby dodać obraz</a:t>
            </a:r>
            <a:endParaRPr lang="en-US" dirty="0"/>
          </a:p>
        </p:txBody>
      </p:sp>
      <p:sp>
        <p:nvSpPr>
          <p:cNvPr id="4" name="Text Placeholder 3"/>
          <p:cNvSpPr>
            <a:spLocks noGrp="1"/>
          </p:cNvSpPr>
          <p:nvPr>
            <p:ph type="body" sz="half" idx="2"/>
          </p:nvPr>
        </p:nvSpPr>
        <p:spPr>
          <a:xfrm>
            <a:off x="2026209" y="16146780"/>
            <a:ext cx="8920900" cy="6055043"/>
          </a:xfrm>
        </p:spPr>
        <p:txBody>
          <a:bodyPr>
            <a:normAutofit/>
          </a:bodyPr>
          <a:lstStyle>
            <a:lvl1pPr marL="0" indent="0">
              <a:buNone/>
              <a:defRPr sz="3274"/>
            </a:lvl1pPr>
            <a:lvl2pPr marL="1069162" indent="0">
              <a:buNone/>
              <a:defRPr sz="2806"/>
            </a:lvl2pPr>
            <a:lvl3pPr marL="2138324" indent="0">
              <a:buNone/>
              <a:defRPr sz="2339"/>
            </a:lvl3pPr>
            <a:lvl4pPr marL="3207487" indent="0">
              <a:buNone/>
              <a:defRPr sz="2105"/>
            </a:lvl4pPr>
            <a:lvl5pPr marL="4276649" indent="0">
              <a:buNone/>
              <a:defRPr sz="2105"/>
            </a:lvl5pPr>
            <a:lvl6pPr marL="5345811" indent="0">
              <a:buNone/>
              <a:defRPr sz="2105"/>
            </a:lvl6pPr>
            <a:lvl7pPr marL="6414973" indent="0">
              <a:buNone/>
              <a:defRPr sz="2105"/>
            </a:lvl7pPr>
            <a:lvl8pPr marL="7484135" indent="0">
              <a:buNone/>
              <a:defRPr sz="2105"/>
            </a:lvl8pPr>
            <a:lvl9pPr marL="8553298" indent="0">
              <a:buNone/>
              <a:defRPr sz="2105"/>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F5F5773E-6256-4E42-B253-2DF17E61CB06}" type="datetimeFigureOut">
              <a:rPr lang="pl-PL" smtClean="0"/>
              <a:t>13.09.2023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766750D-FA71-4ECB-A012-253023C51DC7}" type="slidenum">
              <a:rPr lang="pl-PL" smtClean="0"/>
              <a:t>‹#›</a:t>
            </a:fld>
            <a:endParaRPr lang="pl-PL"/>
          </a:p>
        </p:txBody>
      </p:sp>
    </p:spTree>
    <p:extLst>
      <p:ext uri="{BB962C8B-B14F-4D97-AF65-F5344CB8AC3E}">
        <p14:creationId xmlns:p14="http://schemas.microsoft.com/office/powerpoint/2010/main" val="333771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14731484" y="7400608"/>
            <a:ext cx="6593284" cy="12446476"/>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13305909" y="-2018347"/>
            <a:ext cx="3742134" cy="7064216"/>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14731484" y="26911301"/>
            <a:ext cx="2316559" cy="4373086"/>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360107" y="11773694"/>
            <a:ext cx="9800828" cy="18501519"/>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963879" y="12782868"/>
            <a:ext cx="5524103" cy="10428129"/>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18113511" y="0"/>
            <a:ext cx="1603772" cy="4853649"/>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133515" y="1998562"/>
            <a:ext cx="16499300" cy="6182756"/>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935611" y="9062811"/>
            <a:ext cx="15695483" cy="1852130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6499083" y="8310617"/>
            <a:ext cx="4373082" cy="534729"/>
          </a:xfrm>
          <a:prstGeom prst="rect">
            <a:avLst/>
          </a:prstGeom>
        </p:spPr>
        <p:txBody>
          <a:bodyPr vert="horz" lIns="91440" tIns="45720" rIns="91440" bIns="45720" rtlCol="0" anchor="t"/>
          <a:lstStyle>
            <a:lvl1pPr algn="l">
              <a:defRPr sz="2572" b="0" i="0">
                <a:solidFill>
                  <a:schemeClr val="tx1">
                    <a:tint val="75000"/>
                    <a:alpha val="60000"/>
                  </a:schemeClr>
                </a:solidFill>
              </a:defRPr>
            </a:lvl1pPr>
          </a:lstStyle>
          <a:p>
            <a:fld id="{F5F5773E-6256-4E42-B253-2DF17E61CB06}" type="datetimeFigureOut">
              <a:rPr lang="pl-PL" smtClean="0"/>
              <a:t>13.09.2023</a:t>
            </a:fld>
            <a:endParaRPr lang="pl-PL"/>
          </a:p>
        </p:txBody>
      </p:sp>
      <p:sp>
        <p:nvSpPr>
          <p:cNvPr id="5" name="Footer Placeholder 4"/>
          <p:cNvSpPr>
            <a:spLocks noGrp="1"/>
          </p:cNvSpPr>
          <p:nvPr>
            <p:ph type="ftr" sz="quarter" idx="3"/>
          </p:nvPr>
        </p:nvSpPr>
        <p:spPr>
          <a:xfrm rot="5400000">
            <a:off x="10570367" y="14643777"/>
            <a:ext cx="17039387" cy="534731"/>
          </a:xfrm>
          <a:prstGeom prst="rect">
            <a:avLst/>
          </a:prstGeom>
        </p:spPr>
        <p:txBody>
          <a:bodyPr vert="horz" lIns="91440" tIns="45720" rIns="91440" bIns="45720" rtlCol="0" anchor="b"/>
          <a:lstStyle>
            <a:lvl1pPr algn="l">
              <a:defRPr sz="2572"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bwMode="gray">
          <a:xfrm>
            <a:off x="18162124" y="1305554"/>
            <a:ext cx="1470505" cy="3389018"/>
          </a:xfrm>
          <a:prstGeom prst="rect">
            <a:avLst/>
          </a:prstGeom>
        </p:spPr>
        <p:txBody>
          <a:bodyPr vert="horz" lIns="91440" tIns="45720" rIns="91440" bIns="45720" rtlCol="0" anchor="b"/>
          <a:lstStyle>
            <a:lvl1pPr algn="ctr">
              <a:defRPr sz="6550" b="0" i="0">
                <a:solidFill>
                  <a:schemeClr val="tx1">
                    <a:tint val="75000"/>
                  </a:schemeClr>
                </a:solidFill>
              </a:defRPr>
            </a:lvl1pPr>
          </a:lstStyle>
          <a:p>
            <a:fld id="{0766750D-FA71-4ECB-A012-253023C51DC7}" type="slidenum">
              <a:rPr lang="pl-PL" smtClean="0"/>
              <a:t>‹#›</a:t>
            </a:fld>
            <a:endParaRPr lang="pl-PL"/>
          </a:p>
        </p:txBody>
      </p:sp>
    </p:spTree>
    <p:extLst>
      <p:ext uri="{BB962C8B-B14F-4D97-AF65-F5344CB8AC3E}">
        <p14:creationId xmlns:p14="http://schemas.microsoft.com/office/powerpoint/2010/main" val="2058164134"/>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1069179" rtl="0" eaLnBrk="1" latinLnBrk="0" hangingPunct="1">
        <a:spcBef>
          <a:spcPct val="0"/>
        </a:spcBef>
        <a:buNone/>
        <a:defRPr sz="9822"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01886" indent="-801886"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677" b="0" i="0" kern="1200">
          <a:solidFill>
            <a:schemeClr val="tx1"/>
          </a:solidFill>
          <a:latin typeface="+mj-lt"/>
          <a:ea typeface="+mj-ea"/>
          <a:cs typeface="+mj-cs"/>
        </a:defRPr>
      </a:lvl1pPr>
      <a:lvl2pPr marL="1737417" indent="-668238" algn="l" defTabSz="1069179" rtl="0" eaLnBrk="1" latinLnBrk="0" hangingPunct="1">
        <a:spcBef>
          <a:spcPts val="2339"/>
        </a:spcBef>
        <a:spcAft>
          <a:spcPts val="0"/>
        </a:spcAft>
        <a:buClr>
          <a:schemeClr val="bg2">
            <a:lumMod val="40000"/>
            <a:lumOff val="60000"/>
          </a:schemeClr>
        </a:buClr>
        <a:buSzPct val="80000"/>
        <a:buFont typeface="Wingdings 3" charset="2"/>
        <a:buChar char=""/>
        <a:defRPr sz="4209" b="0" i="0" kern="1200">
          <a:solidFill>
            <a:schemeClr val="tx1"/>
          </a:solidFill>
          <a:latin typeface="+mj-lt"/>
          <a:ea typeface="+mj-ea"/>
          <a:cs typeface="+mj-cs"/>
        </a:defRPr>
      </a:lvl2pPr>
      <a:lvl3pPr marL="2672952"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742" b="0" i="0" kern="1200">
          <a:solidFill>
            <a:schemeClr val="tx1"/>
          </a:solidFill>
          <a:latin typeface="+mj-lt"/>
          <a:ea typeface="+mj-ea"/>
          <a:cs typeface="+mj-cs"/>
        </a:defRPr>
      </a:lvl3pPr>
      <a:lvl4pPr marL="3742131"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4pPr>
      <a:lvl5pPr marL="481130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5pPr>
      <a:lvl6pPr marL="588049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6pPr>
      <a:lvl7pPr marL="6949669"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7pPr>
      <a:lvl8pPr marL="8018850"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8pPr>
      <a:lvl9pPr marL="9088028" indent="-534590" algn="l" defTabSz="1069179" rtl="0" eaLnBrk="1" latinLnBrk="0" hangingPunct="1">
        <a:spcBef>
          <a:spcPts val="2339"/>
        </a:spcBef>
        <a:spcAft>
          <a:spcPts val="0"/>
        </a:spcAft>
        <a:buClr>
          <a:schemeClr val="bg2">
            <a:lumMod val="40000"/>
            <a:lumOff val="60000"/>
          </a:schemeClr>
        </a:buClr>
        <a:buSzPct val="80000"/>
        <a:buFont typeface="Wingdings 3" charset="2"/>
        <a:buChar char=""/>
        <a:defRPr sz="3274" b="0" i="0" kern="1200">
          <a:solidFill>
            <a:schemeClr val="tx1"/>
          </a:solidFill>
          <a:latin typeface="+mj-lt"/>
          <a:ea typeface="+mj-ea"/>
          <a:cs typeface="+mj-cs"/>
        </a:defRPr>
      </a:lvl9pPr>
    </p:bodyStyle>
    <p:otherStyle>
      <a:defPPr>
        <a:defRPr lang="en-US"/>
      </a:defPPr>
      <a:lvl1pPr marL="0" algn="l" defTabSz="1069179" rtl="0" eaLnBrk="1" latinLnBrk="0" hangingPunct="1">
        <a:defRPr sz="4209" kern="1200">
          <a:solidFill>
            <a:schemeClr val="tx1"/>
          </a:solidFill>
          <a:latin typeface="+mn-lt"/>
          <a:ea typeface="+mn-ea"/>
          <a:cs typeface="+mn-cs"/>
        </a:defRPr>
      </a:lvl1pPr>
      <a:lvl2pPr marL="1069179" algn="l" defTabSz="1069179" rtl="0" eaLnBrk="1" latinLnBrk="0" hangingPunct="1">
        <a:defRPr sz="4209" kern="1200">
          <a:solidFill>
            <a:schemeClr val="tx1"/>
          </a:solidFill>
          <a:latin typeface="+mn-lt"/>
          <a:ea typeface="+mn-ea"/>
          <a:cs typeface="+mn-cs"/>
        </a:defRPr>
      </a:lvl2pPr>
      <a:lvl3pPr marL="2138359" algn="l" defTabSz="1069179" rtl="0" eaLnBrk="1" latinLnBrk="0" hangingPunct="1">
        <a:defRPr sz="4209" kern="1200">
          <a:solidFill>
            <a:schemeClr val="tx1"/>
          </a:solidFill>
          <a:latin typeface="+mn-lt"/>
          <a:ea typeface="+mn-ea"/>
          <a:cs typeface="+mn-cs"/>
        </a:defRPr>
      </a:lvl3pPr>
      <a:lvl4pPr marL="3207538" algn="l" defTabSz="1069179" rtl="0" eaLnBrk="1" latinLnBrk="0" hangingPunct="1">
        <a:defRPr sz="4209" kern="1200">
          <a:solidFill>
            <a:schemeClr val="tx1"/>
          </a:solidFill>
          <a:latin typeface="+mn-lt"/>
          <a:ea typeface="+mn-ea"/>
          <a:cs typeface="+mn-cs"/>
        </a:defRPr>
      </a:lvl4pPr>
      <a:lvl5pPr marL="4276721" algn="l" defTabSz="1069179" rtl="0" eaLnBrk="1" latinLnBrk="0" hangingPunct="1">
        <a:defRPr sz="4209" kern="1200">
          <a:solidFill>
            <a:schemeClr val="tx1"/>
          </a:solidFill>
          <a:latin typeface="+mn-lt"/>
          <a:ea typeface="+mn-ea"/>
          <a:cs typeface="+mn-cs"/>
        </a:defRPr>
      </a:lvl5pPr>
      <a:lvl6pPr marL="5345900" algn="l" defTabSz="1069179" rtl="0" eaLnBrk="1" latinLnBrk="0" hangingPunct="1">
        <a:defRPr sz="4209" kern="1200">
          <a:solidFill>
            <a:schemeClr val="tx1"/>
          </a:solidFill>
          <a:latin typeface="+mn-lt"/>
          <a:ea typeface="+mn-ea"/>
          <a:cs typeface="+mn-cs"/>
        </a:defRPr>
      </a:lvl6pPr>
      <a:lvl7pPr marL="6415081" algn="l" defTabSz="1069179" rtl="0" eaLnBrk="1" latinLnBrk="0" hangingPunct="1">
        <a:defRPr sz="4209" kern="1200">
          <a:solidFill>
            <a:schemeClr val="tx1"/>
          </a:solidFill>
          <a:latin typeface="+mn-lt"/>
          <a:ea typeface="+mn-ea"/>
          <a:cs typeface="+mn-cs"/>
        </a:defRPr>
      </a:lvl7pPr>
      <a:lvl8pPr marL="7484259" algn="l" defTabSz="1069179" rtl="0" eaLnBrk="1" latinLnBrk="0" hangingPunct="1">
        <a:defRPr sz="4209" kern="1200">
          <a:solidFill>
            <a:schemeClr val="tx1"/>
          </a:solidFill>
          <a:latin typeface="+mn-lt"/>
          <a:ea typeface="+mn-ea"/>
          <a:cs typeface="+mn-cs"/>
        </a:defRPr>
      </a:lvl8pPr>
      <a:lvl9pPr marL="8553440" algn="l" defTabSz="1069179"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 name="Prostokąt 22">
            <a:extLst>
              <a:ext uri="{FF2B5EF4-FFF2-40B4-BE49-F238E27FC236}">
                <a16:creationId xmlns:a16="http://schemas.microsoft.com/office/drawing/2014/main" id="{924E9166-C31D-F0BE-AED6-2AC385FBE014}"/>
              </a:ext>
            </a:extLst>
          </p:cNvPr>
          <p:cNvSpPr/>
          <p:nvPr/>
        </p:nvSpPr>
        <p:spPr>
          <a:xfrm>
            <a:off x="1220767" y="12684154"/>
            <a:ext cx="8374023" cy="90886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22" name="Prostokąt 21">
            <a:extLst>
              <a:ext uri="{FF2B5EF4-FFF2-40B4-BE49-F238E27FC236}">
                <a16:creationId xmlns:a16="http://schemas.microsoft.com/office/drawing/2014/main" id="{71632A26-2DBB-692B-0697-B57A3A46AF3B}"/>
              </a:ext>
            </a:extLst>
          </p:cNvPr>
          <p:cNvSpPr/>
          <p:nvPr/>
        </p:nvSpPr>
        <p:spPr>
          <a:xfrm>
            <a:off x="10466230" y="8891067"/>
            <a:ext cx="9602561" cy="1770312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dirty="0"/>
          </a:p>
        </p:txBody>
      </p:sp>
      <p:sp>
        <p:nvSpPr>
          <p:cNvPr id="14" name="Prostokąt 13"/>
          <p:cNvSpPr/>
          <p:nvPr/>
        </p:nvSpPr>
        <p:spPr>
          <a:xfrm>
            <a:off x="9383950" y="9178157"/>
            <a:ext cx="10684841" cy="207749"/>
          </a:xfrm>
          <a:prstGeom prst="rect">
            <a:avLst/>
          </a:prstGeom>
        </p:spPr>
        <p:txBody>
          <a:bodyPr>
            <a:spAutoFit/>
          </a:bodyPr>
          <a:lstStyle/>
          <a:p>
            <a:pPr marL="190721" marR="190721">
              <a:lnSpc>
                <a:spcPts val="919"/>
              </a:lnSpc>
              <a:spcBef>
                <a:spcPts val="848"/>
              </a:spcBef>
              <a:spcAft>
                <a:spcPts val="424"/>
              </a:spcAft>
            </a:pPr>
            <a:r>
              <a:rPr lang="en-US" sz="1979" b="1" dirty="0">
                <a:latin typeface="+mj-lt"/>
                <a:ea typeface="Times New Roman" panose="02020603050405020304" pitchFamily="18" charset="0"/>
                <a:cs typeface="Times New Roman" panose="02020603050405020304" pitchFamily="18" charset="0"/>
              </a:rPr>
              <a:t>Table </a:t>
            </a:r>
            <a:r>
              <a:rPr lang="pl-PL" sz="1979" b="1" dirty="0">
                <a:latin typeface="+mj-lt"/>
                <a:ea typeface="Times New Roman" panose="02020603050405020304" pitchFamily="18" charset="0"/>
                <a:cs typeface="Times New Roman" panose="02020603050405020304" pitchFamily="18" charset="0"/>
              </a:rPr>
              <a:t>1</a:t>
            </a:r>
            <a:r>
              <a:rPr lang="en-US" sz="1979" b="1" dirty="0">
                <a:latin typeface="+mj-lt"/>
                <a:ea typeface="Times New Roman" panose="02020603050405020304" pitchFamily="18" charset="0"/>
                <a:cs typeface="Times New Roman" panose="02020603050405020304" pitchFamily="18" charset="0"/>
              </a:rPr>
              <a:t>. </a:t>
            </a:r>
            <a:r>
              <a:rPr lang="en-US" sz="1979" dirty="0">
                <a:latin typeface="+mj-lt"/>
                <a:ea typeface="Times New Roman" panose="02020603050405020304" pitchFamily="18" charset="0"/>
                <a:cs typeface="Times New Roman" panose="02020603050405020304" pitchFamily="18" charset="0"/>
              </a:rPr>
              <a:t>Production cost of willow variety per energy unit (€GJ</a:t>
            </a:r>
            <a:r>
              <a:rPr lang="en-US" sz="1979" baseline="30000" dirty="0">
                <a:latin typeface="+mj-lt"/>
                <a:ea typeface="Times New Roman" panose="02020603050405020304" pitchFamily="18" charset="0"/>
                <a:cs typeface="Times New Roman" panose="02020603050405020304" pitchFamily="18" charset="0"/>
              </a:rPr>
              <a:t>−1</a:t>
            </a:r>
            <a:r>
              <a:rPr lang="en-US" sz="2261" dirty="0">
                <a:latin typeface="+mj-lt"/>
                <a:ea typeface="Times New Roman" panose="02020603050405020304" pitchFamily="18" charset="0"/>
                <a:cs typeface="Times New Roman" panose="02020603050405020304" pitchFamily="18" charset="0"/>
              </a:rPr>
              <a:t>)</a:t>
            </a:r>
            <a:endParaRPr lang="pl-PL" sz="2261" dirty="0">
              <a:latin typeface="+mj-lt"/>
              <a:ea typeface="Times New Roman" panose="02020603050405020304" pitchFamily="18" charset="0"/>
              <a:cs typeface="Times New Roman" panose="02020603050405020304" pitchFamily="18" charset="0"/>
            </a:endParaRPr>
          </a:p>
        </p:txBody>
      </p:sp>
      <p:sp>
        <p:nvSpPr>
          <p:cNvPr id="7" name="Podtytuł 2">
            <a:extLst>
              <a:ext uri="{FF2B5EF4-FFF2-40B4-BE49-F238E27FC236}">
                <a16:creationId xmlns:a16="http://schemas.microsoft.com/office/drawing/2014/main" id="{987C05C9-D4F5-4D37-BA75-5D0F77928816}"/>
              </a:ext>
            </a:extLst>
          </p:cNvPr>
          <p:cNvSpPr>
            <a:spLocks noGrp="1"/>
          </p:cNvSpPr>
          <p:nvPr>
            <p:ph type="subTitle" idx="1"/>
          </p:nvPr>
        </p:nvSpPr>
        <p:spPr>
          <a:xfrm>
            <a:off x="3225853" y="28167412"/>
            <a:ext cx="14535150" cy="1919755"/>
          </a:xfrm>
          <a:noFill/>
        </p:spPr>
        <p:txBody>
          <a:bodyPr>
            <a:normAutofit/>
          </a:bodyPr>
          <a:lstStyle/>
          <a:p>
            <a:pPr algn="ctr"/>
            <a:r>
              <a:rPr lang="pl-PL" sz="2400" b="1" dirty="0">
                <a:solidFill>
                  <a:schemeClr val="bg1"/>
                </a:solidFill>
              </a:rPr>
              <a:t>Projekt dofinansowano ze środków budżetu państwa w ramach programu „Doskonała Nauka” Ministra Edukacji i Nauki. Nazwa Projektu: Polsko-Litewskie Forum Prawa Spółek i Prawa Gospodarczego (nr rej. DNK/SP/548941/2022). Wartość dofinansowania: 22 660 zł. Całkowity koszt: 26 410,00 zł.</a:t>
            </a:r>
          </a:p>
        </p:txBody>
      </p:sp>
      <p:pic>
        <p:nvPicPr>
          <p:cNvPr id="13" name="Obraz 12">
            <a:extLst>
              <a:ext uri="{FF2B5EF4-FFF2-40B4-BE49-F238E27FC236}">
                <a16:creationId xmlns:a16="http://schemas.microsoft.com/office/drawing/2014/main" id="{DC490B3A-4E52-3B59-976F-6F52B709843B}"/>
              </a:ext>
            </a:extLst>
          </p:cNvPr>
          <p:cNvPicPr>
            <a:picLocks noChangeAspect="1"/>
          </p:cNvPicPr>
          <p:nvPr/>
        </p:nvPicPr>
        <p:blipFill>
          <a:blip r:embed="rId2"/>
          <a:stretch>
            <a:fillRect/>
          </a:stretch>
        </p:blipFill>
        <p:spPr>
          <a:xfrm>
            <a:off x="1022293" y="28249790"/>
            <a:ext cx="1820047" cy="1162031"/>
          </a:xfrm>
          <a:prstGeom prst="rect">
            <a:avLst/>
          </a:prstGeom>
        </p:spPr>
      </p:pic>
      <p:pic>
        <p:nvPicPr>
          <p:cNvPr id="15" name="Obraz 14">
            <a:extLst>
              <a:ext uri="{FF2B5EF4-FFF2-40B4-BE49-F238E27FC236}">
                <a16:creationId xmlns:a16="http://schemas.microsoft.com/office/drawing/2014/main" id="{2262942B-D624-48C5-FDC7-7B1D24B0D925}"/>
              </a:ext>
            </a:extLst>
          </p:cNvPr>
          <p:cNvPicPr>
            <a:picLocks noChangeAspect="1"/>
          </p:cNvPicPr>
          <p:nvPr/>
        </p:nvPicPr>
        <p:blipFill>
          <a:blip r:embed="rId3"/>
          <a:stretch>
            <a:fillRect/>
          </a:stretch>
        </p:blipFill>
        <p:spPr>
          <a:xfrm>
            <a:off x="17444520" y="27649143"/>
            <a:ext cx="3939105" cy="2626070"/>
          </a:xfrm>
          <a:prstGeom prst="rect">
            <a:avLst/>
          </a:prstGeom>
        </p:spPr>
      </p:pic>
      <p:sp>
        <p:nvSpPr>
          <p:cNvPr id="25" name="pole tekstowe 24">
            <a:extLst>
              <a:ext uri="{FF2B5EF4-FFF2-40B4-BE49-F238E27FC236}">
                <a16:creationId xmlns:a16="http://schemas.microsoft.com/office/drawing/2014/main" id="{396AA43E-23EC-703F-9DBA-82EA0DE20D11}"/>
              </a:ext>
            </a:extLst>
          </p:cNvPr>
          <p:cNvSpPr txBox="1"/>
          <p:nvPr/>
        </p:nvSpPr>
        <p:spPr>
          <a:xfrm>
            <a:off x="-455588" y="2406542"/>
            <a:ext cx="20196232" cy="584775"/>
          </a:xfrm>
          <a:prstGeom prst="rect">
            <a:avLst/>
          </a:prstGeom>
          <a:noFill/>
        </p:spPr>
        <p:txBody>
          <a:bodyPr wrap="square" rtlCol="0">
            <a:spAutoFit/>
          </a:bodyPr>
          <a:lstStyle/>
          <a:p>
            <a:pPr algn="ctr"/>
            <a:r>
              <a:rPr lang="pl-PL" sz="3200" b="1" dirty="0">
                <a:solidFill>
                  <a:schemeClr val="bg1"/>
                </a:solidFill>
              </a:rPr>
              <a:t>Olsztyn 15-16 września 2023 roku</a:t>
            </a:r>
          </a:p>
        </p:txBody>
      </p:sp>
      <p:sp>
        <p:nvSpPr>
          <p:cNvPr id="26" name="pole tekstowe 25">
            <a:extLst>
              <a:ext uri="{FF2B5EF4-FFF2-40B4-BE49-F238E27FC236}">
                <a16:creationId xmlns:a16="http://schemas.microsoft.com/office/drawing/2014/main" id="{79FDE343-A364-62C9-7A35-CF3FC177CC98}"/>
              </a:ext>
            </a:extLst>
          </p:cNvPr>
          <p:cNvSpPr txBox="1"/>
          <p:nvPr/>
        </p:nvSpPr>
        <p:spPr>
          <a:xfrm>
            <a:off x="-455588" y="612328"/>
            <a:ext cx="20196232" cy="1569660"/>
          </a:xfrm>
          <a:prstGeom prst="rect">
            <a:avLst/>
          </a:prstGeom>
          <a:noFill/>
        </p:spPr>
        <p:txBody>
          <a:bodyPr wrap="square" rtlCol="0">
            <a:spAutoFit/>
          </a:bodyPr>
          <a:lstStyle/>
          <a:p>
            <a:pPr algn="ctr"/>
            <a:r>
              <a:rPr lang="pl-PL" sz="3200" b="1" dirty="0">
                <a:solidFill>
                  <a:schemeClr val="bg1"/>
                </a:solidFill>
              </a:rPr>
              <a:t>”Polsko-Litewskie Forum Prawa Spółek i Prawa Gospodarczego. </a:t>
            </a:r>
          </a:p>
          <a:p>
            <a:pPr algn="ctr"/>
            <a:r>
              <a:rPr lang="pl-PL" sz="3200" b="1" dirty="0">
                <a:solidFill>
                  <a:schemeClr val="bg1"/>
                </a:solidFill>
              </a:rPr>
              <a:t>Nowe rozwiązania prawne dotyczące funkcjonowania spółek </a:t>
            </a:r>
          </a:p>
          <a:p>
            <a:pPr algn="ctr"/>
            <a:r>
              <a:rPr lang="pl-PL" sz="3200" b="1" dirty="0">
                <a:solidFill>
                  <a:schemeClr val="bg1"/>
                </a:solidFill>
              </a:rPr>
              <a:t>w prawie polskim i litewskim”</a:t>
            </a:r>
          </a:p>
        </p:txBody>
      </p:sp>
      <p:pic>
        <p:nvPicPr>
          <p:cNvPr id="27" name="Obraz 26">
            <a:extLst>
              <a:ext uri="{FF2B5EF4-FFF2-40B4-BE49-F238E27FC236}">
                <a16:creationId xmlns:a16="http://schemas.microsoft.com/office/drawing/2014/main" id="{049EA058-B822-5F89-904C-5D1F621EF282}"/>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1066858" y="3681022"/>
            <a:ext cx="3550963" cy="942412"/>
          </a:xfrm>
          <a:prstGeom prst="rect">
            <a:avLst/>
          </a:prstGeom>
          <a:noFill/>
          <a:ln>
            <a:noFill/>
          </a:ln>
        </p:spPr>
      </p:pic>
      <p:pic>
        <p:nvPicPr>
          <p:cNvPr id="28" name="Obraz 27" descr="Obraz zawierający tekst, godło, logo, symbol&#10;&#10;Opis wygenerowany automatycznie">
            <a:extLst>
              <a:ext uri="{FF2B5EF4-FFF2-40B4-BE49-F238E27FC236}">
                <a16:creationId xmlns:a16="http://schemas.microsoft.com/office/drawing/2014/main" id="{4130C497-7312-9959-8313-6D6833D337B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92931" y="3663636"/>
            <a:ext cx="3931181" cy="942411"/>
          </a:xfrm>
          <a:prstGeom prst="rect">
            <a:avLst/>
          </a:prstGeom>
          <a:noFill/>
          <a:ln>
            <a:noFill/>
          </a:ln>
        </p:spPr>
      </p:pic>
      <p:pic>
        <p:nvPicPr>
          <p:cNvPr id="29" name="Obraz 28" descr="Obraz zawierający tekst, ssak, design&#10;&#10;Opis wygenerowany automatycznie">
            <a:extLst>
              <a:ext uri="{FF2B5EF4-FFF2-40B4-BE49-F238E27FC236}">
                <a16:creationId xmlns:a16="http://schemas.microsoft.com/office/drawing/2014/main" id="{F011C114-4C4C-246D-D1DF-DFC8B38536E7}"/>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36400" y="3681022"/>
            <a:ext cx="1729473" cy="1187821"/>
          </a:xfrm>
          <a:prstGeom prst="rect">
            <a:avLst/>
          </a:prstGeom>
          <a:noFill/>
          <a:ln>
            <a:noFill/>
          </a:ln>
        </p:spPr>
      </p:pic>
      <p:pic>
        <p:nvPicPr>
          <p:cNvPr id="30" name="Obraz 29">
            <a:extLst>
              <a:ext uri="{FF2B5EF4-FFF2-40B4-BE49-F238E27FC236}">
                <a16:creationId xmlns:a16="http://schemas.microsoft.com/office/drawing/2014/main" id="{CEFC8FB3-687C-C96E-DDAA-71D5EAFAC684}"/>
              </a:ext>
            </a:extLst>
          </p:cNvPr>
          <p:cNvPicPr/>
          <p:nvPr/>
        </p:nvPicPr>
        <p:blipFill>
          <a:blip r:embed="rId7" cstate="print">
            <a:extLst>
              <a:ext uri="{28A0092B-C50C-407E-A947-70E740481C1C}">
                <a14:useLocalDpi xmlns:a14="http://schemas.microsoft.com/office/drawing/2010/main" val="0"/>
              </a:ext>
            </a:extLst>
          </a:blip>
          <a:stretch>
            <a:fillRect/>
          </a:stretch>
        </p:blipFill>
        <p:spPr bwMode="auto">
          <a:xfrm>
            <a:off x="15062201" y="3670612"/>
            <a:ext cx="2382320" cy="952821"/>
          </a:xfrm>
          <a:prstGeom prst="rect">
            <a:avLst/>
          </a:prstGeom>
          <a:noFill/>
          <a:ln>
            <a:noFill/>
          </a:ln>
        </p:spPr>
      </p:pic>
      <p:sp>
        <p:nvSpPr>
          <p:cNvPr id="2" name="pole tekstowe 1">
            <a:extLst>
              <a:ext uri="{FF2B5EF4-FFF2-40B4-BE49-F238E27FC236}">
                <a16:creationId xmlns:a16="http://schemas.microsoft.com/office/drawing/2014/main" id="{2B5F8F21-D098-5FCE-59DF-2765F4E2D59B}"/>
              </a:ext>
            </a:extLst>
          </p:cNvPr>
          <p:cNvSpPr txBox="1"/>
          <p:nvPr/>
        </p:nvSpPr>
        <p:spPr>
          <a:xfrm>
            <a:off x="2148840" y="6172200"/>
            <a:ext cx="17145000" cy="1077218"/>
          </a:xfrm>
          <a:prstGeom prst="rect">
            <a:avLst/>
          </a:prstGeom>
          <a:noFill/>
        </p:spPr>
        <p:txBody>
          <a:bodyPr wrap="square" rtlCol="0">
            <a:spAutoFit/>
          </a:bodyPr>
          <a:lstStyle/>
          <a:p>
            <a:pPr algn="ctr"/>
            <a:r>
              <a:rPr lang="pl-PL" sz="3200" i="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a:t>
            </a:r>
            <a:r>
              <a:rPr lang="en-US" sz="3200" i="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Public Procurement Carried Out within Capital Groups</a:t>
            </a:r>
            <a:r>
              <a:rPr lang="pl-PL" sz="3200" i="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rPr>
              <a:t>”</a:t>
            </a:r>
          </a:p>
          <a:p>
            <a:pPr algn="ctr"/>
            <a:r>
              <a:rPr lang="pl-PL" sz="3200" dirty="0">
                <a:solidFill>
                  <a:schemeClr val="bg1"/>
                </a:solidFill>
                <a:latin typeface="Arial Black" panose="020B0A04020102020204" pitchFamily="34" charset="0"/>
              </a:rPr>
              <a:t>dr Maciej </a:t>
            </a:r>
            <a:r>
              <a:rPr lang="pl-PL" sz="3200" dirty="0" err="1">
                <a:solidFill>
                  <a:schemeClr val="bg1"/>
                </a:solidFill>
                <a:latin typeface="Arial Black" panose="020B0A04020102020204" pitchFamily="34" charset="0"/>
              </a:rPr>
              <a:t>Lubiszewski</a:t>
            </a:r>
            <a:endParaRPr lang="pl-PL" sz="3200" dirty="0">
              <a:solidFill>
                <a:schemeClr val="bg1"/>
              </a:solidFill>
              <a:latin typeface="Arial Black" panose="020B0A04020102020204" pitchFamily="34" charset="0"/>
            </a:endParaRPr>
          </a:p>
        </p:txBody>
      </p:sp>
      <p:sp>
        <p:nvSpPr>
          <p:cNvPr id="5" name="pole tekstowe 4">
            <a:extLst>
              <a:ext uri="{FF2B5EF4-FFF2-40B4-BE49-F238E27FC236}">
                <a16:creationId xmlns:a16="http://schemas.microsoft.com/office/drawing/2014/main" id="{4B6ADDA3-7B3C-59F2-BC3C-C3481D5B8D7D}"/>
              </a:ext>
            </a:extLst>
          </p:cNvPr>
          <p:cNvSpPr txBox="1"/>
          <p:nvPr/>
        </p:nvSpPr>
        <p:spPr>
          <a:xfrm>
            <a:off x="1740184" y="12872200"/>
            <a:ext cx="7854606" cy="8648521"/>
          </a:xfrm>
          <a:prstGeom prst="rect">
            <a:avLst/>
          </a:prstGeom>
          <a:noFill/>
        </p:spPr>
        <p:txBody>
          <a:bodyPr wrap="square" rtlCol="0">
            <a:spAutoFit/>
          </a:bodyPr>
          <a:lstStyle/>
          <a:p>
            <a:endParaRPr lang="en-US" sz="2000" b="1" dirty="0">
              <a:solidFill>
                <a:schemeClr val="bg1"/>
              </a:solidFill>
              <a:latin typeface="Arial" panose="020B0604020202020204" pitchFamily="34" charset="0"/>
              <a:cs typeface="Arial" panose="020B0604020202020204" pitchFamily="34" charset="0"/>
            </a:endParaRPr>
          </a:p>
          <a:p>
            <a:r>
              <a:rPr lang="en-US" sz="2800" b="1" dirty="0">
                <a:solidFill>
                  <a:schemeClr val="bg1"/>
                </a:solidFill>
                <a:latin typeface="Arial" panose="020B0604020202020204" pitchFamily="34" charset="0"/>
                <a:cs typeface="Arial" panose="020B0604020202020204" pitchFamily="34" charset="0"/>
              </a:rPr>
              <a:t>The capital group as a public procurement contractor will act only as the so-called group of economic operators referred to in art. 19 of Directive 2014/24/EU (contractors jointly applying for a contract - art. 58 of the Public Procurement Law), due to the following reasons:</a:t>
            </a:r>
            <a:endParaRPr lang="pl-PL" sz="2800" b="1" dirty="0">
              <a:solidFill>
                <a:schemeClr val="bg1"/>
              </a:solidFill>
              <a:latin typeface="Arial" panose="020B0604020202020204" pitchFamily="34" charset="0"/>
              <a:cs typeface="Arial" panose="020B0604020202020204" pitchFamily="34" charset="0"/>
            </a:endParaRPr>
          </a:p>
          <a:p>
            <a:endParaRPr lang="en-US" sz="2800" b="1" dirty="0">
              <a:solidFill>
                <a:schemeClr val="bg1"/>
              </a:solidFill>
              <a:latin typeface="Arial" panose="020B0604020202020204" pitchFamily="34" charset="0"/>
              <a:cs typeface="Arial" panose="020B0604020202020204" pitchFamily="34" charset="0"/>
            </a:endParaRPr>
          </a:p>
          <a:p>
            <a:r>
              <a:rPr lang="en-US" sz="2400" b="1" dirty="0">
                <a:solidFill>
                  <a:srgbClr val="0070C0"/>
                </a:solidFill>
                <a:latin typeface="Arial" panose="020B0604020202020204" pitchFamily="34" charset="0"/>
                <a:cs typeface="Arial" panose="020B0604020202020204" pitchFamily="34" charset="0"/>
              </a:rPr>
              <a:t>•</a:t>
            </a:r>
            <a:r>
              <a:rPr lang="pl-PL" sz="2400" b="1" dirty="0">
                <a:solidFill>
                  <a:srgbClr val="0070C0"/>
                </a:solidFill>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during the contract award procedure, economic operators belonging to one capital group are excluded from the procedure if they submitted separate tenders, unless they prove that they had prepared these tenders independently of each other (Article 108(1)(5) of the Public Procurement Law)</a:t>
            </a:r>
            <a:endParaRPr lang="pl-PL" sz="2400" b="1" dirty="0">
              <a:solidFill>
                <a:srgbClr val="0070C0"/>
              </a:solidFill>
              <a:latin typeface="Arial" panose="020B0604020202020204" pitchFamily="34" charset="0"/>
              <a:cs typeface="Arial" panose="020B0604020202020204" pitchFamily="34" charset="0"/>
            </a:endParaRPr>
          </a:p>
          <a:p>
            <a:endParaRPr lang="en-US" sz="2400" b="1" dirty="0">
              <a:solidFill>
                <a:srgbClr val="0070C0"/>
              </a:solidFill>
              <a:latin typeface="Arial" panose="020B0604020202020204" pitchFamily="34" charset="0"/>
              <a:cs typeface="Arial" panose="020B0604020202020204" pitchFamily="34" charset="0"/>
            </a:endParaRPr>
          </a:p>
          <a:p>
            <a:r>
              <a:rPr lang="en-US" sz="2400" b="1" dirty="0">
                <a:solidFill>
                  <a:srgbClr val="0070C0"/>
                </a:solidFill>
                <a:latin typeface="Arial" panose="020B0604020202020204" pitchFamily="34" charset="0"/>
                <a:cs typeface="Arial" panose="020B0604020202020204" pitchFamily="34" charset="0"/>
              </a:rPr>
              <a:t>•</a:t>
            </a:r>
            <a:r>
              <a:rPr lang="pl-PL" sz="2400" b="1" dirty="0">
                <a:solidFill>
                  <a:srgbClr val="0070C0"/>
                </a:solidFill>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even if economic operators from one capital group submit separate and independent tenders, the contract will be awarded to only one of them. In this case, the party of the contract will be one of the members of the capital group, and not the capital group (group of contractors) itself.</a:t>
            </a:r>
          </a:p>
        </p:txBody>
      </p:sp>
      <p:sp>
        <p:nvSpPr>
          <p:cNvPr id="6" name="pole tekstowe 5">
            <a:extLst>
              <a:ext uri="{FF2B5EF4-FFF2-40B4-BE49-F238E27FC236}">
                <a16:creationId xmlns:a16="http://schemas.microsoft.com/office/drawing/2014/main" id="{CA557D70-F5E2-2037-D682-B49F3C176023}"/>
              </a:ext>
            </a:extLst>
          </p:cNvPr>
          <p:cNvSpPr txBox="1"/>
          <p:nvPr/>
        </p:nvSpPr>
        <p:spPr>
          <a:xfrm>
            <a:off x="10919817" y="9282031"/>
            <a:ext cx="8374023" cy="17020044"/>
          </a:xfrm>
          <a:prstGeom prst="rect">
            <a:avLst/>
          </a:prstGeom>
          <a:noFill/>
        </p:spPr>
        <p:txBody>
          <a:bodyPr wrap="square" rtlCol="0">
            <a:spAutoFit/>
          </a:bodyPr>
          <a:lstStyle/>
          <a:p>
            <a:pPr algn="just"/>
            <a:r>
              <a:rPr lang="en-US" sz="2800" b="1" dirty="0">
                <a:solidFill>
                  <a:schemeClr val="bg1"/>
                </a:solidFill>
                <a:latin typeface="Arial" panose="020B0604020202020204" pitchFamily="34" charset="0"/>
                <a:cs typeface="Arial" panose="020B0604020202020204" pitchFamily="34" charset="0"/>
              </a:rPr>
              <a:t>Proper performance of a public contract by a group of contractors (including a capital group) is secured by joint and several liability of these contractors (Article 445(1) of the Public Procurement Law - the provision is jus cogens).</a:t>
            </a:r>
          </a:p>
          <a:p>
            <a:pPr algn="just"/>
            <a:endParaRPr lang="en-US" sz="2400" b="1" dirty="0">
              <a:solidFill>
                <a:schemeClr val="bg1"/>
              </a:solidFill>
              <a:latin typeface="Arial" panose="020B0604020202020204" pitchFamily="34" charset="0"/>
              <a:cs typeface="Arial" panose="020B0604020202020204" pitchFamily="34" charset="0"/>
            </a:endParaRPr>
          </a:p>
          <a:p>
            <a:pPr algn="just"/>
            <a:r>
              <a:rPr lang="en-US" sz="2400" b="1" dirty="0">
                <a:solidFill>
                  <a:schemeClr val="bg1"/>
                </a:solidFill>
                <a:latin typeface="Arial" panose="020B0604020202020204" pitchFamily="34" charset="0"/>
                <a:cs typeface="Arial" panose="020B0604020202020204" pitchFamily="34" charset="0"/>
              </a:rPr>
              <a:t>In certain circumstances, particular members of the group will be required to perform specific tasks that are part of the public contract:</a:t>
            </a:r>
            <a:endParaRPr lang="pl-PL" sz="2400" b="1" dirty="0">
              <a:solidFill>
                <a:schemeClr val="bg1"/>
              </a:solidFill>
              <a:latin typeface="Arial" panose="020B0604020202020204" pitchFamily="34" charset="0"/>
              <a:cs typeface="Arial" panose="020B0604020202020204" pitchFamily="34" charset="0"/>
            </a:endParaRPr>
          </a:p>
          <a:p>
            <a:pPr algn="just"/>
            <a:endParaRPr lang="en-US" sz="2400" b="1" dirty="0">
              <a:solidFill>
                <a:schemeClr val="bg1"/>
              </a:solidFill>
              <a:latin typeface="Arial" panose="020B0604020202020204" pitchFamily="34" charset="0"/>
              <a:cs typeface="Arial" panose="020B0604020202020204" pitchFamily="34" charset="0"/>
            </a:endParaRPr>
          </a:p>
          <a:p>
            <a:pPr algn="just"/>
            <a:r>
              <a:rPr lang="en-US" sz="2400" b="1" dirty="0">
                <a:solidFill>
                  <a:srgbClr val="0070C0"/>
                </a:solidFill>
                <a:latin typeface="Arial" panose="020B0604020202020204" pitchFamily="34" charset="0"/>
                <a:cs typeface="Arial" panose="020B0604020202020204" pitchFamily="34" charset="0"/>
              </a:rPr>
              <a:t>•</a:t>
            </a:r>
            <a:r>
              <a:rPr lang="pl-PL" sz="2400" b="1" dirty="0">
                <a:solidFill>
                  <a:srgbClr val="0070C0"/>
                </a:solidFill>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it results from the specific regulation of joint tendering</a:t>
            </a:r>
          </a:p>
          <a:p>
            <a:pPr algn="just"/>
            <a:r>
              <a:rPr lang="en-US" sz="2400" b="1" dirty="0">
                <a:solidFill>
                  <a:srgbClr val="0070C0"/>
                </a:solidFill>
                <a:latin typeface="Arial" panose="020B0604020202020204" pitchFamily="34" charset="0"/>
                <a:cs typeface="Arial" panose="020B0604020202020204" pitchFamily="34" charset="0"/>
              </a:rPr>
              <a:t>•</a:t>
            </a:r>
            <a:r>
              <a:rPr lang="pl-PL" sz="2400" b="1" dirty="0">
                <a:solidFill>
                  <a:srgbClr val="0070C0"/>
                </a:solidFill>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during the proceedings, members of the group can rely on abilities of its member(s) to demonstrate the conditions for participation in the proceedings (“selection criteria” in directive 2014/24/EU)</a:t>
            </a:r>
          </a:p>
          <a:p>
            <a:pPr algn="just"/>
            <a:r>
              <a:rPr lang="en-US" sz="2400" b="1" dirty="0">
                <a:solidFill>
                  <a:srgbClr val="0070C0"/>
                </a:solidFill>
                <a:latin typeface="Arial" panose="020B0604020202020204" pitchFamily="34" charset="0"/>
                <a:cs typeface="Arial" panose="020B0604020202020204" pitchFamily="34" charset="0"/>
              </a:rPr>
              <a:t>•</a:t>
            </a:r>
            <a:r>
              <a:rPr lang="pl-PL" sz="2400" b="1" dirty="0">
                <a:solidFill>
                  <a:srgbClr val="0070C0"/>
                </a:solidFill>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art. 117 (2) of the Public Procurement Law - if the contracting authority had specified in the procedure a condition concerning suitability to pursue the professional activity (concession for instance) and a group of contractors demonstrated compliance with this condition relying on the concession of one of the members of the group, that member of the group is obliged to perform that part of the contract, the performance of which requires concession</a:t>
            </a:r>
          </a:p>
          <a:p>
            <a:pPr algn="just"/>
            <a:r>
              <a:rPr lang="en-US" sz="2400" b="1" dirty="0">
                <a:solidFill>
                  <a:srgbClr val="0070C0"/>
                </a:solidFill>
                <a:latin typeface="Arial" panose="020B0604020202020204" pitchFamily="34" charset="0"/>
                <a:cs typeface="Arial" panose="020B0604020202020204" pitchFamily="34" charset="0"/>
              </a:rPr>
              <a:t>•</a:t>
            </a:r>
            <a:r>
              <a:rPr lang="pl-PL" sz="2400" b="1" dirty="0">
                <a:solidFill>
                  <a:srgbClr val="0070C0"/>
                </a:solidFill>
                <a:latin typeface="Arial" panose="020B0604020202020204" pitchFamily="34" charset="0"/>
                <a:cs typeface="Arial" panose="020B0604020202020204" pitchFamily="34" charset="0"/>
              </a:rPr>
              <a:t> </a:t>
            </a:r>
            <a:r>
              <a:rPr lang="en-US" sz="2400" b="1" dirty="0">
                <a:solidFill>
                  <a:srgbClr val="0070C0"/>
                </a:solidFill>
                <a:latin typeface="Arial" panose="020B0604020202020204" pitchFamily="34" charset="0"/>
                <a:cs typeface="Arial" panose="020B0604020202020204" pitchFamily="34" charset="0"/>
              </a:rPr>
              <a:t>art. 117 (3) of the Public Procurement Law - if the contracting authority has specified in the procedure a condition concerning education, professional qualifications or experience, and a group of economic operators has demonstrated compliance with this condition by relying on the education, professional qualifications or experience of one of the members of the group, that member of the group is obliged to perform that part of the contract, the performance of which requires these abilities.</a:t>
            </a:r>
          </a:p>
          <a:p>
            <a:pPr algn="just"/>
            <a:endParaRPr lang="en-US" sz="2400" b="1" dirty="0">
              <a:solidFill>
                <a:schemeClr val="bg1"/>
              </a:solidFill>
              <a:latin typeface="Arial" panose="020B0604020202020204" pitchFamily="34" charset="0"/>
              <a:cs typeface="Arial" panose="020B0604020202020204" pitchFamily="34" charset="0"/>
            </a:endParaRPr>
          </a:p>
          <a:p>
            <a:pPr algn="just"/>
            <a:r>
              <a:rPr lang="en-US" sz="2800" b="1" dirty="0">
                <a:solidFill>
                  <a:schemeClr val="bg1"/>
                </a:solidFill>
                <a:latin typeface="Arial" panose="020B0604020202020204" pitchFamily="34" charset="0"/>
                <a:cs typeface="Arial" panose="020B0604020202020204" pitchFamily="34" charset="0"/>
              </a:rPr>
              <a:t>The Public Procurement Law does not explicitly regulate the issue of subjective changes of contracts in the composition of the group at the performance stage. This issue is discussed in the doctrine. Some have expressed the view that such a change is possible on the basis of the review clauses of the public procurement contract.</a:t>
            </a:r>
          </a:p>
          <a:p>
            <a:pPr algn="just"/>
            <a:endParaRPr lang="pl-PL"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702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211</TotalTime>
  <Words>606</Words>
  <Application>Microsoft Office PowerPoint</Application>
  <PresentationFormat>Niestandardowy</PresentationFormat>
  <Paragraphs>24</Paragraphs>
  <Slides>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vt:i4>
      </vt:variant>
    </vt:vector>
  </HeadingPairs>
  <TitlesOfParts>
    <vt:vector size="6" baseType="lpstr">
      <vt:lpstr>Arial</vt:lpstr>
      <vt:lpstr>Arial Black</vt:lpstr>
      <vt:lpstr>Century Gothic</vt:lpstr>
      <vt:lpstr>Wingdings 3</vt:lpstr>
      <vt:lpstr>Jon</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Ewelina Olba-Zięty</dc:creator>
  <cp:lastModifiedBy>Jakub Zięty</cp:lastModifiedBy>
  <cp:revision>19</cp:revision>
  <cp:lastPrinted>2023-09-05T09:19:09Z</cp:lastPrinted>
  <dcterms:created xsi:type="dcterms:W3CDTF">2023-09-04T12:04:38Z</dcterms:created>
  <dcterms:modified xsi:type="dcterms:W3CDTF">2023-09-13T20:17:04Z</dcterms:modified>
</cp:coreProperties>
</file>