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356" r:id="rId4"/>
    <p:sldId id="325" r:id="rId5"/>
    <p:sldId id="295" r:id="rId6"/>
    <p:sldId id="351" r:id="rId7"/>
    <p:sldId id="353" r:id="rId8"/>
    <p:sldId id="341" r:id="rId9"/>
    <p:sldId id="25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39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1621C-E1DB-4F4D-87A3-7D0B9F11D019}" type="datetimeFigureOut">
              <a:rPr lang="lt-LT" smtClean="0"/>
              <a:t>2024-01-16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D8BE-4AF6-476F-B592-CA0AC33E3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586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4861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Litwa ma korzystne położenie geograficzne i cieszy się członkostwem w najważniejszych organizacjach międzynarodowych.</a:t>
            </a:r>
            <a:endParaRPr lang="en-US" dirty="0"/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Strefa</a:t>
            </a:r>
            <a:r>
              <a:rPr lang="en-US" dirty="0"/>
              <a:t> EURO – EURIBOR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6143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Nasza rozwinięta gospodarka pogodziła się z pandemią, wykazując 5,1 procent wzrostu PKB w 2021 roku. </a:t>
            </a:r>
          </a:p>
          <a:p>
            <a:r>
              <a:rPr lang="pl-PL" dirty="0"/>
              <a:t>Przetrwaliśmy kryzys i możemy być dumni z najbardziej znaczącego wzrostu płac realnych w krajach OECD</a:t>
            </a:r>
          </a:p>
        </p:txBody>
      </p:sp>
    </p:spTree>
    <p:extLst>
      <p:ext uri="{BB962C8B-B14F-4D97-AF65-F5344CB8AC3E}">
        <p14:creationId xmlns:p14="http://schemas.microsoft.com/office/powerpoint/2010/main" val="234633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  <a:sym typeface="Int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8604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  <a:sym typeface="Int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7952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Światowego poziomu infrastruktura - R&amp;D huby i centra kompetencji</a:t>
            </a:r>
            <a:endParaRPr lang="lt-LT" sz="1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  <a:sym typeface="Inter Regular"/>
            </a:endParaRPr>
          </a:p>
          <a:p>
            <a:r>
              <a:rPr lang="pl-PL" sz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Dwa miasta Wilno i Kowno tworzą centrum nauk przyrodniczych, które jest wspierane przez zintegrowaną sieć dolin naukowych i instytucji edukacyjnych dostarczających przedsiębiorstwom pulę wykształconych i zmotywowanych talentów. Główne kompetencje sektora leżą w podsektorach komórek i genów, enzymów i farmacji, oferując firmom bogatą pulę talentów i jeszcze nienasycony rynek.</a:t>
            </a:r>
            <a:endParaRPr lang="lt-LT" sz="1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  <a:sym typeface="Inter Regular"/>
            </a:endParaRPr>
          </a:p>
          <a:p>
            <a:r>
              <a:rPr lang="pl-PL" sz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To także dom dla lokalnych startupów, w tym </a:t>
            </a:r>
            <a:r>
              <a:rPr lang="pl-PL" sz="120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CasZyme</a:t>
            </a:r>
            <a:r>
              <a:rPr lang="pl-PL" sz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, która została założona i prowadzona przez prof. </a:t>
            </a:r>
            <a:r>
              <a:rPr lang="pl-PL" sz="120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Virginijus</a:t>
            </a:r>
            <a:r>
              <a:rPr lang="pl-PL" sz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 </a:t>
            </a:r>
            <a:r>
              <a:rPr lang="pl-PL" sz="120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Siksnys</a:t>
            </a:r>
            <a:r>
              <a:rPr lang="pl-PL" sz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, zdobywca nagrody </a:t>
            </a:r>
            <a:r>
              <a:rPr lang="pl-PL" sz="120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Kavli</a:t>
            </a:r>
            <a:r>
              <a:rPr lang="pl-PL" sz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 za </a:t>
            </a:r>
            <a:r>
              <a:rPr lang="pl-PL" sz="120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nanonarzędzie</a:t>
            </a:r>
            <a:r>
              <a:rPr lang="pl-PL" sz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 CRISPR-Cas9 w 2018 roku. </a:t>
            </a:r>
            <a:endParaRPr lang="lt-LT" sz="1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  <a:sym typeface="Inter Regular"/>
            </a:endParaRPr>
          </a:p>
          <a:p>
            <a:r>
              <a:rPr lang="pl-PL" sz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 </a:t>
            </a:r>
            <a:endParaRPr lang="lt-LT" sz="1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  <a:sym typeface="Inter Regular"/>
            </a:endParaRPr>
          </a:p>
          <a:p>
            <a:r>
              <a:rPr lang="pl-PL" sz="1200" b="1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Środowisko przyjazne dla biznesu </a:t>
            </a:r>
            <a:endParaRPr lang="lt-LT" sz="1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  <a:sym typeface="Inter Regular"/>
            </a:endParaRPr>
          </a:p>
          <a:p>
            <a:r>
              <a:rPr lang="pl-PL" sz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Oferujemy atrakcyjne warunki do inwestowania w strefach wolnego handlu, produkcji, inżynierii, urządzeniach przemysłowych, motoryzacji, elektronice, biotechnologii, czystych technologiach, ICT, B+R, transporcie, usługach finansowych i biznesowych.</a:t>
            </a:r>
            <a:endParaRPr lang="lt-LT" sz="1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  <a:sym typeface="Inter Regular"/>
            </a:endParaRPr>
          </a:p>
          <a:p>
            <a:r>
              <a:rPr lang="pl-PL" sz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  <a:sym typeface="Inter Regular"/>
              </a:rPr>
              <a:t>Atrakcyjne zachęty podatkowe w wolnych strefach ekonomicznych oraz zachęty finansowe uzależnione od wielkości i znaczenia projektu dla lokalnych gospodarek.</a:t>
            </a:r>
            <a:endParaRPr lang="lt-LT" sz="1200" dirty="0">
              <a:solidFill>
                <a:schemeClr val="accent1"/>
              </a:solidFill>
              <a:effectLst/>
              <a:latin typeface="+mj-lt"/>
              <a:ea typeface="+mj-ea"/>
              <a:cs typeface="+mj-cs"/>
              <a:sym typeface="Inter Regular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12810-167F-4D2E-A8D9-29555B26E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94CD9-5FB1-4872-B44F-03798DD0B96C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4771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68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73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69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dzia bendra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7"/>
          <p:cNvSpPr/>
          <p:nvPr/>
        </p:nvSpPr>
        <p:spPr>
          <a:xfrm>
            <a:off x="748241" y="1792816"/>
            <a:ext cx="5289553" cy="3435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81" y="21600"/>
                </a:moveTo>
                <a:lnTo>
                  <a:pt x="519" y="21600"/>
                </a:lnTo>
                <a:cubicBezTo>
                  <a:pt x="233" y="21600"/>
                  <a:pt x="0" y="21241"/>
                  <a:pt x="0" y="20801"/>
                </a:cubicBezTo>
                <a:lnTo>
                  <a:pt x="0" y="799"/>
                </a:lnTo>
                <a:cubicBezTo>
                  <a:pt x="0" y="359"/>
                  <a:pt x="233" y="0"/>
                  <a:pt x="519" y="0"/>
                </a:cubicBezTo>
                <a:lnTo>
                  <a:pt x="21081" y="0"/>
                </a:lnTo>
                <a:cubicBezTo>
                  <a:pt x="21367" y="0"/>
                  <a:pt x="21600" y="359"/>
                  <a:pt x="21600" y="799"/>
                </a:cubicBezTo>
                <a:lnTo>
                  <a:pt x="21600" y="20801"/>
                </a:lnTo>
                <a:cubicBezTo>
                  <a:pt x="21600" y="21241"/>
                  <a:pt x="21367" y="21600"/>
                  <a:pt x="21081" y="21600"/>
                </a:cubicBez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>
              <a:defRPr>
                <a:latin typeface="+mj-lt"/>
                <a:ea typeface="+mj-ea"/>
                <a:cs typeface="+mj-cs"/>
                <a:sym typeface="Inter Regular"/>
              </a:defRPr>
            </a:pPr>
            <a:endParaRPr sz="1200"/>
          </a:p>
        </p:txBody>
      </p:sp>
      <p:pic>
        <p:nvPicPr>
          <p:cNvPr id="26" name="Graphic 4" descr="Graphic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41" y="5382683"/>
            <a:ext cx="5289551" cy="8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007533"/>
            <a:ext cx="1773767" cy="897467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026695" y="2197767"/>
            <a:ext cx="4796590" cy="2074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6695" y="4503554"/>
            <a:ext cx="1946441" cy="49356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C486A6EF-A5BD-2A48-BE7C-3CA9703B50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26583" y="5520936"/>
            <a:ext cx="2199295" cy="5717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330DA0B-45F4-5B46-AACF-2E8C49E2E0B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29150" y="5520936"/>
            <a:ext cx="2199297" cy="5717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88276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ug teksto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48800" y="1792800"/>
            <a:ext cx="4796589" cy="6671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8799" y="6325724"/>
            <a:ext cx="3814237" cy="21729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ext Placeholder 118"/>
          <p:cNvSpPr>
            <a:spLocks noGrp="1"/>
          </p:cNvSpPr>
          <p:nvPr>
            <p:ph type="body" sz="quarter" idx="21"/>
          </p:nvPr>
        </p:nvSpPr>
        <p:spPr>
          <a:xfrm>
            <a:off x="759322" y="325002"/>
            <a:ext cx="2951009" cy="185271"/>
          </a:xfrm>
          <a:prstGeom prst="rect">
            <a:avLst/>
          </a:prstGeom>
          <a:solidFill>
            <a:srgbClr val="FFFFFF"/>
          </a:solidFill>
          <a:ln cap="rnd">
            <a:solidFill>
              <a:schemeClr val="accent1"/>
            </a:solidFill>
            <a:round/>
          </a:ln>
        </p:spPr>
        <p:txBody>
          <a:bodyPr lIns="0" tIns="0" rIns="0" bIns="0" anchor="ctr"/>
          <a:lstStyle/>
          <a:p>
            <a:pPr algn="ctr">
              <a:defRPr sz="1800"/>
            </a:pPr>
            <a:endParaRPr/>
          </a:p>
        </p:txBody>
      </p:sp>
      <p:sp>
        <p:nvSpPr>
          <p:cNvPr id="98" name="Text Placeholder 118"/>
          <p:cNvSpPr>
            <a:spLocks noGrp="1"/>
          </p:cNvSpPr>
          <p:nvPr>
            <p:ph type="body" sz="quarter" idx="22"/>
          </p:nvPr>
        </p:nvSpPr>
        <p:spPr>
          <a:xfrm>
            <a:off x="4110137" y="325001"/>
            <a:ext cx="649063" cy="185271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/>
          <a:p>
            <a:pPr algn="ctr">
              <a:defRPr sz="1800">
                <a:latin typeface="Inter Bold"/>
                <a:ea typeface="Inter Bold"/>
                <a:cs typeface="Inter Bold"/>
                <a:sym typeface="Inter Bold"/>
              </a:defRPr>
            </a:pPr>
            <a:endParaRPr/>
          </a:p>
        </p:txBody>
      </p:sp>
      <p:sp>
        <p:nvSpPr>
          <p:cNvPr id="99" name="Text Placeholder 13"/>
          <p:cNvSpPr>
            <a:spLocks noGrp="1"/>
          </p:cNvSpPr>
          <p:nvPr>
            <p:ph type="body" sz="half" idx="23"/>
          </p:nvPr>
        </p:nvSpPr>
        <p:spPr>
          <a:xfrm>
            <a:off x="748799" y="2653412"/>
            <a:ext cx="8947428" cy="343541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r>
              <a:t>Tekstas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28269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liu faktu pateikimas 03">
    <p:bg>
      <p:bgPr>
        <a:solidFill>
          <a:srgbClr val="00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>
            <a:extLst>
              <a:ext uri="{FF2B5EF4-FFF2-40B4-BE49-F238E27FC236}">
                <a16:creationId xmlns:a16="http://schemas.microsoft.com/office/drawing/2014/main" id="{A5DC82AA-9FDA-C545-A818-1D5436026BE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9644" y="1914672"/>
            <a:ext cx="4748451" cy="2074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>
                <a:solidFill>
                  <a:srgbClr val="FFFFFF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 dirty="0" err="1"/>
              <a:t>Antraštės</a:t>
            </a:r>
            <a:r>
              <a:rPr lang="en-US" dirty="0"/>
              <a:t> </a:t>
            </a:r>
            <a:r>
              <a:rPr lang="en-US" dirty="0" err="1"/>
              <a:t>tekstas</a:t>
            </a:r>
            <a:endParaRPr dirty="0"/>
          </a:p>
        </p:txBody>
      </p:sp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FEAC69BE-C1DE-F649-BB4F-2AF8CF364AB4}"/>
              </a:ext>
            </a:extLst>
          </p:cNvPr>
          <p:cNvSpPr/>
          <p:nvPr userDrawn="1"/>
        </p:nvSpPr>
        <p:spPr>
          <a:xfrm>
            <a:off x="9215971" y="366483"/>
            <a:ext cx="2614991" cy="2952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1600"/>
                </a:moveTo>
                <a:lnTo>
                  <a:pt x="20584" y="21600"/>
                </a:lnTo>
                <a:cubicBezTo>
                  <a:pt x="21143" y="21600"/>
                  <a:pt x="21600" y="21182"/>
                  <a:pt x="21600" y="20671"/>
                </a:cubicBezTo>
                <a:lnTo>
                  <a:pt x="21600" y="929"/>
                </a:lnTo>
                <a:cubicBezTo>
                  <a:pt x="21600" y="418"/>
                  <a:pt x="21143" y="0"/>
                  <a:pt x="20584" y="0"/>
                </a:cubicBezTo>
                <a:lnTo>
                  <a:pt x="1016" y="0"/>
                </a:lnTo>
                <a:cubicBezTo>
                  <a:pt x="457" y="0"/>
                  <a:pt x="0" y="418"/>
                  <a:pt x="0" y="929"/>
                </a:cubicBezTo>
                <a:lnTo>
                  <a:pt x="0" y="20671"/>
                </a:lnTo>
                <a:cubicBezTo>
                  <a:pt x="0" y="21182"/>
                  <a:pt x="457" y="21600"/>
                  <a:pt x="1016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Inter Regular"/>
              </a:defRPr>
            </a:pPr>
            <a:endParaRPr sz="1200" dirty="0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A8DA4B00-49C3-1A46-8B34-21B98CFC6E86}"/>
              </a:ext>
            </a:extLst>
          </p:cNvPr>
          <p:cNvSpPr/>
          <p:nvPr userDrawn="1"/>
        </p:nvSpPr>
        <p:spPr>
          <a:xfrm>
            <a:off x="6241142" y="363887"/>
            <a:ext cx="2614992" cy="2952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1600"/>
                </a:moveTo>
                <a:lnTo>
                  <a:pt x="20584" y="21600"/>
                </a:lnTo>
                <a:cubicBezTo>
                  <a:pt x="21143" y="21600"/>
                  <a:pt x="21600" y="21182"/>
                  <a:pt x="21600" y="20671"/>
                </a:cubicBezTo>
                <a:lnTo>
                  <a:pt x="21600" y="929"/>
                </a:lnTo>
                <a:cubicBezTo>
                  <a:pt x="21600" y="418"/>
                  <a:pt x="21143" y="0"/>
                  <a:pt x="20584" y="0"/>
                </a:cubicBezTo>
                <a:lnTo>
                  <a:pt x="1016" y="0"/>
                </a:lnTo>
                <a:cubicBezTo>
                  <a:pt x="457" y="0"/>
                  <a:pt x="0" y="418"/>
                  <a:pt x="0" y="929"/>
                </a:cubicBezTo>
                <a:lnTo>
                  <a:pt x="0" y="20671"/>
                </a:lnTo>
                <a:cubicBezTo>
                  <a:pt x="0" y="21182"/>
                  <a:pt x="457" y="21600"/>
                  <a:pt x="1016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Inter Regular"/>
              </a:defRPr>
            </a:pPr>
            <a:endParaRPr sz="1200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FF244598-D95E-3044-8E33-5CE55075C973}"/>
              </a:ext>
            </a:extLst>
          </p:cNvPr>
          <p:cNvSpPr/>
          <p:nvPr userDrawn="1"/>
        </p:nvSpPr>
        <p:spPr>
          <a:xfrm>
            <a:off x="9215969" y="3544209"/>
            <a:ext cx="2614993" cy="2952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1600"/>
                </a:moveTo>
                <a:lnTo>
                  <a:pt x="20584" y="21600"/>
                </a:lnTo>
                <a:cubicBezTo>
                  <a:pt x="21143" y="21600"/>
                  <a:pt x="21600" y="21182"/>
                  <a:pt x="21600" y="20671"/>
                </a:cubicBezTo>
                <a:lnTo>
                  <a:pt x="21600" y="929"/>
                </a:lnTo>
                <a:cubicBezTo>
                  <a:pt x="21600" y="418"/>
                  <a:pt x="21143" y="0"/>
                  <a:pt x="20584" y="0"/>
                </a:cubicBezTo>
                <a:lnTo>
                  <a:pt x="1016" y="0"/>
                </a:lnTo>
                <a:cubicBezTo>
                  <a:pt x="457" y="0"/>
                  <a:pt x="0" y="418"/>
                  <a:pt x="0" y="929"/>
                </a:cubicBezTo>
                <a:lnTo>
                  <a:pt x="0" y="20671"/>
                </a:lnTo>
                <a:cubicBezTo>
                  <a:pt x="0" y="21182"/>
                  <a:pt x="457" y="21600"/>
                  <a:pt x="1016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Inter Regular"/>
              </a:defRPr>
            </a:pPr>
            <a:endParaRPr sz="1200" dirty="0"/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0C455898-D6F8-0640-8415-334F18A43A62}"/>
              </a:ext>
            </a:extLst>
          </p:cNvPr>
          <p:cNvSpPr/>
          <p:nvPr userDrawn="1"/>
        </p:nvSpPr>
        <p:spPr>
          <a:xfrm>
            <a:off x="6241142" y="3544209"/>
            <a:ext cx="2614993" cy="2952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1600"/>
                </a:moveTo>
                <a:lnTo>
                  <a:pt x="20584" y="21600"/>
                </a:lnTo>
                <a:cubicBezTo>
                  <a:pt x="21143" y="21600"/>
                  <a:pt x="21600" y="21182"/>
                  <a:pt x="21600" y="20671"/>
                </a:cubicBezTo>
                <a:lnTo>
                  <a:pt x="21600" y="929"/>
                </a:lnTo>
                <a:cubicBezTo>
                  <a:pt x="21600" y="418"/>
                  <a:pt x="21143" y="0"/>
                  <a:pt x="20584" y="0"/>
                </a:cubicBezTo>
                <a:lnTo>
                  <a:pt x="1016" y="0"/>
                </a:lnTo>
                <a:cubicBezTo>
                  <a:pt x="457" y="0"/>
                  <a:pt x="0" y="418"/>
                  <a:pt x="0" y="929"/>
                </a:cubicBezTo>
                <a:lnTo>
                  <a:pt x="0" y="20671"/>
                </a:lnTo>
                <a:cubicBezTo>
                  <a:pt x="0" y="21182"/>
                  <a:pt x="457" y="21600"/>
                  <a:pt x="1016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0479" tIns="30479" rIns="30479" bIns="3047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Inter Regular"/>
              </a:defRPr>
            </a:pPr>
            <a:endParaRPr sz="120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572054D-8786-044A-88ED-287AF4EB12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1384" y="718462"/>
            <a:ext cx="2134509" cy="119818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/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/>
              <a:t>Spauskite kad įterpti paveikslėlį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43D2D813-E146-BC46-8435-4DC4F39CBE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1382" y="5466479"/>
            <a:ext cx="2134510" cy="6750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 b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lt-LT" dirty="0"/>
              <a:t>Pastraipos tekstas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8BC08298-14E6-054A-993E-9FA8DDE154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7611" y="5464099"/>
            <a:ext cx="2133109" cy="677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 b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lt-LT" dirty="0"/>
              <a:t>Pastraipos tekstas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7247D1A1-ADCB-BA4F-B0D1-EAC6CD61EB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7611" y="2275529"/>
            <a:ext cx="2133109" cy="677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 b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lt-LT" dirty="0"/>
              <a:t>Pastraipos tekstas</a:t>
            </a:r>
            <a:endParaRPr dirty="0"/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AE43F7E4-D8D7-4140-8BB7-6D0506CEA7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1382" y="3902039"/>
            <a:ext cx="2134510" cy="1192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accent3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lt-LT" dirty="0"/>
              <a:t>Antraštės tekstas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798304EB-6FF7-E044-8387-A6E483E05D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57611" y="716492"/>
            <a:ext cx="2133109" cy="1195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accent3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lt-LT" dirty="0"/>
              <a:t>Antraštės tekstas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B067EAA7-5F4C-DE49-B3B1-7B54F60E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81382" y="2283777"/>
            <a:ext cx="2134510" cy="6692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 b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lt-LT" dirty="0"/>
              <a:t>Pastraipos tekstas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94710D1F-FA7A-9945-A3BE-3F73D0F3E33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457611" y="3910468"/>
            <a:ext cx="2133109" cy="119818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/>
            </a:lvl1pPr>
          </a:lstStyle>
          <a:p>
            <a:pPr marL="0" marR="0" lvl="0" indent="0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/>
              <a:t>Spauskite kad įterpti paveikslėlį</a:t>
            </a:r>
          </a:p>
        </p:txBody>
      </p:sp>
      <p:pic>
        <p:nvPicPr>
          <p:cNvPr id="38" name="icons-03.png" descr="icons-03.png">
            <a:extLst>
              <a:ext uri="{FF2B5EF4-FFF2-40B4-BE49-F238E27FC236}">
                <a16:creationId xmlns:a16="http://schemas.microsoft.com/office/drawing/2014/main" id="{E59D767A-E943-CC43-BEFC-5DF68EBAF5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44651" y="256225"/>
            <a:ext cx="192683" cy="19268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118">
            <a:extLst>
              <a:ext uri="{FF2B5EF4-FFF2-40B4-BE49-F238E27FC236}">
                <a16:creationId xmlns:a16="http://schemas.microsoft.com/office/drawing/2014/main" id="{4FC7E91C-DCA6-C24F-9AE1-EE1137F64C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9644" y="369330"/>
            <a:ext cx="3284417" cy="185272"/>
          </a:xfrm>
          <a:prstGeom prst="roundRect">
            <a:avLst>
              <a:gd name="adj" fmla="val 27935"/>
            </a:avLst>
          </a:prstGeom>
          <a:noFill/>
          <a:ln w="25400" cap="rnd">
            <a:solidFill>
              <a:srgbClr val="34DF55"/>
            </a:solidFill>
            <a:round/>
          </a:ln>
        </p:spPr>
        <p:txBody>
          <a:bodyPr lIns="144000" tIns="0" rIns="144000" bIns="0" anchor="ctr" anchorCtr="1">
            <a:noAutofit/>
          </a:bodyPr>
          <a:lstStyle>
            <a:lvl1pPr algn="ctr">
              <a:defRPr sz="1333">
                <a:solidFill>
                  <a:srgbClr val="34DF55"/>
                </a:solidFill>
              </a:defRPr>
            </a:lvl1pPr>
          </a:lstStyle>
          <a:p>
            <a:r>
              <a:rPr lang="en-GB" dirty="0" err="1"/>
              <a:t>Prezentacijos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skyriaus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endParaRPr lang="en-GB" dirty="0"/>
          </a:p>
        </p:txBody>
      </p:sp>
      <p:sp>
        <p:nvSpPr>
          <p:cNvPr id="30" name="Text Placeholder 118">
            <a:extLst>
              <a:ext uri="{FF2B5EF4-FFF2-40B4-BE49-F238E27FC236}">
                <a16:creationId xmlns:a16="http://schemas.microsoft.com/office/drawing/2014/main" id="{F2BD48E6-0DC2-D84A-A01F-C70F829ACF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51702" y="369802"/>
            <a:ext cx="1608361" cy="184800"/>
          </a:xfrm>
          <a:prstGeom prst="roundRect">
            <a:avLst>
              <a:gd name="adj" fmla="val 31431"/>
            </a:avLst>
          </a:prstGeom>
          <a:solidFill>
            <a:srgbClr val="3176DA"/>
          </a:solidFill>
          <a:ln w="25400">
            <a:solidFill>
              <a:srgbClr val="3176DA"/>
            </a:solidFill>
          </a:ln>
        </p:spPr>
        <p:txBody>
          <a:bodyPr lIns="144000" rIns="144000" anchor="ctr" anchorCtr="1">
            <a:noAutofit/>
          </a:bodyPr>
          <a:lstStyle>
            <a:lvl1pPr algn="ctr">
              <a:defRPr sz="1000" b="0" i="0">
                <a:solidFill>
                  <a:srgbClr val="FFFFFF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 err="1"/>
              <a:t>Srities</a:t>
            </a:r>
            <a:r>
              <a:rPr lang="en-US" dirty="0"/>
              <a:t> </a:t>
            </a:r>
            <a:r>
              <a:rPr lang="en-US" dirty="0" err="1"/>
              <a:t>indentifikatorius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0017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5" orient="horz" pos="5803">
          <p15:clr>
            <a:srgbClr val="FBAE40"/>
          </p15:clr>
        </p15:guide>
        <p15:guide id="6" orient="horz" pos="6143">
          <p15:clr>
            <a:srgbClr val="FBAE40"/>
          </p15:clr>
        </p15:guide>
        <p15:guide id="8" pos="10840">
          <p15:clr>
            <a:srgbClr val="FBAE40"/>
          </p15:clr>
        </p15:guide>
        <p15:guide id="9" pos="11180">
          <p15:clr>
            <a:srgbClr val="FBAE40"/>
          </p15:clr>
        </p15:guide>
        <p15:guide id="10" pos="5624">
          <p15:clr>
            <a:srgbClr val="FBAE40"/>
          </p15:clr>
        </p15:guide>
        <p15:guide id="11" pos="5896">
          <p15:clr>
            <a:srgbClr val="FBAE40"/>
          </p15:clr>
        </p15:guide>
        <p15:guide id="12" pos="8368">
          <p15:clr>
            <a:srgbClr val="FBAE40"/>
          </p15:clr>
        </p15:guide>
        <p15:guide id="13" pos="8708">
          <p15:clr>
            <a:srgbClr val="FBAE40"/>
          </p15:clr>
        </p15:guide>
        <p15:guide id="14" pos="110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ug teksto + foto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8799" y="6325723"/>
            <a:ext cx="5064860" cy="217299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34DF55"/>
                </a:solidFill>
              </a:defRPr>
            </a:lvl1pPr>
            <a:lvl2pPr>
              <a:defRPr sz="1333">
                <a:solidFill>
                  <a:srgbClr val="34DF55"/>
                </a:solidFill>
              </a:defRPr>
            </a:lvl2pPr>
            <a:lvl3pPr>
              <a:defRPr sz="1333">
                <a:solidFill>
                  <a:srgbClr val="34DF55"/>
                </a:solidFill>
              </a:defRPr>
            </a:lvl3pPr>
            <a:lvl4pPr>
              <a:defRPr sz="1333">
                <a:solidFill>
                  <a:srgbClr val="34DF55"/>
                </a:solidFill>
              </a:defRPr>
            </a:lvl4pPr>
            <a:lvl5pPr>
              <a:defRPr sz="1333">
                <a:solidFill>
                  <a:srgbClr val="34DF5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Text Placeholder 118">
            <a:extLst>
              <a:ext uri="{FF2B5EF4-FFF2-40B4-BE49-F238E27FC236}">
                <a16:creationId xmlns:a16="http://schemas.microsoft.com/office/drawing/2014/main" id="{DF03D114-7B4D-9C4B-8216-11378EDDF9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9321" y="325001"/>
            <a:ext cx="2951011" cy="185272"/>
          </a:xfrm>
          <a:prstGeom prst="roundRect">
            <a:avLst>
              <a:gd name="adj" fmla="val 27935"/>
            </a:avLst>
          </a:prstGeom>
          <a:noFill/>
          <a:ln w="19050" cap="rnd">
            <a:solidFill>
              <a:srgbClr val="34DF55"/>
            </a:solidFill>
            <a:round/>
          </a:ln>
        </p:spPr>
        <p:txBody>
          <a:bodyPr lIns="0" tIns="0" rIns="0" bIns="0" anchor="ctr">
            <a:noAutofit/>
          </a:bodyPr>
          <a:lstStyle>
            <a:lvl1pPr algn="ctr">
              <a:defRPr sz="1333">
                <a:solidFill>
                  <a:srgbClr val="34DF55"/>
                </a:solidFill>
              </a:defRPr>
            </a:lvl1pPr>
          </a:lstStyle>
          <a:p>
            <a:endParaRPr/>
          </a:p>
        </p:txBody>
      </p:sp>
      <p:sp>
        <p:nvSpPr>
          <p:cNvPr id="13" name="Text Placeholder 118">
            <a:extLst>
              <a:ext uri="{FF2B5EF4-FFF2-40B4-BE49-F238E27FC236}">
                <a16:creationId xmlns:a16="http://schemas.microsoft.com/office/drawing/2014/main" id="{433BDB09-A2C2-3D48-977F-898E094DD3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10137" y="325000"/>
            <a:ext cx="1196381" cy="185273"/>
          </a:xfrm>
          <a:prstGeom prst="roundRect">
            <a:avLst>
              <a:gd name="adj" fmla="val 31431"/>
            </a:avLst>
          </a:prstGeom>
          <a:solidFill>
            <a:srgbClr val="3176DA"/>
          </a:solidFill>
        </p:spPr>
        <p:txBody>
          <a:bodyPr anchor="ctr">
            <a:noAutofit/>
          </a:bodyPr>
          <a:lstStyle>
            <a:lvl1pPr>
              <a:defRPr sz="1000" b="0" i="0">
                <a:solidFill>
                  <a:srgbClr val="FFFFFF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endParaRPr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1E26AFE-24FF-4547-A742-A8E98DC908DF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48799" y="2653412"/>
            <a:ext cx="5064860" cy="3876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 b="0" i="0">
                <a:solidFill>
                  <a:srgbClr val="34DF55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endParaRPr/>
          </a:p>
        </p:txBody>
      </p:sp>
      <p:sp>
        <p:nvSpPr>
          <p:cNvPr id="18" name="Title Text">
            <a:extLst>
              <a:ext uri="{FF2B5EF4-FFF2-40B4-BE49-F238E27FC236}">
                <a16:creationId xmlns:a16="http://schemas.microsoft.com/office/drawing/2014/main" id="{51F805AE-6C20-074B-B4B5-49E82739BF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8800" y="1792801"/>
            <a:ext cx="4796590" cy="73524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>
                <a:solidFill>
                  <a:srgbClr val="34DF5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5EE4502-35BE-E449-95ED-4674E7B720A4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6662632" y="325000"/>
            <a:ext cx="5303309" cy="6210210"/>
          </a:xfrm>
          <a:prstGeom prst="roundRect">
            <a:avLst>
              <a:gd name="adj" fmla="val 2033"/>
            </a:avLst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2724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ščia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3795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32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40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48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37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90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6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79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09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09857-EF9E-4CBD-A04E-7412600E0542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F019-DA86-45BF-9B77-91454E6B0A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96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E545BE6B-7EDC-5BCB-DE86-DECFA728A318}"/>
              </a:ext>
            </a:extLst>
          </p:cNvPr>
          <p:cNvSpPr/>
          <p:nvPr/>
        </p:nvSpPr>
        <p:spPr>
          <a:xfrm>
            <a:off x="-1749" y="0"/>
            <a:ext cx="12193749" cy="2484177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207D32F-C110-3444-1A47-698D6CCA32A4}"/>
              </a:ext>
            </a:extLst>
          </p:cNvPr>
          <p:cNvSpPr/>
          <p:nvPr/>
        </p:nvSpPr>
        <p:spPr>
          <a:xfrm>
            <a:off x="0" y="2484178"/>
            <a:ext cx="12192000" cy="2708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7457" y="169512"/>
            <a:ext cx="10935335" cy="5154857"/>
          </a:xfrm>
        </p:spPr>
        <p:txBody>
          <a:bodyPr anchor="t">
            <a:norm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Polsko-Litewskie Forum Prawa Spółek i Prawa Gospodarczego.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Nowe rozwiązania prawne dotyczące funkcjonowania spółek 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w prawie polskim i litewskim</a:t>
            </a:r>
            <a:br>
              <a:rPr lang="pl-PL" sz="3200" dirty="0">
                <a:latin typeface="+mn-lt"/>
                <a:cs typeface="Times New Roman" panose="02020603050405020304" pitchFamily="18" charset="0"/>
              </a:rPr>
            </a:br>
            <a:br>
              <a:rPr lang="pl-PL" sz="3200" dirty="0">
                <a:latin typeface="+mn-lt"/>
                <a:cs typeface="Times New Roman" panose="02020603050405020304" pitchFamily="18" charset="0"/>
              </a:rPr>
            </a:br>
            <a:r>
              <a:rPr lang="pl-PL" sz="2800" b="1" dirty="0">
                <a:latin typeface="+mn-lt"/>
                <a:cs typeface="Times New Roman" panose="02020603050405020304" pitchFamily="18" charset="0"/>
              </a:rPr>
              <a:t>Olsztyn 15-16 września 2023 r.</a:t>
            </a:r>
            <a:b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b="1" dirty="0">
                <a:latin typeface="+mn-lt"/>
                <a:cs typeface="Times New Roman" panose="02020603050405020304" pitchFamily="18" charset="0"/>
              </a:rPr>
              <a:t>PATRONAT HONOROWY</a:t>
            </a:r>
            <a:br>
              <a:rPr lang="pl-PL" sz="2800" b="1" dirty="0">
                <a:latin typeface="+mn-lt"/>
                <a:cs typeface="Times New Roman" panose="02020603050405020304" pitchFamily="18" charset="0"/>
              </a:rPr>
            </a:br>
            <a:br>
              <a:rPr lang="pl-PL" sz="2800" b="1" dirty="0">
                <a:latin typeface="+mn-lt"/>
                <a:cs typeface="Times New Roman" panose="02020603050405020304" pitchFamily="18" charset="0"/>
              </a:rPr>
            </a:br>
            <a:br>
              <a:rPr lang="pl-PL" sz="2800" b="1" dirty="0">
                <a:latin typeface="+mn-lt"/>
                <a:cs typeface="Times New Roman" panose="02020603050405020304" pitchFamily="18" charset="0"/>
              </a:rPr>
            </a:br>
            <a:br>
              <a:rPr lang="pl-PL" sz="2800" b="1" dirty="0">
                <a:latin typeface="+mn-lt"/>
                <a:cs typeface="Times New Roman" panose="02020603050405020304" pitchFamily="18" charset="0"/>
              </a:rPr>
            </a:br>
            <a:br>
              <a:rPr lang="pl-PL" sz="2800" b="1" dirty="0">
                <a:latin typeface="+mn-lt"/>
                <a:cs typeface="Times New Roman" panose="02020603050405020304" pitchFamily="18" charset="0"/>
              </a:rPr>
            </a:br>
            <a:r>
              <a:rPr lang="pl-PL" sz="1000" b="1" dirty="0">
                <a:latin typeface="+mn-lt"/>
                <a:cs typeface="Times New Roman" panose="02020603050405020304" pitchFamily="18" charset="0"/>
              </a:rPr>
              <a:t>PATRONAT MEDIALNY</a:t>
            </a:r>
            <a:b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5676681"/>
            <a:ext cx="7869676" cy="1280701"/>
          </a:xfrm>
          <a:noFill/>
        </p:spPr>
        <p:txBody>
          <a:bodyPr>
            <a:normAutofit/>
          </a:bodyPr>
          <a:lstStyle/>
          <a:p>
            <a:r>
              <a:rPr lang="pl-PL" sz="1200" dirty="0"/>
              <a:t>Projekt dofinansowano ze środków budżetu państwa w ramach programu „Doskonała Nauka” Ministra Edukacji i Nauki.</a:t>
            </a:r>
          </a:p>
          <a:p>
            <a:r>
              <a:rPr lang="pl-PL" sz="1200" dirty="0"/>
              <a:t>Nazwa Projektu: Polsko-Litewskie Forum Prawa Spółek i Prawa Gospodarczego (nr rej. DNK/SP/548941/2022).</a:t>
            </a:r>
          </a:p>
          <a:p>
            <a:r>
              <a:rPr lang="pl-PL" sz="1200" dirty="0"/>
              <a:t>Wartość dofinansowania: 22 660 zł. Całkowity koszt: 26 410,00zł.</a:t>
            </a:r>
          </a:p>
        </p:txBody>
      </p:sp>
      <p:pic>
        <p:nvPicPr>
          <p:cNvPr id="4" name="Obraz 3" descr="Obraz zawierający czerwony, Prostokąt, flaga, design&#10;&#10;Opis wygenerowany automatyczni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5" y="5566482"/>
            <a:ext cx="1558422" cy="98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Obraz zawierający zrzut ekranu, Czcionka, Grafika, design&#10;&#10;Opis wygenerowany automatyczni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87" y="5109060"/>
            <a:ext cx="3180945" cy="185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40" y="2978988"/>
            <a:ext cx="1457863" cy="56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Obraz zawierający tekst, godło, logo, symbol&#10;&#10;Opis wygenerowany automatyczni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36" y="3004802"/>
            <a:ext cx="2102719" cy="53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Obraz zawierający tekst, ssak, design&#10;&#10;Opis wygenerowany automatyczni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88" y="2903519"/>
            <a:ext cx="1125788" cy="7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7295" y="2978988"/>
            <a:ext cx="1607315" cy="56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Obraz zawierający logo, Znak towarowy, Grafika, tekst&#10;&#10;Opis wygenerowany automatyczni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25" y="4468555"/>
            <a:ext cx="1367155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33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1532-E04F-C747-81C1-47212C13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84" y="1995355"/>
            <a:ext cx="10755777" cy="2971757"/>
          </a:xfrm>
        </p:spPr>
        <p:txBody>
          <a:bodyPr>
            <a:normAutofit/>
          </a:bodyPr>
          <a:lstStyle/>
          <a:p>
            <a:endParaRPr lang="en-US" sz="44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2558-2E3B-F145-9187-A9C690F7B93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3784" y="5556485"/>
            <a:ext cx="3006323" cy="633783"/>
          </a:xfrm>
        </p:spPr>
        <p:txBody>
          <a:bodyPr>
            <a:normAutofit/>
          </a:bodyPr>
          <a:lstStyle/>
          <a:p>
            <a:pPr lvl="0"/>
            <a:r>
              <a:rPr lang="pl-PL" sz="2133" dirty="0"/>
              <a:t>www.plcc.lt</a:t>
            </a:r>
            <a:endParaRPr lang="lt-LT" sz="213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D907D-7BEC-42CA-8633-593E301E7187}"/>
              </a:ext>
            </a:extLst>
          </p:cNvPr>
          <p:cNvSpPr txBox="1"/>
          <p:nvPr/>
        </p:nvSpPr>
        <p:spPr>
          <a:xfrm>
            <a:off x="9974407" y="6623905"/>
            <a:ext cx="2217593" cy="18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0479" tIns="30479" rIns="30479" bIns="30479">
            <a:spAutoFit/>
          </a:bodyPr>
          <a:lstStyle>
            <a:lvl1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Inter Regular"/>
              </a:defRPr>
            </a:lvl1pPr>
          </a:lstStyle>
          <a:p>
            <a:pPr algn="r" defTabSz="304815" hangingPunct="0">
              <a:defRPr/>
            </a:pPr>
            <a:r>
              <a:rPr lang="lt-LT" sz="800" kern="0" dirty="0" err="1">
                <a:latin typeface="Inter" panose="020B0502030000000004" pitchFamily="34" charset="0"/>
                <a:ea typeface="Inter" panose="020B0502030000000004" pitchFamily="34" charset="0"/>
                <a:cs typeface="Helvetica"/>
              </a:rPr>
              <a:t>Source</a:t>
            </a:r>
            <a:r>
              <a:rPr lang="lt-LT" sz="800" kern="0" dirty="0">
                <a:latin typeface="Inter" panose="020B0502030000000004" pitchFamily="34" charset="0"/>
                <a:ea typeface="Inter" panose="020B0502030000000004" pitchFamily="34" charset="0"/>
                <a:cs typeface="Helvetica"/>
              </a:rPr>
              <a:t>: Shutterstock.com, </a:t>
            </a:r>
            <a:r>
              <a:rPr lang="lt-LT" sz="800" kern="0" dirty="0" err="1">
                <a:latin typeface="Inter" panose="020B0502030000000004" pitchFamily="34" charset="0"/>
                <a:ea typeface="Inter" panose="020B0502030000000004" pitchFamily="34" charset="0"/>
                <a:cs typeface="Helvetica"/>
              </a:rPr>
              <a:t>Author</a:t>
            </a:r>
            <a:r>
              <a:rPr lang="lt-LT" sz="800" kern="0" dirty="0">
                <a:latin typeface="Inter" panose="020B0502030000000004" pitchFamily="34" charset="0"/>
                <a:ea typeface="Inter" panose="020B0502030000000004" pitchFamily="34" charset="0"/>
                <a:cs typeface="Helvetica"/>
              </a:rPr>
              <a:t>: Roman </a:t>
            </a:r>
            <a:r>
              <a:rPr lang="lt-LT" sz="800" kern="0" dirty="0" err="1">
                <a:latin typeface="Inter" panose="020B0502030000000004" pitchFamily="34" charset="0"/>
                <a:ea typeface="Inter" panose="020B0502030000000004" pitchFamily="34" charset="0"/>
                <a:cs typeface="Helvetica"/>
              </a:rPr>
              <a:t>Babakin</a:t>
            </a:r>
            <a:r>
              <a:rPr lang="lt-LT" sz="800" kern="0" dirty="0">
                <a:latin typeface="Inter" panose="020B0502030000000004" pitchFamily="34" charset="0"/>
                <a:ea typeface="Inter" panose="020B0502030000000004" pitchFamily="34" charset="0"/>
                <a:cs typeface="Helvetica"/>
              </a:rPr>
              <a:t>  </a:t>
            </a:r>
            <a:endParaRPr sz="800" kern="0" dirty="0">
              <a:latin typeface="Inter" panose="020B0502030000000004" pitchFamily="34" charset="0"/>
              <a:ea typeface="Inter" panose="020B0502030000000004" pitchFamily="34" charset="0"/>
              <a:cs typeface="Helvetica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0303B6-1C1A-4DD3-B896-C75E1634BEDF}"/>
              </a:ext>
            </a:extLst>
          </p:cNvPr>
          <p:cNvSpPr txBox="1">
            <a:spLocks/>
          </p:cNvSpPr>
          <p:nvPr/>
        </p:nvSpPr>
        <p:spPr>
          <a:xfrm>
            <a:off x="3970107" y="5556485"/>
            <a:ext cx="1946441" cy="493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9" tIns="30479" rIns="30479" bIns="30479">
            <a:normAutofit/>
          </a:bodyPr>
          <a:lstStyle>
            <a:lvl1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9pPr>
          </a:lstStyle>
          <a:p>
            <a:pPr hangingPunct="1"/>
            <a:endParaRPr lang="en-LT" sz="1333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9B039-99C2-C3E0-E77D-69B6FA31A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" y="1843895"/>
            <a:ext cx="11328039" cy="34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079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BE07-2738-F021-F086-FBD0DF17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2197767"/>
            <a:ext cx="4796590" cy="429447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 - </a:t>
            </a:r>
            <a:r>
              <a:rPr lang="pl-PL" sz="2667" dirty="0"/>
              <a:t> Since </a:t>
            </a:r>
            <a: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2015</a:t>
            </a:r>
            <a:b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Bisiness bridge between PL and LT</a:t>
            </a:r>
            <a:b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around 40-50 members</a:t>
            </a:r>
            <a:b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 Events: </a:t>
            </a:r>
            <a:b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bisness mixers, conferences, business breakfast, business  missions (in PL and LT), Energy Forum, Economic Forum in Karpacz, Polish Business Awards. </a:t>
            </a:r>
            <a:b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933" dirty="0"/>
            </a:br>
            <a:br>
              <a:rPr lang="pl-PL" sz="2933" dirty="0"/>
            </a:br>
            <a:br>
              <a:rPr lang="pl-PL" sz="2933" dirty="0"/>
            </a:br>
            <a:br>
              <a:rPr lang="pl-PL" sz="2933" dirty="0"/>
            </a:br>
            <a:br>
              <a:rPr lang="pl-PL" sz="2933" dirty="0"/>
            </a:br>
            <a:endParaRPr lang="en-US" sz="2933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60F50F4-0C5D-D04D-AA8F-8020DD6A80F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r="1644"/>
          <a:stretch>
            <a:fillRect/>
          </a:stretch>
        </p:blipFill>
        <p:spPr>
          <a:xfrm>
            <a:off x="4204996" y="257642"/>
            <a:ext cx="7738188" cy="1940126"/>
          </a:xfrm>
        </p:spPr>
      </p:pic>
    </p:spTree>
    <p:extLst>
      <p:ext uri="{BB962C8B-B14F-4D97-AF65-F5344CB8AC3E}">
        <p14:creationId xmlns:p14="http://schemas.microsoft.com/office/powerpoint/2010/main" val="37346528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raphic 9"/>
          <p:cNvGrpSpPr/>
          <p:nvPr/>
        </p:nvGrpSpPr>
        <p:grpSpPr>
          <a:xfrm>
            <a:off x="11817350" y="222250"/>
            <a:ext cx="190501" cy="190501"/>
            <a:chOff x="0" y="0"/>
            <a:chExt cx="285750" cy="285750"/>
          </a:xfrm>
        </p:grpSpPr>
        <p:sp>
          <p:nvSpPr>
            <p:cNvPr id="540" name="Freeform: Shape 13"/>
            <p:cNvSpPr/>
            <p:nvPr/>
          </p:nvSpPr>
          <p:spPr>
            <a:xfrm>
              <a:off x="0" y="0"/>
              <a:ext cx="285751" cy="28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760" y="0"/>
                    <a:pt x="1512" y="3445"/>
                    <a:pt x="360" y="8109"/>
                  </a:cubicBezTo>
                  <a:cubicBezTo>
                    <a:pt x="144" y="8898"/>
                    <a:pt x="0" y="9688"/>
                    <a:pt x="0" y="10549"/>
                  </a:cubicBezTo>
                  <a:cubicBezTo>
                    <a:pt x="0" y="10621"/>
                    <a:pt x="0" y="10621"/>
                    <a:pt x="0" y="10692"/>
                  </a:cubicBezTo>
                  <a:cubicBezTo>
                    <a:pt x="0" y="10764"/>
                    <a:pt x="0" y="10764"/>
                    <a:pt x="0" y="10836"/>
                  </a:cubicBezTo>
                  <a:cubicBezTo>
                    <a:pt x="0" y="16792"/>
                    <a:pt x="4824" y="21600"/>
                    <a:pt x="10800" y="21600"/>
                  </a:cubicBezTo>
                  <a:cubicBezTo>
                    <a:pt x="16776" y="21600"/>
                    <a:pt x="21600" y="16792"/>
                    <a:pt x="21600" y="10836"/>
                  </a:cubicBezTo>
                  <a:cubicBezTo>
                    <a:pt x="21600" y="4880"/>
                    <a:pt x="16776" y="0"/>
                    <a:pt x="10800" y="0"/>
                  </a:cubicBezTo>
                  <a:close/>
                </a:path>
              </a:pathLst>
            </a:custGeom>
            <a:solidFill>
              <a:srgbClr val="083B39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304815" hangingPunct="0">
                <a:defRPr/>
              </a:pPr>
              <a:endParaRPr sz="1200" kern="0">
                <a:solidFill>
                  <a:srgbClr val="003C3A"/>
                </a:solidFill>
                <a:latin typeface="Arial" panose="020B0604020202020204" pitchFamily="34" charset="0"/>
                <a:ea typeface="Inter Regular"/>
                <a:cs typeface="Arial" panose="020B0604020202020204" pitchFamily="34" charset="0"/>
                <a:sym typeface="Inter Regular"/>
              </a:endParaRPr>
            </a:p>
          </p:txBody>
        </p:sp>
        <p:sp>
          <p:nvSpPr>
            <p:cNvPr id="541" name="Freeform: Shape 14"/>
            <p:cNvSpPr/>
            <p:nvPr/>
          </p:nvSpPr>
          <p:spPr>
            <a:xfrm>
              <a:off x="62863" y="62655"/>
              <a:ext cx="160022" cy="15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00"/>
                  </a:moveTo>
                  <a:lnTo>
                    <a:pt x="12600" y="9000"/>
                  </a:lnTo>
                  <a:lnTo>
                    <a:pt x="12600" y="0"/>
                  </a:lnTo>
                  <a:lnTo>
                    <a:pt x="9000" y="0"/>
                  </a:lnTo>
                  <a:lnTo>
                    <a:pt x="9000" y="9000"/>
                  </a:lnTo>
                  <a:lnTo>
                    <a:pt x="0" y="9000"/>
                  </a:lnTo>
                  <a:lnTo>
                    <a:pt x="0" y="12600"/>
                  </a:lnTo>
                  <a:lnTo>
                    <a:pt x="9000" y="12600"/>
                  </a:lnTo>
                  <a:lnTo>
                    <a:pt x="9000" y="21600"/>
                  </a:lnTo>
                  <a:lnTo>
                    <a:pt x="12600" y="21600"/>
                  </a:lnTo>
                  <a:lnTo>
                    <a:pt x="12600" y="12600"/>
                  </a:lnTo>
                  <a:lnTo>
                    <a:pt x="21600" y="12600"/>
                  </a:lnTo>
                  <a:lnTo>
                    <a:pt x="21600" y="9000"/>
                  </a:lnTo>
                  <a:close/>
                </a:path>
              </a:pathLst>
            </a:custGeom>
            <a:solidFill>
              <a:srgbClr val="36DF56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304815" hangingPunct="0">
                <a:defRPr/>
              </a:pPr>
              <a:endParaRPr sz="1200" kern="0">
                <a:solidFill>
                  <a:srgbClr val="003C3A"/>
                </a:solidFill>
                <a:latin typeface="Arial" panose="020B0604020202020204" pitchFamily="34" charset="0"/>
                <a:ea typeface="Inter Regular"/>
                <a:cs typeface="Arial" panose="020B0604020202020204" pitchFamily="34" charset="0"/>
                <a:sym typeface="Inter Regular"/>
              </a:endParaRPr>
            </a:p>
          </p:txBody>
        </p:sp>
      </p:grpSp>
      <p:sp>
        <p:nvSpPr>
          <p:cNvPr id="22" name="Title 96">
            <a:extLst>
              <a:ext uri="{FF2B5EF4-FFF2-40B4-BE49-F238E27FC236}">
                <a16:creationId xmlns:a16="http://schemas.microsoft.com/office/drawing/2014/main" id="{5FC1AB12-1AE9-45B1-AD0E-FC0619C01ABA}"/>
              </a:ext>
            </a:extLst>
          </p:cNvPr>
          <p:cNvSpPr txBox="1">
            <a:spLocks/>
          </p:cNvSpPr>
          <p:nvPr/>
        </p:nvSpPr>
        <p:spPr>
          <a:xfrm>
            <a:off x="729644" y="1631003"/>
            <a:ext cx="6726913" cy="1556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chemeClr val="accent1"/>
                </a:solidFill>
                <a:uFillTx/>
                <a:latin typeface="Inter" panose="020B0502030000000004" pitchFamily="34" charset="0"/>
                <a:ea typeface="Inter" panose="020B0502030000000004" pitchFamily="34" charset="0"/>
                <a:cs typeface="Inter Bold"/>
                <a:sym typeface="Inter Bold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9pPr>
          </a:lstStyle>
          <a:p>
            <a:pPr defTabSz="914446">
              <a:defRPr/>
            </a:pPr>
            <a:r>
              <a:rPr lang="lt-LT" sz="3200" kern="0" dirty="0" err="1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Lit</a:t>
            </a:r>
            <a:r>
              <a:rPr lang="pl-PL" sz="3200" kern="0" dirty="0" err="1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wa</a:t>
            </a:r>
            <a:r>
              <a:rPr lang="pl-PL" sz="3200" kern="0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 </a:t>
            </a:r>
            <a:endParaRPr lang="en-LT" sz="3200" kern="0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EDF8072-733C-4443-820C-60E8FCC04C1D}"/>
              </a:ext>
            </a:extLst>
          </p:cNvPr>
          <p:cNvSpPr txBox="1">
            <a:spLocks/>
          </p:cNvSpPr>
          <p:nvPr/>
        </p:nvSpPr>
        <p:spPr>
          <a:xfrm>
            <a:off x="729858" y="2905165"/>
            <a:ext cx="5079485" cy="311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>
            <a:lvl1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chemeClr val="accent1"/>
                </a:solidFill>
                <a:uFillTx/>
                <a:latin typeface="Inter" panose="020B0502030000000004" pitchFamily="34" charset="0"/>
                <a:ea typeface="Inter" panose="020B0502030000000004" pitchFamily="34" charset="0"/>
                <a:cs typeface="+mj-cs"/>
                <a:sym typeface="Inter Regular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9pPr>
          </a:lstStyle>
          <a:p>
            <a:pPr defTabSz="914446">
              <a:spcBef>
                <a:spcPts val="1000"/>
              </a:spcBef>
              <a:defRPr/>
            </a:pPr>
            <a:r>
              <a:rPr lang="pl-PL" sz="2000" b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Powierzchnia</a:t>
            </a:r>
            <a:r>
              <a:rPr lang="en-US" sz="2000" b="0" kern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 65.286 km²</a:t>
            </a:r>
          </a:p>
          <a:p>
            <a:pPr defTabSz="914446">
              <a:spcBef>
                <a:spcPts val="1000"/>
              </a:spcBef>
              <a:defRPr/>
            </a:pPr>
            <a:r>
              <a:rPr lang="pl-PL" sz="2000" b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Ludność</a:t>
            </a:r>
            <a:r>
              <a:rPr lang="en-US" sz="2000" b="0" kern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 2.8 </a:t>
            </a:r>
            <a:r>
              <a:rPr lang="en-US" sz="2000" b="0" kern="0" dirty="0" err="1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milion</a:t>
            </a:r>
            <a:r>
              <a:rPr lang="pl-PL" sz="2000" b="0" kern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a</a:t>
            </a:r>
            <a:endParaRPr lang="en-US" sz="2000" b="0" kern="0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  <a:p>
            <a:pPr defTabSz="914446">
              <a:spcBef>
                <a:spcPts val="1000"/>
              </a:spcBef>
              <a:defRPr/>
            </a:pPr>
            <a:endParaRPr lang="en-US" sz="2000" b="0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  <a:p>
            <a:pPr defTabSz="914446">
              <a:spcBef>
                <a:spcPts val="1000"/>
              </a:spcBef>
              <a:defRPr/>
            </a:pPr>
            <a:r>
              <a:rPr lang="pl-PL" sz="2000" b="0" kern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Stolica</a:t>
            </a:r>
            <a:endParaRPr lang="en-US" sz="2000" b="0" kern="0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  <a:p>
            <a:pPr defTabSz="914446">
              <a:spcBef>
                <a:spcPts val="1000"/>
              </a:spcBef>
              <a:defRPr/>
            </a:pPr>
            <a:endParaRPr lang="en-US" sz="2000" b="0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  <a:p>
            <a:pPr defTabSz="914446">
              <a:spcBef>
                <a:spcPts val="1000"/>
              </a:spcBef>
              <a:defRPr/>
            </a:pPr>
            <a:r>
              <a:rPr lang="pl-PL" sz="2000" b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Waluta</a:t>
            </a:r>
            <a:endParaRPr lang="en-US" sz="2000" b="0" kern="0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  <a:p>
            <a:pPr defTabSz="914446">
              <a:spcBef>
                <a:spcPts val="1000"/>
              </a:spcBef>
              <a:defRPr/>
            </a:pPr>
            <a:endParaRPr lang="en-US" sz="2000" b="0" kern="0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  <a:p>
            <a:pPr defTabSz="914446">
              <a:spcBef>
                <a:spcPts val="1000"/>
              </a:spcBef>
              <a:defRPr/>
            </a:pPr>
            <a:r>
              <a:rPr lang="pl-PL" sz="2000" b="0" kern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Członkostwo - </a:t>
            </a:r>
            <a:r>
              <a:rPr lang="en-US" sz="2000" b="0" kern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EU, NATO, WTO, </a:t>
            </a:r>
            <a:endParaRPr lang="pl-PL" sz="2000" b="0" kern="0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  <a:p>
            <a:pPr defTabSz="914446">
              <a:spcBef>
                <a:spcPts val="1000"/>
              </a:spcBef>
              <a:defRPr/>
            </a:pPr>
            <a:r>
              <a:rPr lang="en-US" sz="2000" b="0" kern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Schengen, OECD </a:t>
            </a:r>
          </a:p>
        </p:txBody>
      </p:sp>
      <p:sp>
        <p:nvSpPr>
          <p:cNvPr id="25" name="Text Placeholder 97">
            <a:extLst>
              <a:ext uri="{FF2B5EF4-FFF2-40B4-BE49-F238E27FC236}">
                <a16:creationId xmlns:a16="http://schemas.microsoft.com/office/drawing/2014/main" id="{2F8CB1F9-B194-4A8B-A6E3-B0BA1FD93854}"/>
              </a:ext>
            </a:extLst>
          </p:cNvPr>
          <p:cNvSpPr txBox="1">
            <a:spLocks/>
          </p:cNvSpPr>
          <p:nvPr/>
        </p:nvSpPr>
        <p:spPr>
          <a:xfrm>
            <a:off x="729858" y="317183"/>
            <a:ext cx="2070706" cy="278371"/>
          </a:xfrm>
          <a:prstGeom prst="roundRect">
            <a:avLst>
              <a:gd name="adj" fmla="val 27935"/>
            </a:avLst>
          </a:prstGeom>
          <a:noFill/>
          <a:ln w="25400" cap="rnd">
            <a:solidFill>
              <a:srgbClr val="003C3A"/>
            </a:solidFill>
            <a:round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6000" tIns="0" rIns="96000" bIns="0" anchor="ctr" anchorCtr="1">
            <a:noAutofit/>
          </a:bodyPr>
          <a:lstStyle>
            <a:lvl1pPr marL="0" marR="0" indent="0" algn="ctr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Inter" panose="020B0502030000000004" pitchFamily="34" charset="0"/>
                <a:ea typeface="Inter" panose="020B0502030000000004" pitchFamily="34" charset="0"/>
                <a:cs typeface="+mj-cs"/>
                <a:sym typeface="Inter Regular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9pPr>
          </a:lstStyle>
          <a:p>
            <a:pPr defTabSz="914446">
              <a:spcBef>
                <a:spcPts val="1000"/>
              </a:spcBef>
              <a:defRPr/>
            </a:pPr>
            <a:r>
              <a:rPr lang="en-US" sz="1333" kern="0" dirty="0">
                <a:solidFill>
                  <a:srgbClr val="003C3A"/>
                </a:solidFill>
                <a:latin typeface="Arial" panose="020B06040202020202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Fa</a:t>
            </a:r>
            <a:r>
              <a:rPr lang="pl-PL" sz="1333" kern="0" dirty="0" err="1">
                <a:solidFill>
                  <a:srgbClr val="003C3A"/>
                </a:solidFill>
                <a:latin typeface="Arial" panose="020B06040202020202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kty</a:t>
            </a:r>
            <a:r>
              <a:rPr lang="pl-PL" sz="1333" kern="0" dirty="0">
                <a:solidFill>
                  <a:srgbClr val="003C3A"/>
                </a:solidFill>
                <a:latin typeface="Arial" panose="020B06040202020202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 o Litwie </a:t>
            </a:r>
            <a:endParaRPr lang="en-US" sz="1333" kern="0" dirty="0">
              <a:solidFill>
                <a:srgbClr val="003C3A"/>
              </a:solidFill>
              <a:latin typeface="Arial" panose="020B0604020202020204" pitchFamily="34" charset="0"/>
              <a:ea typeface="Inter SemiBold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97">
            <a:extLst>
              <a:ext uri="{FF2B5EF4-FFF2-40B4-BE49-F238E27FC236}">
                <a16:creationId xmlns:a16="http://schemas.microsoft.com/office/drawing/2014/main" id="{F510BE67-42D1-4AE2-9DFA-86DA9776821F}"/>
              </a:ext>
            </a:extLst>
          </p:cNvPr>
          <p:cNvSpPr txBox="1">
            <a:spLocks/>
          </p:cNvSpPr>
          <p:nvPr/>
        </p:nvSpPr>
        <p:spPr>
          <a:xfrm>
            <a:off x="2196860" y="3975911"/>
            <a:ext cx="943507" cy="278371"/>
          </a:xfrm>
          <a:prstGeom prst="roundRect">
            <a:avLst>
              <a:gd name="adj" fmla="val 27935"/>
            </a:avLst>
          </a:prstGeom>
          <a:noFill/>
          <a:ln w="25400" cap="rnd">
            <a:solidFill>
              <a:srgbClr val="003C3A"/>
            </a:solidFill>
            <a:round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6000" tIns="0" rIns="96000" bIns="0" anchor="ctr" anchorCtr="1">
            <a:noAutofit/>
          </a:bodyPr>
          <a:lstStyle>
            <a:lvl1pPr marL="0" marR="0" indent="0" algn="ctr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Inter" panose="020B0502030000000004" pitchFamily="34" charset="0"/>
                <a:ea typeface="Inter" panose="020B0502030000000004" pitchFamily="34" charset="0"/>
                <a:cs typeface="+mj-cs"/>
                <a:sym typeface="Inter Regular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9pPr>
          </a:lstStyle>
          <a:p>
            <a:pPr defTabSz="914446">
              <a:spcBef>
                <a:spcPts val="1000"/>
              </a:spcBef>
              <a:defRPr/>
            </a:pPr>
            <a:r>
              <a:rPr lang="pl-PL" sz="160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Wilno</a:t>
            </a:r>
            <a:endParaRPr lang="en-LT" sz="1600" kern="0" dirty="0">
              <a:solidFill>
                <a:srgbClr val="003C3A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97">
            <a:extLst>
              <a:ext uri="{FF2B5EF4-FFF2-40B4-BE49-F238E27FC236}">
                <a16:creationId xmlns:a16="http://schemas.microsoft.com/office/drawing/2014/main" id="{6253B480-8018-4736-AC3D-318E7739B3D6}"/>
              </a:ext>
            </a:extLst>
          </p:cNvPr>
          <p:cNvSpPr txBox="1">
            <a:spLocks/>
          </p:cNvSpPr>
          <p:nvPr/>
        </p:nvSpPr>
        <p:spPr>
          <a:xfrm>
            <a:off x="2178595" y="4684133"/>
            <a:ext cx="713696" cy="278371"/>
          </a:xfrm>
          <a:prstGeom prst="roundRect">
            <a:avLst>
              <a:gd name="adj" fmla="val 27935"/>
            </a:avLst>
          </a:prstGeom>
          <a:noFill/>
          <a:ln w="25400" cap="rnd">
            <a:solidFill>
              <a:srgbClr val="003C3A"/>
            </a:solidFill>
            <a:round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6000" tIns="0" rIns="96000" bIns="0" anchor="ctr" anchorCtr="1">
            <a:noAutofit/>
          </a:bodyPr>
          <a:lstStyle>
            <a:lvl1pPr marL="0" marR="0" indent="0" algn="ctr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Inter" panose="020B0502030000000004" pitchFamily="34" charset="0"/>
                <a:ea typeface="Inter" panose="020B0502030000000004" pitchFamily="34" charset="0"/>
                <a:cs typeface="+mj-cs"/>
                <a:sym typeface="Inter Regular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9pPr>
          </a:lstStyle>
          <a:p>
            <a:pPr defTabSz="914446">
              <a:spcBef>
                <a:spcPts val="1000"/>
              </a:spcBef>
              <a:defRPr/>
            </a:pPr>
            <a:r>
              <a:rPr lang="lt-LT" sz="1600" kern="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Euro</a:t>
            </a:r>
            <a:endParaRPr lang="en-LT" sz="1600" kern="0" dirty="0">
              <a:solidFill>
                <a:srgbClr val="003C3A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aphic 9">
            <a:extLst>
              <a:ext uri="{FF2B5EF4-FFF2-40B4-BE49-F238E27FC236}">
                <a16:creationId xmlns:a16="http://schemas.microsoft.com/office/drawing/2014/main" id="{47383376-70CC-40DD-A5B1-D7E44545D749}"/>
              </a:ext>
            </a:extLst>
          </p:cNvPr>
          <p:cNvGrpSpPr/>
          <p:nvPr/>
        </p:nvGrpSpPr>
        <p:grpSpPr>
          <a:xfrm>
            <a:off x="3037371" y="3924596"/>
            <a:ext cx="190501" cy="190501"/>
            <a:chOff x="0" y="0"/>
            <a:chExt cx="285750" cy="285750"/>
          </a:xfrm>
        </p:grpSpPr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id="{308A313B-D67D-4325-BECB-84D31B245A9D}"/>
                </a:ext>
              </a:extLst>
            </p:cNvPr>
            <p:cNvSpPr/>
            <p:nvPr/>
          </p:nvSpPr>
          <p:spPr>
            <a:xfrm>
              <a:off x="0" y="0"/>
              <a:ext cx="285751" cy="28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760" y="0"/>
                    <a:pt x="1512" y="3445"/>
                    <a:pt x="360" y="8109"/>
                  </a:cubicBezTo>
                  <a:cubicBezTo>
                    <a:pt x="144" y="8898"/>
                    <a:pt x="0" y="9688"/>
                    <a:pt x="0" y="10549"/>
                  </a:cubicBezTo>
                  <a:cubicBezTo>
                    <a:pt x="0" y="10621"/>
                    <a:pt x="0" y="10621"/>
                    <a:pt x="0" y="10692"/>
                  </a:cubicBezTo>
                  <a:cubicBezTo>
                    <a:pt x="0" y="10764"/>
                    <a:pt x="0" y="10764"/>
                    <a:pt x="0" y="10836"/>
                  </a:cubicBezTo>
                  <a:cubicBezTo>
                    <a:pt x="0" y="16792"/>
                    <a:pt x="4824" y="21600"/>
                    <a:pt x="10800" y="21600"/>
                  </a:cubicBezTo>
                  <a:cubicBezTo>
                    <a:pt x="16776" y="21600"/>
                    <a:pt x="21600" y="16792"/>
                    <a:pt x="21600" y="10836"/>
                  </a:cubicBezTo>
                  <a:cubicBezTo>
                    <a:pt x="21600" y="4880"/>
                    <a:pt x="16776" y="0"/>
                    <a:pt x="10800" y="0"/>
                  </a:cubicBezTo>
                  <a:close/>
                </a:path>
              </a:pathLst>
            </a:custGeom>
            <a:solidFill>
              <a:srgbClr val="083B39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304815" hangingPunct="0">
                <a:defRPr/>
              </a:pPr>
              <a:endParaRPr sz="1200" kern="0">
                <a:solidFill>
                  <a:srgbClr val="003C3A"/>
                </a:solidFill>
                <a:latin typeface="Arial" panose="020B0604020202020204" pitchFamily="34" charset="0"/>
                <a:ea typeface="Inter Regular"/>
                <a:cs typeface="Arial" panose="020B0604020202020204" pitchFamily="34" charset="0"/>
                <a:sym typeface="Inter Regular"/>
              </a:endParaRPr>
            </a:p>
          </p:txBody>
        </p:sp>
        <p:sp>
          <p:nvSpPr>
            <p:cNvPr id="32" name="Freeform: Shape 14">
              <a:extLst>
                <a:ext uri="{FF2B5EF4-FFF2-40B4-BE49-F238E27FC236}">
                  <a16:creationId xmlns:a16="http://schemas.microsoft.com/office/drawing/2014/main" id="{86E90D80-53B6-41B2-AA77-4143DE775E7D}"/>
                </a:ext>
              </a:extLst>
            </p:cNvPr>
            <p:cNvSpPr/>
            <p:nvPr/>
          </p:nvSpPr>
          <p:spPr>
            <a:xfrm>
              <a:off x="62863" y="62655"/>
              <a:ext cx="160022" cy="15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00"/>
                  </a:moveTo>
                  <a:lnTo>
                    <a:pt x="12600" y="9000"/>
                  </a:lnTo>
                  <a:lnTo>
                    <a:pt x="12600" y="0"/>
                  </a:lnTo>
                  <a:lnTo>
                    <a:pt x="9000" y="0"/>
                  </a:lnTo>
                  <a:lnTo>
                    <a:pt x="9000" y="9000"/>
                  </a:lnTo>
                  <a:lnTo>
                    <a:pt x="0" y="9000"/>
                  </a:lnTo>
                  <a:lnTo>
                    <a:pt x="0" y="12600"/>
                  </a:lnTo>
                  <a:lnTo>
                    <a:pt x="9000" y="12600"/>
                  </a:lnTo>
                  <a:lnTo>
                    <a:pt x="9000" y="21600"/>
                  </a:lnTo>
                  <a:lnTo>
                    <a:pt x="12600" y="21600"/>
                  </a:lnTo>
                  <a:lnTo>
                    <a:pt x="12600" y="12600"/>
                  </a:lnTo>
                  <a:lnTo>
                    <a:pt x="21600" y="12600"/>
                  </a:lnTo>
                  <a:lnTo>
                    <a:pt x="21600" y="9000"/>
                  </a:lnTo>
                  <a:close/>
                </a:path>
              </a:pathLst>
            </a:custGeom>
            <a:solidFill>
              <a:srgbClr val="36DF56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304815" hangingPunct="0">
                <a:defRPr/>
              </a:pPr>
              <a:endParaRPr sz="1200" kern="0">
                <a:solidFill>
                  <a:srgbClr val="003C3A"/>
                </a:solidFill>
                <a:latin typeface="Arial" panose="020B0604020202020204" pitchFamily="34" charset="0"/>
                <a:ea typeface="Inter Regular"/>
                <a:cs typeface="Arial" panose="020B0604020202020204" pitchFamily="34" charset="0"/>
                <a:sym typeface="Inter Regular"/>
              </a:endParaRPr>
            </a:p>
          </p:txBody>
        </p:sp>
      </p:grpSp>
      <p:grpSp>
        <p:nvGrpSpPr>
          <p:cNvPr id="33" name="Graphic 9">
            <a:extLst>
              <a:ext uri="{FF2B5EF4-FFF2-40B4-BE49-F238E27FC236}">
                <a16:creationId xmlns:a16="http://schemas.microsoft.com/office/drawing/2014/main" id="{21894057-7085-47BF-9473-20C289768BF6}"/>
              </a:ext>
            </a:extLst>
          </p:cNvPr>
          <p:cNvGrpSpPr/>
          <p:nvPr/>
        </p:nvGrpSpPr>
        <p:grpSpPr>
          <a:xfrm>
            <a:off x="2801276" y="4645976"/>
            <a:ext cx="190501" cy="190501"/>
            <a:chOff x="0" y="0"/>
            <a:chExt cx="285750" cy="285750"/>
          </a:xfrm>
        </p:grpSpPr>
        <p:sp>
          <p:nvSpPr>
            <p:cNvPr id="34" name="Freeform: Shape 13">
              <a:extLst>
                <a:ext uri="{FF2B5EF4-FFF2-40B4-BE49-F238E27FC236}">
                  <a16:creationId xmlns:a16="http://schemas.microsoft.com/office/drawing/2014/main" id="{4F74C29C-FBDD-4836-A99A-FE49B375D694}"/>
                </a:ext>
              </a:extLst>
            </p:cNvPr>
            <p:cNvSpPr/>
            <p:nvPr/>
          </p:nvSpPr>
          <p:spPr>
            <a:xfrm>
              <a:off x="0" y="0"/>
              <a:ext cx="285751" cy="28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760" y="0"/>
                    <a:pt x="1512" y="3445"/>
                    <a:pt x="360" y="8109"/>
                  </a:cubicBezTo>
                  <a:cubicBezTo>
                    <a:pt x="144" y="8898"/>
                    <a:pt x="0" y="9688"/>
                    <a:pt x="0" y="10549"/>
                  </a:cubicBezTo>
                  <a:cubicBezTo>
                    <a:pt x="0" y="10621"/>
                    <a:pt x="0" y="10621"/>
                    <a:pt x="0" y="10692"/>
                  </a:cubicBezTo>
                  <a:cubicBezTo>
                    <a:pt x="0" y="10764"/>
                    <a:pt x="0" y="10764"/>
                    <a:pt x="0" y="10836"/>
                  </a:cubicBezTo>
                  <a:cubicBezTo>
                    <a:pt x="0" y="16792"/>
                    <a:pt x="4824" y="21600"/>
                    <a:pt x="10800" y="21600"/>
                  </a:cubicBezTo>
                  <a:cubicBezTo>
                    <a:pt x="16776" y="21600"/>
                    <a:pt x="21600" y="16792"/>
                    <a:pt x="21600" y="10836"/>
                  </a:cubicBezTo>
                  <a:cubicBezTo>
                    <a:pt x="21600" y="4880"/>
                    <a:pt x="16776" y="0"/>
                    <a:pt x="10800" y="0"/>
                  </a:cubicBezTo>
                  <a:close/>
                </a:path>
              </a:pathLst>
            </a:custGeom>
            <a:solidFill>
              <a:srgbClr val="083B39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304815" hangingPunct="0">
                <a:defRPr/>
              </a:pPr>
              <a:endParaRPr sz="1200" kern="0">
                <a:solidFill>
                  <a:srgbClr val="003C3A"/>
                </a:solidFill>
                <a:latin typeface="Arial" panose="020B0604020202020204" pitchFamily="34" charset="0"/>
                <a:ea typeface="Inter Regular"/>
                <a:cs typeface="Arial" panose="020B0604020202020204" pitchFamily="34" charset="0"/>
                <a:sym typeface="Inter Regular"/>
              </a:endParaRPr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id="{99A33CBA-41F6-4FA1-8AD4-1A91F3CD1AFA}"/>
                </a:ext>
              </a:extLst>
            </p:cNvPr>
            <p:cNvSpPr/>
            <p:nvPr/>
          </p:nvSpPr>
          <p:spPr>
            <a:xfrm>
              <a:off x="62863" y="62655"/>
              <a:ext cx="160022" cy="15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000"/>
                  </a:moveTo>
                  <a:lnTo>
                    <a:pt x="12600" y="9000"/>
                  </a:lnTo>
                  <a:lnTo>
                    <a:pt x="12600" y="0"/>
                  </a:lnTo>
                  <a:lnTo>
                    <a:pt x="9000" y="0"/>
                  </a:lnTo>
                  <a:lnTo>
                    <a:pt x="9000" y="9000"/>
                  </a:lnTo>
                  <a:lnTo>
                    <a:pt x="0" y="9000"/>
                  </a:lnTo>
                  <a:lnTo>
                    <a:pt x="0" y="12600"/>
                  </a:lnTo>
                  <a:lnTo>
                    <a:pt x="9000" y="12600"/>
                  </a:lnTo>
                  <a:lnTo>
                    <a:pt x="9000" y="21600"/>
                  </a:lnTo>
                  <a:lnTo>
                    <a:pt x="12600" y="21600"/>
                  </a:lnTo>
                  <a:lnTo>
                    <a:pt x="12600" y="12600"/>
                  </a:lnTo>
                  <a:lnTo>
                    <a:pt x="21600" y="12600"/>
                  </a:lnTo>
                  <a:lnTo>
                    <a:pt x="21600" y="9000"/>
                  </a:lnTo>
                  <a:close/>
                </a:path>
              </a:pathLst>
            </a:custGeom>
            <a:solidFill>
              <a:srgbClr val="36DF56"/>
            </a:solidFill>
            <a:ln w="12700" cap="flat">
              <a:noFill/>
              <a:miter lim="400000"/>
            </a:ln>
            <a:effectLst/>
          </p:spPr>
          <p:txBody>
            <a:bodyPr wrap="square" lIns="30479" tIns="30479" rIns="30479" bIns="30479" numCol="1" anchor="ctr">
              <a:noAutofit/>
            </a:bodyPr>
            <a:lstStyle/>
            <a:p>
              <a:pPr defTabSz="304815" hangingPunct="0">
                <a:defRPr/>
              </a:pPr>
              <a:endParaRPr sz="1200" kern="0">
                <a:solidFill>
                  <a:srgbClr val="003C3A"/>
                </a:solidFill>
                <a:latin typeface="Arial" panose="020B0604020202020204" pitchFamily="34" charset="0"/>
                <a:ea typeface="Inter Regular"/>
                <a:cs typeface="Arial" panose="020B0604020202020204" pitchFamily="34" charset="0"/>
                <a:sym typeface="Inter Regular"/>
              </a:endParaRPr>
            </a:p>
          </p:txBody>
        </p: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140185F3-22B2-4F23-B04B-CB9AEFA75BE6}"/>
              </a:ext>
            </a:extLst>
          </p:cNvPr>
          <p:cNvSpPr txBox="1"/>
          <p:nvPr/>
        </p:nvSpPr>
        <p:spPr>
          <a:xfrm>
            <a:off x="9882558" y="6623905"/>
            <a:ext cx="2030042" cy="184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0479" tIns="30479" rIns="30479" bIns="30479">
            <a:spAutoFit/>
          </a:bodyPr>
          <a:lstStyle>
            <a:lvl1pPr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Inter Regular"/>
              </a:defRPr>
            </a:lvl1pPr>
          </a:lstStyle>
          <a:p>
            <a:pPr algn="r" defTabSz="304815" hangingPunct="0">
              <a:defRPr/>
            </a:pPr>
            <a:r>
              <a:rPr lang="lt-LT" sz="800" kern="0" dirty="0" err="1">
                <a:solidFill>
                  <a:srgbClr val="53535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Source</a:t>
            </a:r>
            <a:r>
              <a:rPr lang="lt-LT" sz="800" kern="0" dirty="0">
                <a:solidFill>
                  <a:srgbClr val="53535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: Shutterstock.com, </a:t>
            </a:r>
            <a:r>
              <a:rPr lang="lt-LT" sz="800" kern="0" dirty="0" err="1">
                <a:solidFill>
                  <a:srgbClr val="53535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Author</a:t>
            </a:r>
            <a:r>
              <a:rPr lang="lt-LT" sz="800" kern="0" dirty="0">
                <a:solidFill>
                  <a:srgbClr val="53535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: </a:t>
            </a:r>
            <a:r>
              <a:rPr lang="lt-LT" sz="800" kern="0" dirty="0" err="1">
                <a:solidFill>
                  <a:srgbClr val="53535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proslgn</a:t>
            </a:r>
            <a:r>
              <a:rPr lang="lt-LT" sz="800" kern="0" dirty="0">
                <a:solidFill>
                  <a:srgbClr val="535353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endParaRPr sz="800" kern="0" dirty="0">
              <a:solidFill>
                <a:srgbClr val="535353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52E1ACFD-8E95-473D-A3DE-6A9AC10791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07370" y="454523"/>
            <a:ext cx="7400482" cy="6169383"/>
            <a:chOff x="3538" y="-1"/>
            <a:chExt cx="4142" cy="4321"/>
          </a:xfrm>
        </p:grpSpPr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05C7503F-C665-49B6-9D64-547030A575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39" y="0"/>
              <a:ext cx="4141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grpSp>
          <p:nvGrpSpPr>
            <p:cNvPr id="28" name="Group 205">
              <a:extLst>
                <a:ext uri="{FF2B5EF4-FFF2-40B4-BE49-F238E27FC236}">
                  <a16:creationId xmlns:a16="http://schemas.microsoft.com/office/drawing/2014/main" id="{64438030-F875-40FB-B158-43948875A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4" y="-1"/>
              <a:ext cx="4036" cy="3492"/>
              <a:chOff x="3644" y="-1"/>
              <a:chExt cx="4036" cy="3492"/>
            </a:xfrm>
          </p:grpSpPr>
          <p:sp>
            <p:nvSpPr>
              <p:cNvPr id="690" name="Freeform 5">
                <a:extLst>
                  <a:ext uri="{FF2B5EF4-FFF2-40B4-BE49-F238E27FC236}">
                    <a16:creationId xmlns:a16="http://schemas.microsoft.com/office/drawing/2014/main" id="{EE60E801-EDCC-4F33-A69F-DA8CA417B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3168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3 h 3"/>
                  <a:gd name="T4" fmla="*/ 2 w 3"/>
                  <a:gd name="T5" fmla="*/ 2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91" name="Freeform 6">
                <a:extLst>
                  <a:ext uri="{FF2B5EF4-FFF2-40B4-BE49-F238E27FC236}">
                    <a16:creationId xmlns:a16="http://schemas.microsoft.com/office/drawing/2014/main" id="{3ACD9F8E-24B7-49E5-B2DF-5DB0316BC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3168"/>
                <a:ext cx="5" cy="4"/>
              </a:xfrm>
              <a:custGeom>
                <a:avLst/>
                <a:gdLst>
                  <a:gd name="T0" fmla="*/ 5 w 6"/>
                  <a:gd name="T1" fmla="*/ 1 h 5"/>
                  <a:gd name="T2" fmla="*/ 1 w 6"/>
                  <a:gd name="T3" fmla="*/ 2 h 5"/>
                  <a:gd name="T4" fmla="*/ 0 w 6"/>
                  <a:gd name="T5" fmla="*/ 3 h 5"/>
                  <a:gd name="T6" fmla="*/ 2 w 6"/>
                  <a:gd name="T7" fmla="*/ 5 h 5"/>
                  <a:gd name="T8" fmla="*/ 5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1"/>
                      <a:pt x="4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4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92" name="Freeform 7">
                <a:extLst>
                  <a:ext uri="{FF2B5EF4-FFF2-40B4-BE49-F238E27FC236}">
                    <a16:creationId xmlns:a16="http://schemas.microsoft.com/office/drawing/2014/main" id="{4FA586C6-7673-4778-A952-454E9522A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317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93" name="Freeform 8">
                <a:extLst>
                  <a:ext uri="{FF2B5EF4-FFF2-40B4-BE49-F238E27FC236}">
                    <a16:creationId xmlns:a16="http://schemas.microsoft.com/office/drawing/2014/main" id="{D36CA9B6-027D-4294-8D3F-D7AC8A89D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" y="18"/>
                <a:ext cx="1142" cy="1657"/>
              </a:xfrm>
              <a:custGeom>
                <a:avLst/>
                <a:gdLst>
                  <a:gd name="T0" fmla="*/ 1343 w 1518"/>
                  <a:gd name="T1" fmla="*/ 58 h 2201"/>
                  <a:gd name="T2" fmla="*/ 1383 w 1518"/>
                  <a:gd name="T3" fmla="*/ 32 h 2201"/>
                  <a:gd name="T4" fmla="*/ 1517 w 1518"/>
                  <a:gd name="T5" fmla="*/ 75 h 2201"/>
                  <a:gd name="T6" fmla="*/ 1477 w 1518"/>
                  <a:gd name="T7" fmla="*/ 196 h 2201"/>
                  <a:gd name="T8" fmla="*/ 1382 w 1518"/>
                  <a:gd name="T9" fmla="*/ 164 h 2201"/>
                  <a:gd name="T10" fmla="*/ 1254 w 1518"/>
                  <a:gd name="T11" fmla="*/ 437 h 2201"/>
                  <a:gd name="T12" fmla="*/ 1014 w 1518"/>
                  <a:gd name="T13" fmla="*/ 390 h 2201"/>
                  <a:gd name="T14" fmla="*/ 936 w 1518"/>
                  <a:gd name="T15" fmla="*/ 514 h 2201"/>
                  <a:gd name="T16" fmla="*/ 751 w 1518"/>
                  <a:gd name="T17" fmla="*/ 685 h 2201"/>
                  <a:gd name="T18" fmla="*/ 638 w 1518"/>
                  <a:gd name="T19" fmla="*/ 1129 h 2201"/>
                  <a:gd name="T20" fmla="*/ 517 w 1518"/>
                  <a:gd name="T21" fmla="*/ 1385 h 2201"/>
                  <a:gd name="T22" fmla="*/ 546 w 1518"/>
                  <a:gd name="T23" fmla="*/ 1733 h 2201"/>
                  <a:gd name="T24" fmla="*/ 508 w 1518"/>
                  <a:gd name="T25" fmla="*/ 1994 h 2201"/>
                  <a:gd name="T26" fmla="*/ 414 w 1518"/>
                  <a:gd name="T27" fmla="*/ 1976 h 2201"/>
                  <a:gd name="T28" fmla="*/ 319 w 1518"/>
                  <a:gd name="T29" fmla="*/ 2078 h 2201"/>
                  <a:gd name="T30" fmla="*/ 31 w 1518"/>
                  <a:gd name="T31" fmla="*/ 2120 h 2201"/>
                  <a:gd name="T32" fmla="*/ 79 w 1518"/>
                  <a:gd name="T33" fmla="*/ 2009 h 2201"/>
                  <a:gd name="T34" fmla="*/ 29 w 1518"/>
                  <a:gd name="T35" fmla="*/ 1963 h 2201"/>
                  <a:gd name="T36" fmla="*/ 84 w 1518"/>
                  <a:gd name="T37" fmla="*/ 1865 h 2201"/>
                  <a:gd name="T38" fmla="*/ 49 w 1518"/>
                  <a:gd name="T39" fmla="*/ 1866 h 2201"/>
                  <a:gd name="T40" fmla="*/ 8 w 1518"/>
                  <a:gd name="T41" fmla="*/ 1769 h 2201"/>
                  <a:gd name="T42" fmla="*/ 144 w 1518"/>
                  <a:gd name="T43" fmla="*/ 1752 h 2201"/>
                  <a:gd name="T44" fmla="*/ 183 w 1518"/>
                  <a:gd name="T45" fmla="*/ 1692 h 2201"/>
                  <a:gd name="T46" fmla="*/ 10 w 1518"/>
                  <a:gd name="T47" fmla="*/ 1690 h 2201"/>
                  <a:gd name="T48" fmla="*/ 21 w 1518"/>
                  <a:gd name="T49" fmla="*/ 1620 h 2201"/>
                  <a:gd name="T50" fmla="*/ 24 w 1518"/>
                  <a:gd name="T51" fmla="*/ 1585 h 2201"/>
                  <a:gd name="T52" fmla="*/ 94 w 1518"/>
                  <a:gd name="T53" fmla="*/ 1571 h 2201"/>
                  <a:gd name="T54" fmla="*/ 163 w 1518"/>
                  <a:gd name="T55" fmla="*/ 1581 h 2201"/>
                  <a:gd name="T56" fmla="*/ 124 w 1518"/>
                  <a:gd name="T57" fmla="*/ 1498 h 2201"/>
                  <a:gd name="T58" fmla="*/ 197 w 1518"/>
                  <a:gd name="T59" fmla="*/ 1473 h 2201"/>
                  <a:gd name="T60" fmla="*/ 239 w 1518"/>
                  <a:gd name="T61" fmla="*/ 1451 h 2201"/>
                  <a:gd name="T62" fmla="*/ 259 w 1518"/>
                  <a:gd name="T63" fmla="*/ 1425 h 2201"/>
                  <a:gd name="T64" fmla="*/ 299 w 1518"/>
                  <a:gd name="T65" fmla="*/ 1361 h 2201"/>
                  <a:gd name="T66" fmla="*/ 385 w 1518"/>
                  <a:gd name="T67" fmla="*/ 1385 h 2201"/>
                  <a:gd name="T68" fmla="*/ 458 w 1518"/>
                  <a:gd name="T69" fmla="*/ 1258 h 2201"/>
                  <a:gd name="T70" fmla="*/ 379 w 1518"/>
                  <a:gd name="T71" fmla="*/ 1308 h 2201"/>
                  <a:gd name="T72" fmla="*/ 485 w 1518"/>
                  <a:gd name="T73" fmla="*/ 1206 h 2201"/>
                  <a:gd name="T74" fmla="*/ 486 w 1518"/>
                  <a:gd name="T75" fmla="*/ 1127 h 2201"/>
                  <a:gd name="T76" fmla="*/ 521 w 1518"/>
                  <a:gd name="T77" fmla="*/ 1058 h 2201"/>
                  <a:gd name="T78" fmla="*/ 592 w 1518"/>
                  <a:gd name="T79" fmla="*/ 987 h 2201"/>
                  <a:gd name="T80" fmla="*/ 613 w 1518"/>
                  <a:gd name="T81" fmla="*/ 905 h 2201"/>
                  <a:gd name="T82" fmla="*/ 622 w 1518"/>
                  <a:gd name="T83" fmla="*/ 833 h 2201"/>
                  <a:gd name="T84" fmla="*/ 666 w 1518"/>
                  <a:gd name="T85" fmla="*/ 734 h 2201"/>
                  <a:gd name="T86" fmla="*/ 694 w 1518"/>
                  <a:gd name="T87" fmla="*/ 670 h 2201"/>
                  <a:gd name="T88" fmla="*/ 706 w 1518"/>
                  <a:gd name="T89" fmla="*/ 615 h 2201"/>
                  <a:gd name="T90" fmla="*/ 765 w 1518"/>
                  <a:gd name="T91" fmla="*/ 605 h 2201"/>
                  <a:gd name="T92" fmla="*/ 817 w 1518"/>
                  <a:gd name="T93" fmla="*/ 544 h 2201"/>
                  <a:gd name="T94" fmla="*/ 828 w 1518"/>
                  <a:gd name="T95" fmla="*/ 497 h 2201"/>
                  <a:gd name="T96" fmla="*/ 795 w 1518"/>
                  <a:gd name="T97" fmla="*/ 383 h 2201"/>
                  <a:gd name="T98" fmla="*/ 841 w 1518"/>
                  <a:gd name="T99" fmla="*/ 380 h 2201"/>
                  <a:gd name="T100" fmla="*/ 922 w 1518"/>
                  <a:gd name="T101" fmla="*/ 367 h 2201"/>
                  <a:gd name="T102" fmla="*/ 884 w 1518"/>
                  <a:gd name="T103" fmla="*/ 274 h 2201"/>
                  <a:gd name="T104" fmla="*/ 893 w 1518"/>
                  <a:gd name="T105" fmla="*/ 318 h 2201"/>
                  <a:gd name="T106" fmla="*/ 972 w 1518"/>
                  <a:gd name="T107" fmla="*/ 355 h 2201"/>
                  <a:gd name="T108" fmla="*/ 1057 w 1518"/>
                  <a:gd name="T109" fmla="*/ 284 h 2201"/>
                  <a:gd name="T110" fmla="*/ 1051 w 1518"/>
                  <a:gd name="T111" fmla="*/ 205 h 2201"/>
                  <a:gd name="T112" fmla="*/ 1125 w 1518"/>
                  <a:gd name="T113" fmla="*/ 161 h 2201"/>
                  <a:gd name="T114" fmla="*/ 1172 w 1518"/>
                  <a:gd name="T115" fmla="*/ 76 h 2201"/>
                  <a:gd name="T116" fmla="*/ 1226 w 1518"/>
                  <a:gd name="T117" fmla="*/ 187 h 2201"/>
                  <a:gd name="T118" fmla="*/ 1324 w 1518"/>
                  <a:gd name="T119" fmla="*/ 55 h 2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8" h="2201">
                    <a:moveTo>
                      <a:pt x="1335" y="17"/>
                    </a:moveTo>
                    <a:cubicBezTo>
                      <a:pt x="1338" y="11"/>
                      <a:pt x="1342" y="6"/>
                      <a:pt x="1346" y="0"/>
                    </a:cubicBezTo>
                    <a:cubicBezTo>
                      <a:pt x="1346" y="7"/>
                      <a:pt x="1347" y="14"/>
                      <a:pt x="1347" y="21"/>
                    </a:cubicBezTo>
                    <a:cubicBezTo>
                      <a:pt x="1354" y="21"/>
                      <a:pt x="1360" y="21"/>
                      <a:pt x="1367" y="21"/>
                    </a:cubicBezTo>
                    <a:cubicBezTo>
                      <a:pt x="1361" y="27"/>
                      <a:pt x="1355" y="33"/>
                      <a:pt x="1349" y="39"/>
                    </a:cubicBezTo>
                    <a:cubicBezTo>
                      <a:pt x="1342" y="39"/>
                      <a:pt x="1335" y="40"/>
                      <a:pt x="1328" y="40"/>
                    </a:cubicBezTo>
                    <a:cubicBezTo>
                      <a:pt x="1328" y="46"/>
                      <a:pt x="1328" y="52"/>
                      <a:pt x="1328" y="58"/>
                    </a:cubicBezTo>
                    <a:cubicBezTo>
                      <a:pt x="1332" y="58"/>
                      <a:pt x="1339" y="58"/>
                      <a:pt x="1343" y="58"/>
                    </a:cubicBezTo>
                    <a:cubicBezTo>
                      <a:pt x="1340" y="66"/>
                      <a:pt x="1338" y="73"/>
                      <a:pt x="1337" y="81"/>
                    </a:cubicBezTo>
                    <a:cubicBezTo>
                      <a:pt x="1343" y="81"/>
                      <a:pt x="1349" y="81"/>
                      <a:pt x="1356" y="82"/>
                    </a:cubicBezTo>
                    <a:cubicBezTo>
                      <a:pt x="1356" y="89"/>
                      <a:pt x="1356" y="96"/>
                      <a:pt x="1356" y="104"/>
                    </a:cubicBezTo>
                    <a:cubicBezTo>
                      <a:pt x="1360" y="104"/>
                      <a:pt x="1366" y="105"/>
                      <a:pt x="1369" y="105"/>
                    </a:cubicBezTo>
                    <a:cubicBezTo>
                      <a:pt x="1370" y="108"/>
                      <a:pt x="1370" y="115"/>
                      <a:pt x="1370" y="118"/>
                    </a:cubicBezTo>
                    <a:cubicBezTo>
                      <a:pt x="1373" y="118"/>
                      <a:pt x="1380" y="118"/>
                      <a:pt x="1383" y="118"/>
                    </a:cubicBezTo>
                    <a:cubicBezTo>
                      <a:pt x="1383" y="102"/>
                      <a:pt x="1387" y="87"/>
                      <a:pt x="1389" y="72"/>
                    </a:cubicBezTo>
                    <a:cubicBezTo>
                      <a:pt x="1387" y="58"/>
                      <a:pt x="1384" y="45"/>
                      <a:pt x="1383" y="32"/>
                    </a:cubicBezTo>
                    <a:cubicBezTo>
                      <a:pt x="1388" y="30"/>
                      <a:pt x="1394" y="28"/>
                      <a:pt x="1400" y="25"/>
                    </a:cubicBezTo>
                    <a:cubicBezTo>
                      <a:pt x="1406" y="34"/>
                      <a:pt x="1411" y="44"/>
                      <a:pt x="1421" y="49"/>
                    </a:cubicBezTo>
                    <a:cubicBezTo>
                      <a:pt x="1430" y="47"/>
                      <a:pt x="1439" y="42"/>
                      <a:pt x="1448" y="38"/>
                    </a:cubicBezTo>
                    <a:cubicBezTo>
                      <a:pt x="1448" y="45"/>
                      <a:pt x="1448" y="52"/>
                      <a:pt x="1449" y="59"/>
                    </a:cubicBezTo>
                    <a:cubicBezTo>
                      <a:pt x="1453" y="57"/>
                      <a:pt x="1457" y="55"/>
                      <a:pt x="1462" y="53"/>
                    </a:cubicBezTo>
                    <a:cubicBezTo>
                      <a:pt x="1462" y="57"/>
                      <a:pt x="1462" y="65"/>
                      <a:pt x="1462" y="69"/>
                    </a:cubicBezTo>
                    <a:cubicBezTo>
                      <a:pt x="1472" y="66"/>
                      <a:pt x="1481" y="63"/>
                      <a:pt x="1490" y="58"/>
                    </a:cubicBezTo>
                    <a:cubicBezTo>
                      <a:pt x="1499" y="64"/>
                      <a:pt x="1508" y="69"/>
                      <a:pt x="1517" y="75"/>
                    </a:cubicBezTo>
                    <a:cubicBezTo>
                      <a:pt x="1515" y="85"/>
                      <a:pt x="1502" y="88"/>
                      <a:pt x="1495" y="95"/>
                    </a:cubicBezTo>
                    <a:cubicBezTo>
                      <a:pt x="1493" y="106"/>
                      <a:pt x="1491" y="117"/>
                      <a:pt x="1489" y="127"/>
                    </a:cubicBezTo>
                    <a:cubicBezTo>
                      <a:pt x="1461" y="125"/>
                      <a:pt x="1433" y="130"/>
                      <a:pt x="1407" y="137"/>
                    </a:cubicBezTo>
                    <a:cubicBezTo>
                      <a:pt x="1407" y="140"/>
                      <a:pt x="1407" y="146"/>
                      <a:pt x="1407" y="149"/>
                    </a:cubicBezTo>
                    <a:cubicBezTo>
                      <a:pt x="1423" y="153"/>
                      <a:pt x="1440" y="158"/>
                      <a:pt x="1457" y="160"/>
                    </a:cubicBezTo>
                    <a:cubicBezTo>
                      <a:pt x="1457" y="168"/>
                      <a:pt x="1457" y="176"/>
                      <a:pt x="1458" y="183"/>
                    </a:cubicBezTo>
                    <a:cubicBezTo>
                      <a:pt x="1462" y="182"/>
                      <a:pt x="1467" y="180"/>
                      <a:pt x="1472" y="178"/>
                    </a:cubicBezTo>
                    <a:cubicBezTo>
                      <a:pt x="1473" y="184"/>
                      <a:pt x="1475" y="190"/>
                      <a:pt x="1477" y="196"/>
                    </a:cubicBezTo>
                    <a:cubicBezTo>
                      <a:pt x="1491" y="196"/>
                      <a:pt x="1504" y="196"/>
                      <a:pt x="1518" y="196"/>
                    </a:cubicBezTo>
                    <a:cubicBezTo>
                      <a:pt x="1515" y="207"/>
                      <a:pt x="1513" y="218"/>
                      <a:pt x="1508" y="229"/>
                    </a:cubicBezTo>
                    <a:cubicBezTo>
                      <a:pt x="1503" y="238"/>
                      <a:pt x="1493" y="245"/>
                      <a:pt x="1486" y="253"/>
                    </a:cubicBezTo>
                    <a:cubicBezTo>
                      <a:pt x="1486" y="266"/>
                      <a:pt x="1484" y="279"/>
                      <a:pt x="1478" y="291"/>
                    </a:cubicBezTo>
                    <a:cubicBezTo>
                      <a:pt x="1474" y="282"/>
                      <a:pt x="1472" y="273"/>
                      <a:pt x="1469" y="265"/>
                    </a:cubicBezTo>
                    <a:cubicBezTo>
                      <a:pt x="1473" y="247"/>
                      <a:pt x="1474" y="227"/>
                      <a:pt x="1462" y="211"/>
                    </a:cubicBezTo>
                    <a:cubicBezTo>
                      <a:pt x="1445" y="210"/>
                      <a:pt x="1426" y="206"/>
                      <a:pt x="1420" y="188"/>
                    </a:cubicBezTo>
                    <a:cubicBezTo>
                      <a:pt x="1403" y="188"/>
                      <a:pt x="1382" y="184"/>
                      <a:pt x="1382" y="164"/>
                    </a:cubicBezTo>
                    <a:cubicBezTo>
                      <a:pt x="1377" y="159"/>
                      <a:pt x="1370" y="151"/>
                      <a:pt x="1362" y="156"/>
                    </a:cubicBezTo>
                    <a:cubicBezTo>
                      <a:pt x="1350" y="167"/>
                      <a:pt x="1343" y="184"/>
                      <a:pt x="1329" y="192"/>
                    </a:cubicBezTo>
                    <a:cubicBezTo>
                      <a:pt x="1317" y="197"/>
                      <a:pt x="1304" y="198"/>
                      <a:pt x="1292" y="201"/>
                    </a:cubicBezTo>
                    <a:cubicBezTo>
                      <a:pt x="1291" y="215"/>
                      <a:pt x="1288" y="229"/>
                      <a:pt x="1278" y="241"/>
                    </a:cubicBezTo>
                    <a:cubicBezTo>
                      <a:pt x="1277" y="281"/>
                      <a:pt x="1275" y="323"/>
                      <a:pt x="1286" y="362"/>
                    </a:cubicBezTo>
                    <a:cubicBezTo>
                      <a:pt x="1284" y="368"/>
                      <a:pt x="1283" y="374"/>
                      <a:pt x="1281" y="380"/>
                    </a:cubicBezTo>
                    <a:cubicBezTo>
                      <a:pt x="1278" y="380"/>
                      <a:pt x="1272" y="381"/>
                      <a:pt x="1269" y="381"/>
                    </a:cubicBezTo>
                    <a:cubicBezTo>
                      <a:pt x="1264" y="400"/>
                      <a:pt x="1265" y="420"/>
                      <a:pt x="1254" y="437"/>
                    </a:cubicBezTo>
                    <a:cubicBezTo>
                      <a:pt x="1249" y="432"/>
                      <a:pt x="1244" y="428"/>
                      <a:pt x="1239" y="423"/>
                    </a:cubicBezTo>
                    <a:cubicBezTo>
                      <a:pt x="1219" y="423"/>
                      <a:pt x="1201" y="418"/>
                      <a:pt x="1182" y="417"/>
                    </a:cubicBezTo>
                    <a:cubicBezTo>
                      <a:pt x="1174" y="428"/>
                      <a:pt x="1166" y="439"/>
                      <a:pt x="1160" y="450"/>
                    </a:cubicBezTo>
                    <a:cubicBezTo>
                      <a:pt x="1143" y="443"/>
                      <a:pt x="1126" y="439"/>
                      <a:pt x="1108" y="440"/>
                    </a:cubicBezTo>
                    <a:cubicBezTo>
                      <a:pt x="1088" y="413"/>
                      <a:pt x="1066" y="388"/>
                      <a:pt x="1051" y="358"/>
                    </a:cubicBezTo>
                    <a:cubicBezTo>
                      <a:pt x="1042" y="358"/>
                      <a:pt x="1034" y="358"/>
                      <a:pt x="1025" y="358"/>
                    </a:cubicBezTo>
                    <a:cubicBezTo>
                      <a:pt x="1022" y="361"/>
                      <a:pt x="1018" y="365"/>
                      <a:pt x="1015" y="368"/>
                    </a:cubicBezTo>
                    <a:cubicBezTo>
                      <a:pt x="1015" y="376"/>
                      <a:pt x="1015" y="383"/>
                      <a:pt x="1014" y="390"/>
                    </a:cubicBezTo>
                    <a:cubicBezTo>
                      <a:pt x="1008" y="390"/>
                      <a:pt x="1003" y="390"/>
                      <a:pt x="997" y="390"/>
                    </a:cubicBezTo>
                    <a:cubicBezTo>
                      <a:pt x="996" y="393"/>
                      <a:pt x="996" y="400"/>
                      <a:pt x="996" y="403"/>
                    </a:cubicBezTo>
                    <a:cubicBezTo>
                      <a:pt x="987" y="405"/>
                      <a:pt x="977" y="407"/>
                      <a:pt x="968" y="409"/>
                    </a:cubicBezTo>
                    <a:cubicBezTo>
                      <a:pt x="964" y="430"/>
                      <a:pt x="982" y="447"/>
                      <a:pt x="976" y="466"/>
                    </a:cubicBezTo>
                    <a:cubicBezTo>
                      <a:pt x="974" y="478"/>
                      <a:pt x="973" y="489"/>
                      <a:pt x="973" y="500"/>
                    </a:cubicBezTo>
                    <a:cubicBezTo>
                      <a:pt x="977" y="502"/>
                      <a:pt x="982" y="504"/>
                      <a:pt x="986" y="506"/>
                    </a:cubicBezTo>
                    <a:cubicBezTo>
                      <a:pt x="984" y="513"/>
                      <a:pt x="982" y="521"/>
                      <a:pt x="981" y="529"/>
                    </a:cubicBezTo>
                    <a:cubicBezTo>
                      <a:pt x="966" y="525"/>
                      <a:pt x="951" y="520"/>
                      <a:pt x="936" y="514"/>
                    </a:cubicBezTo>
                    <a:cubicBezTo>
                      <a:pt x="923" y="508"/>
                      <a:pt x="906" y="510"/>
                      <a:pt x="892" y="510"/>
                    </a:cubicBezTo>
                    <a:cubicBezTo>
                      <a:pt x="890" y="508"/>
                      <a:pt x="886" y="503"/>
                      <a:pt x="884" y="501"/>
                    </a:cubicBezTo>
                    <a:cubicBezTo>
                      <a:pt x="877" y="501"/>
                      <a:pt x="870" y="501"/>
                      <a:pt x="863" y="501"/>
                    </a:cubicBezTo>
                    <a:cubicBezTo>
                      <a:pt x="852" y="532"/>
                      <a:pt x="864" y="567"/>
                      <a:pt x="852" y="600"/>
                    </a:cubicBezTo>
                    <a:cubicBezTo>
                      <a:pt x="845" y="595"/>
                      <a:pt x="838" y="590"/>
                      <a:pt x="833" y="583"/>
                    </a:cubicBezTo>
                    <a:cubicBezTo>
                      <a:pt x="805" y="582"/>
                      <a:pt x="787" y="608"/>
                      <a:pt x="781" y="632"/>
                    </a:cubicBezTo>
                    <a:cubicBezTo>
                      <a:pt x="770" y="648"/>
                      <a:pt x="770" y="667"/>
                      <a:pt x="765" y="685"/>
                    </a:cubicBezTo>
                    <a:cubicBezTo>
                      <a:pt x="762" y="685"/>
                      <a:pt x="755" y="685"/>
                      <a:pt x="751" y="685"/>
                    </a:cubicBezTo>
                    <a:cubicBezTo>
                      <a:pt x="750" y="709"/>
                      <a:pt x="765" y="728"/>
                      <a:pt x="771" y="750"/>
                    </a:cubicBezTo>
                    <a:cubicBezTo>
                      <a:pt x="766" y="766"/>
                      <a:pt x="757" y="780"/>
                      <a:pt x="752" y="796"/>
                    </a:cubicBezTo>
                    <a:cubicBezTo>
                      <a:pt x="746" y="811"/>
                      <a:pt x="732" y="820"/>
                      <a:pt x="726" y="834"/>
                    </a:cubicBezTo>
                    <a:cubicBezTo>
                      <a:pt x="723" y="851"/>
                      <a:pt x="725" y="869"/>
                      <a:pt x="724" y="886"/>
                    </a:cubicBezTo>
                    <a:cubicBezTo>
                      <a:pt x="716" y="894"/>
                      <a:pt x="708" y="902"/>
                      <a:pt x="699" y="910"/>
                    </a:cubicBezTo>
                    <a:cubicBezTo>
                      <a:pt x="688" y="911"/>
                      <a:pt x="676" y="911"/>
                      <a:pt x="664" y="911"/>
                    </a:cubicBezTo>
                    <a:cubicBezTo>
                      <a:pt x="665" y="950"/>
                      <a:pt x="673" y="987"/>
                      <a:pt x="668" y="1026"/>
                    </a:cubicBezTo>
                    <a:cubicBezTo>
                      <a:pt x="663" y="1062"/>
                      <a:pt x="661" y="1100"/>
                      <a:pt x="638" y="1129"/>
                    </a:cubicBezTo>
                    <a:cubicBezTo>
                      <a:pt x="627" y="1143"/>
                      <a:pt x="620" y="1159"/>
                      <a:pt x="622" y="1177"/>
                    </a:cubicBezTo>
                    <a:cubicBezTo>
                      <a:pt x="625" y="1178"/>
                      <a:pt x="631" y="1179"/>
                      <a:pt x="634" y="1180"/>
                    </a:cubicBezTo>
                    <a:cubicBezTo>
                      <a:pt x="638" y="1185"/>
                      <a:pt x="644" y="1190"/>
                      <a:pt x="650" y="1195"/>
                    </a:cubicBezTo>
                    <a:cubicBezTo>
                      <a:pt x="661" y="1212"/>
                      <a:pt x="651" y="1231"/>
                      <a:pt x="645" y="1247"/>
                    </a:cubicBezTo>
                    <a:cubicBezTo>
                      <a:pt x="623" y="1248"/>
                      <a:pt x="600" y="1245"/>
                      <a:pt x="579" y="1249"/>
                    </a:cubicBezTo>
                    <a:cubicBezTo>
                      <a:pt x="559" y="1262"/>
                      <a:pt x="549" y="1284"/>
                      <a:pt x="535" y="1302"/>
                    </a:cubicBezTo>
                    <a:cubicBezTo>
                      <a:pt x="523" y="1317"/>
                      <a:pt x="527" y="1336"/>
                      <a:pt x="526" y="1354"/>
                    </a:cubicBezTo>
                    <a:cubicBezTo>
                      <a:pt x="527" y="1365"/>
                      <a:pt x="518" y="1374"/>
                      <a:pt x="517" y="1385"/>
                    </a:cubicBezTo>
                    <a:cubicBezTo>
                      <a:pt x="519" y="1398"/>
                      <a:pt x="522" y="1410"/>
                      <a:pt x="525" y="1423"/>
                    </a:cubicBezTo>
                    <a:cubicBezTo>
                      <a:pt x="515" y="1456"/>
                      <a:pt x="524" y="1492"/>
                      <a:pt x="539" y="1523"/>
                    </a:cubicBezTo>
                    <a:cubicBezTo>
                      <a:pt x="534" y="1542"/>
                      <a:pt x="536" y="1561"/>
                      <a:pt x="532" y="1580"/>
                    </a:cubicBezTo>
                    <a:cubicBezTo>
                      <a:pt x="530" y="1605"/>
                      <a:pt x="525" y="1634"/>
                      <a:pt x="545" y="1653"/>
                    </a:cubicBezTo>
                    <a:cubicBezTo>
                      <a:pt x="548" y="1653"/>
                      <a:pt x="554" y="1654"/>
                      <a:pt x="556" y="1654"/>
                    </a:cubicBezTo>
                    <a:cubicBezTo>
                      <a:pt x="564" y="1669"/>
                      <a:pt x="576" y="1681"/>
                      <a:pt x="586" y="1695"/>
                    </a:cubicBezTo>
                    <a:cubicBezTo>
                      <a:pt x="583" y="1708"/>
                      <a:pt x="576" y="1719"/>
                      <a:pt x="571" y="1731"/>
                    </a:cubicBezTo>
                    <a:cubicBezTo>
                      <a:pt x="562" y="1731"/>
                      <a:pt x="554" y="1731"/>
                      <a:pt x="546" y="1733"/>
                    </a:cubicBezTo>
                    <a:cubicBezTo>
                      <a:pt x="538" y="1737"/>
                      <a:pt x="540" y="1747"/>
                      <a:pt x="539" y="1755"/>
                    </a:cubicBezTo>
                    <a:cubicBezTo>
                      <a:pt x="538" y="1774"/>
                      <a:pt x="549" y="1791"/>
                      <a:pt x="556" y="1808"/>
                    </a:cubicBezTo>
                    <a:cubicBezTo>
                      <a:pt x="558" y="1816"/>
                      <a:pt x="565" y="1821"/>
                      <a:pt x="572" y="1826"/>
                    </a:cubicBezTo>
                    <a:cubicBezTo>
                      <a:pt x="572" y="1843"/>
                      <a:pt x="575" y="1862"/>
                      <a:pt x="566" y="1878"/>
                    </a:cubicBezTo>
                    <a:cubicBezTo>
                      <a:pt x="556" y="1896"/>
                      <a:pt x="541" y="1917"/>
                      <a:pt x="517" y="1917"/>
                    </a:cubicBezTo>
                    <a:cubicBezTo>
                      <a:pt x="517" y="1928"/>
                      <a:pt x="517" y="1940"/>
                      <a:pt x="517" y="1951"/>
                    </a:cubicBezTo>
                    <a:cubicBezTo>
                      <a:pt x="512" y="1953"/>
                      <a:pt x="507" y="1956"/>
                      <a:pt x="503" y="1958"/>
                    </a:cubicBezTo>
                    <a:cubicBezTo>
                      <a:pt x="503" y="1970"/>
                      <a:pt x="500" y="1984"/>
                      <a:pt x="508" y="1994"/>
                    </a:cubicBezTo>
                    <a:cubicBezTo>
                      <a:pt x="513" y="2002"/>
                      <a:pt x="520" y="2011"/>
                      <a:pt x="515" y="2020"/>
                    </a:cubicBezTo>
                    <a:cubicBezTo>
                      <a:pt x="509" y="2035"/>
                      <a:pt x="509" y="2052"/>
                      <a:pt x="500" y="2066"/>
                    </a:cubicBezTo>
                    <a:cubicBezTo>
                      <a:pt x="497" y="2059"/>
                      <a:pt x="495" y="2051"/>
                      <a:pt x="490" y="2045"/>
                    </a:cubicBezTo>
                    <a:cubicBezTo>
                      <a:pt x="482" y="2040"/>
                      <a:pt x="473" y="2036"/>
                      <a:pt x="468" y="2028"/>
                    </a:cubicBezTo>
                    <a:cubicBezTo>
                      <a:pt x="461" y="2024"/>
                      <a:pt x="453" y="2020"/>
                      <a:pt x="445" y="2016"/>
                    </a:cubicBezTo>
                    <a:cubicBezTo>
                      <a:pt x="432" y="1991"/>
                      <a:pt x="433" y="1962"/>
                      <a:pt x="428" y="1934"/>
                    </a:cubicBezTo>
                    <a:cubicBezTo>
                      <a:pt x="426" y="1934"/>
                      <a:pt x="423" y="1934"/>
                      <a:pt x="421" y="1934"/>
                    </a:cubicBezTo>
                    <a:cubicBezTo>
                      <a:pt x="420" y="1948"/>
                      <a:pt x="418" y="1962"/>
                      <a:pt x="414" y="1976"/>
                    </a:cubicBezTo>
                    <a:cubicBezTo>
                      <a:pt x="407" y="1976"/>
                      <a:pt x="400" y="1976"/>
                      <a:pt x="392" y="1976"/>
                    </a:cubicBezTo>
                    <a:cubicBezTo>
                      <a:pt x="392" y="1982"/>
                      <a:pt x="392" y="1988"/>
                      <a:pt x="392" y="1994"/>
                    </a:cubicBezTo>
                    <a:cubicBezTo>
                      <a:pt x="402" y="1999"/>
                      <a:pt x="412" y="2005"/>
                      <a:pt x="422" y="2010"/>
                    </a:cubicBezTo>
                    <a:cubicBezTo>
                      <a:pt x="414" y="2023"/>
                      <a:pt x="399" y="2030"/>
                      <a:pt x="389" y="2042"/>
                    </a:cubicBezTo>
                    <a:cubicBezTo>
                      <a:pt x="382" y="2047"/>
                      <a:pt x="377" y="2056"/>
                      <a:pt x="369" y="2059"/>
                    </a:cubicBezTo>
                    <a:cubicBezTo>
                      <a:pt x="360" y="2056"/>
                      <a:pt x="351" y="2051"/>
                      <a:pt x="343" y="2048"/>
                    </a:cubicBezTo>
                    <a:cubicBezTo>
                      <a:pt x="342" y="2052"/>
                      <a:pt x="342" y="2059"/>
                      <a:pt x="341" y="2063"/>
                    </a:cubicBezTo>
                    <a:cubicBezTo>
                      <a:pt x="334" y="2068"/>
                      <a:pt x="326" y="2073"/>
                      <a:pt x="319" y="2078"/>
                    </a:cubicBezTo>
                    <a:cubicBezTo>
                      <a:pt x="319" y="2084"/>
                      <a:pt x="318" y="2089"/>
                      <a:pt x="318" y="2094"/>
                    </a:cubicBezTo>
                    <a:cubicBezTo>
                      <a:pt x="293" y="2116"/>
                      <a:pt x="275" y="2144"/>
                      <a:pt x="251" y="2166"/>
                    </a:cubicBezTo>
                    <a:cubicBezTo>
                      <a:pt x="228" y="2190"/>
                      <a:pt x="193" y="2195"/>
                      <a:pt x="162" y="2198"/>
                    </a:cubicBezTo>
                    <a:cubicBezTo>
                      <a:pt x="145" y="2197"/>
                      <a:pt x="123" y="2201"/>
                      <a:pt x="111" y="2186"/>
                    </a:cubicBezTo>
                    <a:cubicBezTo>
                      <a:pt x="114" y="2184"/>
                      <a:pt x="119" y="2182"/>
                      <a:pt x="122" y="2180"/>
                    </a:cubicBezTo>
                    <a:cubicBezTo>
                      <a:pt x="117" y="2169"/>
                      <a:pt x="103" y="2170"/>
                      <a:pt x="93" y="2165"/>
                    </a:cubicBezTo>
                    <a:cubicBezTo>
                      <a:pt x="78" y="2161"/>
                      <a:pt x="72" y="2145"/>
                      <a:pt x="60" y="2138"/>
                    </a:cubicBezTo>
                    <a:cubicBezTo>
                      <a:pt x="50" y="2133"/>
                      <a:pt x="38" y="2129"/>
                      <a:pt x="31" y="2120"/>
                    </a:cubicBezTo>
                    <a:cubicBezTo>
                      <a:pt x="19" y="2109"/>
                      <a:pt x="19" y="2091"/>
                      <a:pt x="15" y="2076"/>
                    </a:cubicBezTo>
                    <a:cubicBezTo>
                      <a:pt x="18" y="2070"/>
                      <a:pt x="21" y="2065"/>
                      <a:pt x="24" y="2059"/>
                    </a:cubicBezTo>
                    <a:cubicBezTo>
                      <a:pt x="27" y="2059"/>
                      <a:pt x="34" y="2059"/>
                      <a:pt x="36" y="2059"/>
                    </a:cubicBezTo>
                    <a:cubicBezTo>
                      <a:pt x="39" y="2063"/>
                      <a:pt x="41" y="2068"/>
                      <a:pt x="44" y="2072"/>
                    </a:cubicBezTo>
                    <a:cubicBezTo>
                      <a:pt x="52" y="2074"/>
                      <a:pt x="61" y="2076"/>
                      <a:pt x="70" y="2078"/>
                    </a:cubicBezTo>
                    <a:cubicBezTo>
                      <a:pt x="70" y="2066"/>
                      <a:pt x="70" y="2053"/>
                      <a:pt x="66" y="2040"/>
                    </a:cubicBezTo>
                    <a:cubicBezTo>
                      <a:pt x="71" y="2037"/>
                      <a:pt x="75" y="2034"/>
                      <a:pt x="79" y="2030"/>
                    </a:cubicBezTo>
                    <a:cubicBezTo>
                      <a:pt x="79" y="2023"/>
                      <a:pt x="79" y="2016"/>
                      <a:pt x="79" y="2009"/>
                    </a:cubicBezTo>
                    <a:cubicBezTo>
                      <a:pt x="74" y="2005"/>
                      <a:pt x="69" y="2002"/>
                      <a:pt x="65" y="1998"/>
                    </a:cubicBezTo>
                    <a:cubicBezTo>
                      <a:pt x="72" y="1993"/>
                      <a:pt x="79" y="1987"/>
                      <a:pt x="85" y="1981"/>
                    </a:cubicBezTo>
                    <a:cubicBezTo>
                      <a:pt x="89" y="1981"/>
                      <a:pt x="95" y="1980"/>
                      <a:pt x="99" y="1980"/>
                    </a:cubicBezTo>
                    <a:cubicBezTo>
                      <a:pt x="96" y="1973"/>
                      <a:pt x="96" y="1963"/>
                      <a:pt x="88" y="1962"/>
                    </a:cubicBezTo>
                    <a:cubicBezTo>
                      <a:pt x="82" y="1965"/>
                      <a:pt x="77" y="1970"/>
                      <a:pt x="72" y="1975"/>
                    </a:cubicBezTo>
                    <a:cubicBezTo>
                      <a:pt x="70" y="1975"/>
                      <a:pt x="65" y="1977"/>
                      <a:pt x="63" y="1978"/>
                    </a:cubicBezTo>
                    <a:cubicBezTo>
                      <a:pt x="55" y="1984"/>
                      <a:pt x="44" y="1988"/>
                      <a:pt x="34" y="1984"/>
                    </a:cubicBezTo>
                    <a:cubicBezTo>
                      <a:pt x="26" y="1980"/>
                      <a:pt x="28" y="1971"/>
                      <a:pt x="29" y="1963"/>
                    </a:cubicBezTo>
                    <a:cubicBezTo>
                      <a:pt x="34" y="1956"/>
                      <a:pt x="43" y="1958"/>
                      <a:pt x="51" y="1957"/>
                    </a:cubicBezTo>
                    <a:cubicBezTo>
                      <a:pt x="51" y="1953"/>
                      <a:pt x="52" y="1947"/>
                      <a:pt x="52" y="1944"/>
                    </a:cubicBezTo>
                    <a:cubicBezTo>
                      <a:pt x="57" y="1944"/>
                      <a:pt x="63" y="1943"/>
                      <a:pt x="68" y="1943"/>
                    </a:cubicBezTo>
                    <a:cubicBezTo>
                      <a:pt x="75" y="1938"/>
                      <a:pt x="81" y="1933"/>
                      <a:pt x="86" y="1927"/>
                    </a:cubicBezTo>
                    <a:cubicBezTo>
                      <a:pt x="74" y="1926"/>
                      <a:pt x="61" y="1925"/>
                      <a:pt x="49" y="1921"/>
                    </a:cubicBezTo>
                    <a:cubicBezTo>
                      <a:pt x="57" y="1911"/>
                      <a:pt x="74" y="1903"/>
                      <a:pt x="66" y="1888"/>
                    </a:cubicBezTo>
                    <a:cubicBezTo>
                      <a:pt x="74" y="1886"/>
                      <a:pt x="82" y="1884"/>
                      <a:pt x="89" y="1882"/>
                    </a:cubicBezTo>
                    <a:cubicBezTo>
                      <a:pt x="88" y="1876"/>
                      <a:pt x="86" y="1871"/>
                      <a:pt x="84" y="1865"/>
                    </a:cubicBezTo>
                    <a:cubicBezTo>
                      <a:pt x="89" y="1863"/>
                      <a:pt x="93" y="1861"/>
                      <a:pt x="97" y="1859"/>
                    </a:cubicBezTo>
                    <a:cubicBezTo>
                      <a:pt x="97" y="1853"/>
                      <a:pt x="98" y="1846"/>
                      <a:pt x="98" y="1840"/>
                    </a:cubicBezTo>
                    <a:cubicBezTo>
                      <a:pt x="109" y="1843"/>
                      <a:pt x="112" y="1853"/>
                      <a:pt x="114" y="1863"/>
                    </a:cubicBezTo>
                    <a:cubicBezTo>
                      <a:pt x="121" y="1857"/>
                      <a:pt x="124" y="1848"/>
                      <a:pt x="127" y="1839"/>
                    </a:cubicBezTo>
                    <a:cubicBezTo>
                      <a:pt x="132" y="1836"/>
                      <a:pt x="138" y="1832"/>
                      <a:pt x="143" y="1827"/>
                    </a:cubicBezTo>
                    <a:cubicBezTo>
                      <a:pt x="143" y="1824"/>
                      <a:pt x="143" y="1817"/>
                      <a:pt x="143" y="1814"/>
                    </a:cubicBezTo>
                    <a:cubicBezTo>
                      <a:pt x="124" y="1811"/>
                      <a:pt x="109" y="1826"/>
                      <a:pt x="91" y="1831"/>
                    </a:cubicBezTo>
                    <a:cubicBezTo>
                      <a:pt x="73" y="1837"/>
                      <a:pt x="60" y="1851"/>
                      <a:pt x="49" y="1866"/>
                    </a:cubicBezTo>
                    <a:cubicBezTo>
                      <a:pt x="42" y="1866"/>
                      <a:pt x="37" y="1863"/>
                      <a:pt x="35" y="1856"/>
                    </a:cubicBezTo>
                    <a:cubicBezTo>
                      <a:pt x="30" y="1857"/>
                      <a:pt x="26" y="1857"/>
                      <a:pt x="22" y="1859"/>
                    </a:cubicBezTo>
                    <a:cubicBezTo>
                      <a:pt x="16" y="1857"/>
                      <a:pt x="10" y="1856"/>
                      <a:pt x="4" y="1855"/>
                    </a:cubicBezTo>
                    <a:cubicBezTo>
                      <a:pt x="8" y="1849"/>
                      <a:pt x="12" y="1842"/>
                      <a:pt x="18" y="1837"/>
                    </a:cubicBezTo>
                    <a:cubicBezTo>
                      <a:pt x="27" y="1828"/>
                      <a:pt x="41" y="1831"/>
                      <a:pt x="51" y="1822"/>
                    </a:cubicBezTo>
                    <a:cubicBezTo>
                      <a:pt x="53" y="1810"/>
                      <a:pt x="49" y="1797"/>
                      <a:pt x="46" y="1785"/>
                    </a:cubicBezTo>
                    <a:cubicBezTo>
                      <a:pt x="37" y="1788"/>
                      <a:pt x="30" y="1793"/>
                      <a:pt x="22" y="1796"/>
                    </a:cubicBezTo>
                    <a:cubicBezTo>
                      <a:pt x="14" y="1789"/>
                      <a:pt x="12" y="1779"/>
                      <a:pt x="8" y="1769"/>
                    </a:cubicBezTo>
                    <a:cubicBezTo>
                      <a:pt x="12" y="1769"/>
                      <a:pt x="21" y="1768"/>
                      <a:pt x="25" y="1768"/>
                    </a:cubicBezTo>
                    <a:cubicBezTo>
                      <a:pt x="18" y="1759"/>
                      <a:pt x="12" y="1748"/>
                      <a:pt x="9" y="1737"/>
                    </a:cubicBezTo>
                    <a:cubicBezTo>
                      <a:pt x="16" y="1736"/>
                      <a:pt x="23" y="1736"/>
                      <a:pt x="30" y="1735"/>
                    </a:cubicBezTo>
                    <a:cubicBezTo>
                      <a:pt x="39" y="1726"/>
                      <a:pt x="51" y="1726"/>
                      <a:pt x="63" y="1730"/>
                    </a:cubicBezTo>
                    <a:cubicBezTo>
                      <a:pt x="74" y="1734"/>
                      <a:pt x="87" y="1723"/>
                      <a:pt x="98" y="1731"/>
                    </a:cubicBezTo>
                    <a:cubicBezTo>
                      <a:pt x="109" y="1740"/>
                      <a:pt x="121" y="1729"/>
                      <a:pt x="132" y="1727"/>
                    </a:cubicBezTo>
                    <a:cubicBezTo>
                      <a:pt x="136" y="1730"/>
                      <a:pt x="139" y="1734"/>
                      <a:pt x="143" y="1738"/>
                    </a:cubicBezTo>
                    <a:cubicBezTo>
                      <a:pt x="143" y="1743"/>
                      <a:pt x="143" y="1747"/>
                      <a:pt x="144" y="1752"/>
                    </a:cubicBezTo>
                    <a:cubicBezTo>
                      <a:pt x="149" y="1756"/>
                      <a:pt x="154" y="1761"/>
                      <a:pt x="159" y="1765"/>
                    </a:cubicBezTo>
                    <a:cubicBezTo>
                      <a:pt x="157" y="1757"/>
                      <a:pt x="154" y="1749"/>
                      <a:pt x="152" y="1741"/>
                    </a:cubicBezTo>
                    <a:cubicBezTo>
                      <a:pt x="156" y="1741"/>
                      <a:pt x="163" y="1741"/>
                      <a:pt x="166" y="1740"/>
                    </a:cubicBezTo>
                    <a:cubicBezTo>
                      <a:pt x="166" y="1737"/>
                      <a:pt x="166" y="1737"/>
                      <a:pt x="166" y="1737"/>
                    </a:cubicBezTo>
                    <a:cubicBezTo>
                      <a:pt x="162" y="1736"/>
                      <a:pt x="154" y="1736"/>
                      <a:pt x="151" y="1735"/>
                    </a:cubicBezTo>
                    <a:cubicBezTo>
                      <a:pt x="160" y="1730"/>
                      <a:pt x="169" y="1725"/>
                      <a:pt x="179" y="1721"/>
                    </a:cubicBezTo>
                    <a:cubicBezTo>
                      <a:pt x="181" y="1717"/>
                      <a:pt x="183" y="1713"/>
                      <a:pt x="184" y="1709"/>
                    </a:cubicBezTo>
                    <a:cubicBezTo>
                      <a:pt x="183" y="1703"/>
                      <a:pt x="183" y="1698"/>
                      <a:pt x="183" y="1692"/>
                    </a:cubicBezTo>
                    <a:cubicBezTo>
                      <a:pt x="177" y="1697"/>
                      <a:pt x="172" y="1704"/>
                      <a:pt x="169" y="1712"/>
                    </a:cubicBezTo>
                    <a:cubicBezTo>
                      <a:pt x="162" y="1715"/>
                      <a:pt x="154" y="1718"/>
                      <a:pt x="147" y="1722"/>
                    </a:cubicBezTo>
                    <a:cubicBezTo>
                      <a:pt x="137" y="1719"/>
                      <a:pt x="128" y="1716"/>
                      <a:pt x="118" y="1711"/>
                    </a:cubicBezTo>
                    <a:cubicBezTo>
                      <a:pt x="122" y="1709"/>
                      <a:pt x="128" y="1704"/>
                      <a:pt x="131" y="1702"/>
                    </a:cubicBezTo>
                    <a:cubicBezTo>
                      <a:pt x="125" y="1696"/>
                      <a:pt x="118" y="1693"/>
                      <a:pt x="111" y="1699"/>
                    </a:cubicBezTo>
                    <a:cubicBezTo>
                      <a:pt x="111" y="1706"/>
                      <a:pt x="111" y="1714"/>
                      <a:pt x="112" y="1721"/>
                    </a:cubicBezTo>
                    <a:cubicBezTo>
                      <a:pt x="82" y="1716"/>
                      <a:pt x="50" y="1715"/>
                      <a:pt x="20" y="1722"/>
                    </a:cubicBezTo>
                    <a:cubicBezTo>
                      <a:pt x="18" y="1711"/>
                      <a:pt x="14" y="1701"/>
                      <a:pt x="10" y="1690"/>
                    </a:cubicBezTo>
                    <a:cubicBezTo>
                      <a:pt x="17" y="1690"/>
                      <a:pt x="24" y="1690"/>
                      <a:pt x="30" y="1690"/>
                    </a:cubicBezTo>
                    <a:cubicBezTo>
                      <a:pt x="35" y="1684"/>
                      <a:pt x="40" y="1677"/>
                      <a:pt x="44" y="1671"/>
                    </a:cubicBezTo>
                    <a:cubicBezTo>
                      <a:pt x="32" y="1672"/>
                      <a:pt x="21" y="1677"/>
                      <a:pt x="10" y="1682"/>
                    </a:cubicBezTo>
                    <a:cubicBezTo>
                      <a:pt x="10" y="1679"/>
                      <a:pt x="10" y="1671"/>
                      <a:pt x="10" y="1667"/>
                    </a:cubicBezTo>
                    <a:cubicBezTo>
                      <a:pt x="18" y="1667"/>
                      <a:pt x="27" y="1667"/>
                      <a:pt x="35" y="1667"/>
                    </a:cubicBezTo>
                    <a:cubicBezTo>
                      <a:pt x="28" y="1652"/>
                      <a:pt x="13" y="1644"/>
                      <a:pt x="0" y="1637"/>
                    </a:cubicBezTo>
                    <a:cubicBezTo>
                      <a:pt x="7" y="1635"/>
                      <a:pt x="10" y="1628"/>
                      <a:pt x="12" y="1621"/>
                    </a:cubicBezTo>
                    <a:cubicBezTo>
                      <a:pt x="14" y="1621"/>
                      <a:pt x="19" y="1620"/>
                      <a:pt x="21" y="1620"/>
                    </a:cubicBezTo>
                    <a:cubicBezTo>
                      <a:pt x="26" y="1614"/>
                      <a:pt x="31" y="1608"/>
                      <a:pt x="35" y="1602"/>
                    </a:cubicBezTo>
                    <a:cubicBezTo>
                      <a:pt x="50" y="1606"/>
                      <a:pt x="71" y="1601"/>
                      <a:pt x="81" y="1615"/>
                    </a:cubicBezTo>
                    <a:cubicBezTo>
                      <a:pt x="101" y="1613"/>
                      <a:pt x="121" y="1622"/>
                      <a:pt x="140" y="1626"/>
                    </a:cubicBezTo>
                    <a:cubicBezTo>
                      <a:pt x="133" y="1620"/>
                      <a:pt x="125" y="1614"/>
                      <a:pt x="118" y="1608"/>
                    </a:cubicBezTo>
                    <a:cubicBezTo>
                      <a:pt x="89" y="1610"/>
                      <a:pt x="64" y="1596"/>
                      <a:pt x="35" y="1595"/>
                    </a:cubicBezTo>
                    <a:cubicBezTo>
                      <a:pt x="31" y="1597"/>
                      <a:pt x="27" y="1600"/>
                      <a:pt x="23" y="1603"/>
                    </a:cubicBezTo>
                    <a:cubicBezTo>
                      <a:pt x="24" y="1601"/>
                      <a:pt x="27" y="1596"/>
                      <a:pt x="28" y="1593"/>
                    </a:cubicBezTo>
                    <a:cubicBezTo>
                      <a:pt x="27" y="1591"/>
                      <a:pt x="25" y="1587"/>
                      <a:pt x="24" y="1585"/>
                    </a:cubicBezTo>
                    <a:cubicBezTo>
                      <a:pt x="31" y="1583"/>
                      <a:pt x="38" y="1581"/>
                      <a:pt x="45" y="1579"/>
                    </a:cubicBezTo>
                    <a:cubicBezTo>
                      <a:pt x="47" y="1573"/>
                      <a:pt x="49" y="1567"/>
                      <a:pt x="51" y="1561"/>
                    </a:cubicBezTo>
                    <a:cubicBezTo>
                      <a:pt x="55" y="1563"/>
                      <a:pt x="60" y="1565"/>
                      <a:pt x="65" y="1567"/>
                    </a:cubicBezTo>
                    <a:cubicBezTo>
                      <a:pt x="65" y="1563"/>
                      <a:pt x="65" y="1555"/>
                      <a:pt x="65" y="1552"/>
                    </a:cubicBezTo>
                    <a:cubicBezTo>
                      <a:pt x="68" y="1552"/>
                      <a:pt x="68" y="1552"/>
                      <a:pt x="68" y="1552"/>
                    </a:cubicBezTo>
                    <a:cubicBezTo>
                      <a:pt x="71" y="1562"/>
                      <a:pt x="71" y="1577"/>
                      <a:pt x="83" y="1582"/>
                    </a:cubicBezTo>
                    <a:cubicBezTo>
                      <a:pt x="83" y="1578"/>
                      <a:pt x="83" y="1569"/>
                      <a:pt x="83" y="1565"/>
                    </a:cubicBezTo>
                    <a:cubicBezTo>
                      <a:pt x="86" y="1567"/>
                      <a:pt x="91" y="1569"/>
                      <a:pt x="94" y="1571"/>
                    </a:cubicBezTo>
                    <a:cubicBezTo>
                      <a:pt x="92" y="1563"/>
                      <a:pt x="91" y="1555"/>
                      <a:pt x="90" y="1548"/>
                    </a:cubicBezTo>
                    <a:cubicBezTo>
                      <a:pt x="95" y="1539"/>
                      <a:pt x="101" y="1530"/>
                      <a:pt x="112" y="1526"/>
                    </a:cubicBezTo>
                    <a:cubicBezTo>
                      <a:pt x="106" y="1544"/>
                      <a:pt x="106" y="1568"/>
                      <a:pt x="125" y="1577"/>
                    </a:cubicBezTo>
                    <a:cubicBezTo>
                      <a:pt x="124" y="1561"/>
                      <a:pt x="119" y="1543"/>
                      <a:pt x="120" y="1526"/>
                    </a:cubicBezTo>
                    <a:cubicBezTo>
                      <a:pt x="122" y="1530"/>
                      <a:pt x="125" y="1536"/>
                      <a:pt x="127" y="1539"/>
                    </a:cubicBezTo>
                    <a:cubicBezTo>
                      <a:pt x="128" y="1536"/>
                      <a:pt x="131" y="1530"/>
                      <a:pt x="132" y="1526"/>
                    </a:cubicBezTo>
                    <a:cubicBezTo>
                      <a:pt x="145" y="1537"/>
                      <a:pt x="146" y="1555"/>
                      <a:pt x="149" y="1569"/>
                    </a:cubicBezTo>
                    <a:cubicBezTo>
                      <a:pt x="154" y="1573"/>
                      <a:pt x="158" y="1577"/>
                      <a:pt x="163" y="1581"/>
                    </a:cubicBezTo>
                    <a:cubicBezTo>
                      <a:pt x="161" y="1570"/>
                      <a:pt x="159" y="1559"/>
                      <a:pt x="157" y="1548"/>
                    </a:cubicBezTo>
                    <a:cubicBezTo>
                      <a:pt x="169" y="1548"/>
                      <a:pt x="182" y="1546"/>
                      <a:pt x="192" y="1539"/>
                    </a:cubicBezTo>
                    <a:cubicBezTo>
                      <a:pt x="181" y="1534"/>
                      <a:pt x="158" y="1525"/>
                      <a:pt x="155" y="1544"/>
                    </a:cubicBezTo>
                    <a:cubicBezTo>
                      <a:pt x="152" y="1536"/>
                      <a:pt x="150" y="1528"/>
                      <a:pt x="147" y="1519"/>
                    </a:cubicBezTo>
                    <a:cubicBezTo>
                      <a:pt x="136" y="1519"/>
                      <a:pt x="126" y="1519"/>
                      <a:pt x="116" y="1519"/>
                    </a:cubicBezTo>
                    <a:cubicBezTo>
                      <a:pt x="116" y="1517"/>
                      <a:pt x="115" y="1514"/>
                      <a:pt x="115" y="1511"/>
                    </a:cubicBezTo>
                    <a:cubicBezTo>
                      <a:pt x="124" y="1513"/>
                      <a:pt x="132" y="1514"/>
                      <a:pt x="141" y="1516"/>
                    </a:cubicBezTo>
                    <a:cubicBezTo>
                      <a:pt x="135" y="1510"/>
                      <a:pt x="130" y="1504"/>
                      <a:pt x="124" y="1498"/>
                    </a:cubicBezTo>
                    <a:cubicBezTo>
                      <a:pt x="138" y="1484"/>
                      <a:pt x="157" y="1501"/>
                      <a:pt x="174" y="1494"/>
                    </a:cubicBezTo>
                    <a:cubicBezTo>
                      <a:pt x="180" y="1497"/>
                      <a:pt x="185" y="1500"/>
                      <a:pt x="191" y="1502"/>
                    </a:cubicBezTo>
                    <a:cubicBezTo>
                      <a:pt x="195" y="1496"/>
                      <a:pt x="200" y="1489"/>
                      <a:pt x="204" y="1483"/>
                    </a:cubicBezTo>
                    <a:cubicBezTo>
                      <a:pt x="209" y="1483"/>
                      <a:pt x="215" y="1482"/>
                      <a:pt x="220" y="1482"/>
                    </a:cubicBezTo>
                    <a:cubicBezTo>
                      <a:pt x="223" y="1479"/>
                      <a:pt x="226" y="1476"/>
                      <a:pt x="229" y="1473"/>
                    </a:cubicBezTo>
                    <a:cubicBezTo>
                      <a:pt x="231" y="1475"/>
                      <a:pt x="234" y="1478"/>
                      <a:pt x="236" y="1479"/>
                    </a:cubicBezTo>
                    <a:cubicBezTo>
                      <a:pt x="234" y="1474"/>
                      <a:pt x="232" y="1469"/>
                      <a:pt x="230" y="1463"/>
                    </a:cubicBezTo>
                    <a:cubicBezTo>
                      <a:pt x="219" y="1466"/>
                      <a:pt x="207" y="1469"/>
                      <a:pt x="197" y="1473"/>
                    </a:cubicBezTo>
                    <a:cubicBezTo>
                      <a:pt x="194" y="1469"/>
                      <a:pt x="191" y="1464"/>
                      <a:pt x="188" y="1460"/>
                    </a:cubicBezTo>
                    <a:cubicBezTo>
                      <a:pt x="182" y="1459"/>
                      <a:pt x="176" y="1462"/>
                      <a:pt x="171" y="1463"/>
                    </a:cubicBezTo>
                    <a:cubicBezTo>
                      <a:pt x="166" y="1462"/>
                      <a:pt x="162" y="1460"/>
                      <a:pt x="157" y="1459"/>
                    </a:cubicBezTo>
                    <a:cubicBezTo>
                      <a:pt x="157" y="1453"/>
                      <a:pt x="157" y="1448"/>
                      <a:pt x="157" y="1443"/>
                    </a:cubicBezTo>
                    <a:cubicBezTo>
                      <a:pt x="166" y="1441"/>
                      <a:pt x="174" y="1439"/>
                      <a:pt x="182" y="1437"/>
                    </a:cubicBezTo>
                    <a:cubicBezTo>
                      <a:pt x="191" y="1455"/>
                      <a:pt x="211" y="1450"/>
                      <a:pt x="224" y="1439"/>
                    </a:cubicBezTo>
                    <a:cubicBezTo>
                      <a:pt x="223" y="1442"/>
                      <a:pt x="222" y="1447"/>
                      <a:pt x="221" y="1450"/>
                    </a:cubicBezTo>
                    <a:cubicBezTo>
                      <a:pt x="227" y="1450"/>
                      <a:pt x="233" y="1450"/>
                      <a:pt x="239" y="1451"/>
                    </a:cubicBezTo>
                    <a:cubicBezTo>
                      <a:pt x="240" y="1454"/>
                      <a:pt x="241" y="1460"/>
                      <a:pt x="242" y="1463"/>
                    </a:cubicBezTo>
                    <a:cubicBezTo>
                      <a:pt x="251" y="1469"/>
                      <a:pt x="260" y="1475"/>
                      <a:pt x="270" y="1481"/>
                    </a:cubicBezTo>
                    <a:cubicBezTo>
                      <a:pt x="268" y="1464"/>
                      <a:pt x="254" y="1453"/>
                      <a:pt x="243" y="1443"/>
                    </a:cubicBezTo>
                    <a:cubicBezTo>
                      <a:pt x="237" y="1442"/>
                      <a:pt x="230" y="1441"/>
                      <a:pt x="224" y="1439"/>
                    </a:cubicBezTo>
                    <a:cubicBezTo>
                      <a:pt x="222" y="1439"/>
                      <a:pt x="219" y="1438"/>
                      <a:pt x="217" y="1438"/>
                    </a:cubicBezTo>
                    <a:cubicBezTo>
                      <a:pt x="219" y="1433"/>
                      <a:pt x="221" y="1428"/>
                      <a:pt x="223" y="1423"/>
                    </a:cubicBezTo>
                    <a:cubicBezTo>
                      <a:pt x="239" y="1436"/>
                      <a:pt x="260" y="1439"/>
                      <a:pt x="279" y="1445"/>
                    </a:cubicBezTo>
                    <a:cubicBezTo>
                      <a:pt x="274" y="1437"/>
                      <a:pt x="268" y="1430"/>
                      <a:pt x="259" y="1425"/>
                    </a:cubicBezTo>
                    <a:cubicBezTo>
                      <a:pt x="259" y="1419"/>
                      <a:pt x="259" y="1414"/>
                      <a:pt x="258" y="1408"/>
                    </a:cubicBezTo>
                    <a:cubicBezTo>
                      <a:pt x="270" y="1414"/>
                      <a:pt x="282" y="1414"/>
                      <a:pt x="291" y="1404"/>
                    </a:cubicBezTo>
                    <a:cubicBezTo>
                      <a:pt x="288" y="1398"/>
                      <a:pt x="284" y="1392"/>
                      <a:pt x="281" y="1386"/>
                    </a:cubicBezTo>
                    <a:cubicBezTo>
                      <a:pt x="284" y="1381"/>
                      <a:pt x="288" y="1377"/>
                      <a:pt x="291" y="1372"/>
                    </a:cubicBezTo>
                    <a:cubicBezTo>
                      <a:pt x="288" y="1365"/>
                      <a:pt x="285" y="1357"/>
                      <a:pt x="282" y="1349"/>
                    </a:cubicBezTo>
                    <a:cubicBezTo>
                      <a:pt x="284" y="1344"/>
                      <a:pt x="286" y="1340"/>
                      <a:pt x="288" y="1335"/>
                    </a:cubicBezTo>
                    <a:cubicBezTo>
                      <a:pt x="295" y="1335"/>
                      <a:pt x="302" y="1335"/>
                      <a:pt x="310" y="1335"/>
                    </a:cubicBezTo>
                    <a:cubicBezTo>
                      <a:pt x="303" y="1342"/>
                      <a:pt x="299" y="1351"/>
                      <a:pt x="299" y="1361"/>
                    </a:cubicBezTo>
                    <a:cubicBezTo>
                      <a:pt x="304" y="1365"/>
                      <a:pt x="308" y="1368"/>
                      <a:pt x="313" y="1372"/>
                    </a:cubicBezTo>
                    <a:cubicBezTo>
                      <a:pt x="308" y="1381"/>
                      <a:pt x="311" y="1388"/>
                      <a:pt x="319" y="1392"/>
                    </a:cubicBezTo>
                    <a:cubicBezTo>
                      <a:pt x="323" y="1385"/>
                      <a:pt x="328" y="1381"/>
                      <a:pt x="335" y="1379"/>
                    </a:cubicBezTo>
                    <a:cubicBezTo>
                      <a:pt x="337" y="1374"/>
                      <a:pt x="340" y="1368"/>
                      <a:pt x="344" y="1365"/>
                    </a:cubicBezTo>
                    <a:cubicBezTo>
                      <a:pt x="347" y="1358"/>
                      <a:pt x="349" y="1351"/>
                      <a:pt x="350" y="1344"/>
                    </a:cubicBezTo>
                    <a:cubicBezTo>
                      <a:pt x="356" y="1348"/>
                      <a:pt x="361" y="1351"/>
                      <a:pt x="367" y="1354"/>
                    </a:cubicBezTo>
                    <a:cubicBezTo>
                      <a:pt x="364" y="1365"/>
                      <a:pt x="366" y="1376"/>
                      <a:pt x="370" y="1386"/>
                    </a:cubicBezTo>
                    <a:cubicBezTo>
                      <a:pt x="375" y="1386"/>
                      <a:pt x="380" y="1386"/>
                      <a:pt x="385" y="1385"/>
                    </a:cubicBezTo>
                    <a:cubicBezTo>
                      <a:pt x="394" y="1370"/>
                      <a:pt x="411" y="1365"/>
                      <a:pt x="428" y="1367"/>
                    </a:cubicBezTo>
                    <a:cubicBezTo>
                      <a:pt x="429" y="1364"/>
                      <a:pt x="430" y="1359"/>
                      <a:pt x="431" y="1357"/>
                    </a:cubicBezTo>
                    <a:cubicBezTo>
                      <a:pt x="442" y="1347"/>
                      <a:pt x="443" y="1331"/>
                      <a:pt x="448" y="1318"/>
                    </a:cubicBezTo>
                    <a:cubicBezTo>
                      <a:pt x="451" y="1317"/>
                      <a:pt x="457" y="1316"/>
                      <a:pt x="460" y="1316"/>
                    </a:cubicBezTo>
                    <a:cubicBezTo>
                      <a:pt x="466" y="1307"/>
                      <a:pt x="480" y="1289"/>
                      <a:pt x="460" y="1287"/>
                    </a:cubicBezTo>
                    <a:cubicBezTo>
                      <a:pt x="465" y="1283"/>
                      <a:pt x="470" y="1281"/>
                      <a:pt x="475" y="1277"/>
                    </a:cubicBezTo>
                    <a:cubicBezTo>
                      <a:pt x="475" y="1270"/>
                      <a:pt x="475" y="1263"/>
                      <a:pt x="475" y="1256"/>
                    </a:cubicBezTo>
                    <a:cubicBezTo>
                      <a:pt x="469" y="1256"/>
                      <a:pt x="464" y="1257"/>
                      <a:pt x="458" y="1258"/>
                    </a:cubicBezTo>
                    <a:cubicBezTo>
                      <a:pt x="454" y="1262"/>
                      <a:pt x="452" y="1268"/>
                      <a:pt x="450" y="1273"/>
                    </a:cubicBezTo>
                    <a:cubicBezTo>
                      <a:pt x="438" y="1283"/>
                      <a:pt x="418" y="1294"/>
                      <a:pt x="427" y="1312"/>
                    </a:cubicBezTo>
                    <a:cubicBezTo>
                      <a:pt x="420" y="1319"/>
                      <a:pt x="413" y="1326"/>
                      <a:pt x="405" y="1333"/>
                    </a:cubicBezTo>
                    <a:cubicBezTo>
                      <a:pt x="399" y="1335"/>
                      <a:pt x="393" y="1338"/>
                      <a:pt x="390" y="1344"/>
                    </a:cubicBezTo>
                    <a:cubicBezTo>
                      <a:pt x="381" y="1342"/>
                      <a:pt x="373" y="1340"/>
                      <a:pt x="365" y="1338"/>
                    </a:cubicBezTo>
                    <a:cubicBezTo>
                      <a:pt x="365" y="1333"/>
                      <a:pt x="365" y="1327"/>
                      <a:pt x="365" y="1322"/>
                    </a:cubicBezTo>
                    <a:cubicBezTo>
                      <a:pt x="368" y="1321"/>
                      <a:pt x="375" y="1321"/>
                      <a:pt x="379" y="1321"/>
                    </a:cubicBezTo>
                    <a:cubicBezTo>
                      <a:pt x="379" y="1318"/>
                      <a:pt x="379" y="1311"/>
                      <a:pt x="379" y="1308"/>
                    </a:cubicBezTo>
                    <a:cubicBezTo>
                      <a:pt x="372" y="1307"/>
                      <a:pt x="365" y="1307"/>
                      <a:pt x="357" y="1306"/>
                    </a:cubicBezTo>
                    <a:cubicBezTo>
                      <a:pt x="367" y="1299"/>
                      <a:pt x="382" y="1297"/>
                      <a:pt x="388" y="1285"/>
                    </a:cubicBezTo>
                    <a:cubicBezTo>
                      <a:pt x="385" y="1280"/>
                      <a:pt x="382" y="1276"/>
                      <a:pt x="379" y="1271"/>
                    </a:cubicBezTo>
                    <a:cubicBezTo>
                      <a:pt x="383" y="1268"/>
                      <a:pt x="387" y="1264"/>
                      <a:pt x="391" y="1260"/>
                    </a:cubicBezTo>
                    <a:cubicBezTo>
                      <a:pt x="392" y="1258"/>
                      <a:pt x="393" y="1252"/>
                      <a:pt x="393" y="1249"/>
                    </a:cubicBezTo>
                    <a:cubicBezTo>
                      <a:pt x="413" y="1232"/>
                      <a:pt x="420" y="1206"/>
                      <a:pt x="437" y="1187"/>
                    </a:cubicBezTo>
                    <a:cubicBezTo>
                      <a:pt x="438" y="1189"/>
                      <a:pt x="439" y="1193"/>
                      <a:pt x="440" y="1195"/>
                    </a:cubicBezTo>
                    <a:cubicBezTo>
                      <a:pt x="455" y="1198"/>
                      <a:pt x="470" y="1200"/>
                      <a:pt x="485" y="1206"/>
                    </a:cubicBezTo>
                    <a:cubicBezTo>
                      <a:pt x="485" y="1192"/>
                      <a:pt x="485" y="1178"/>
                      <a:pt x="485" y="1165"/>
                    </a:cubicBezTo>
                    <a:cubicBezTo>
                      <a:pt x="481" y="1165"/>
                      <a:pt x="474" y="1164"/>
                      <a:pt x="471" y="1164"/>
                    </a:cubicBezTo>
                    <a:cubicBezTo>
                      <a:pt x="471" y="1160"/>
                      <a:pt x="471" y="1160"/>
                      <a:pt x="471" y="1160"/>
                    </a:cubicBezTo>
                    <a:cubicBezTo>
                      <a:pt x="474" y="1160"/>
                      <a:pt x="481" y="1160"/>
                      <a:pt x="484" y="1159"/>
                    </a:cubicBezTo>
                    <a:cubicBezTo>
                      <a:pt x="486" y="1152"/>
                      <a:pt x="488" y="1145"/>
                      <a:pt x="491" y="1138"/>
                    </a:cubicBezTo>
                    <a:cubicBezTo>
                      <a:pt x="470" y="1138"/>
                      <a:pt x="449" y="1128"/>
                      <a:pt x="429" y="1136"/>
                    </a:cubicBezTo>
                    <a:cubicBezTo>
                      <a:pt x="429" y="1134"/>
                      <a:pt x="429" y="1130"/>
                      <a:pt x="429" y="1128"/>
                    </a:cubicBezTo>
                    <a:cubicBezTo>
                      <a:pt x="448" y="1128"/>
                      <a:pt x="467" y="1128"/>
                      <a:pt x="486" y="1127"/>
                    </a:cubicBezTo>
                    <a:cubicBezTo>
                      <a:pt x="490" y="1123"/>
                      <a:pt x="494" y="1119"/>
                      <a:pt x="498" y="1116"/>
                    </a:cubicBezTo>
                    <a:cubicBezTo>
                      <a:pt x="498" y="1110"/>
                      <a:pt x="498" y="1105"/>
                      <a:pt x="499" y="1099"/>
                    </a:cubicBezTo>
                    <a:cubicBezTo>
                      <a:pt x="513" y="1103"/>
                      <a:pt x="530" y="1107"/>
                      <a:pt x="543" y="1098"/>
                    </a:cubicBezTo>
                    <a:cubicBezTo>
                      <a:pt x="554" y="1087"/>
                      <a:pt x="561" y="1072"/>
                      <a:pt x="569" y="1059"/>
                    </a:cubicBezTo>
                    <a:cubicBezTo>
                      <a:pt x="566" y="1058"/>
                      <a:pt x="558" y="1058"/>
                      <a:pt x="555" y="1058"/>
                    </a:cubicBezTo>
                    <a:cubicBezTo>
                      <a:pt x="551" y="1064"/>
                      <a:pt x="548" y="1069"/>
                      <a:pt x="545" y="1074"/>
                    </a:cubicBezTo>
                    <a:cubicBezTo>
                      <a:pt x="544" y="1070"/>
                      <a:pt x="544" y="1062"/>
                      <a:pt x="544" y="1058"/>
                    </a:cubicBezTo>
                    <a:cubicBezTo>
                      <a:pt x="536" y="1058"/>
                      <a:pt x="529" y="1058"/>
                      <a:pt x="521" y="1058"/>
                    </a:cubicBezTo>
                    <a:cubicBezTo>
                      <a:pt x="523" y="1051"/>
                      <a:pt x="525" y="1043"/>
                      <a:pt x="527" y="1035"/>
                    </a:cubicBezTo>
                    <a:cubicBezTo>
                      <a:pt x="534" y="1037"/>
                      <a:pt x="542" y="1039"/>
                      <a:pt x="550" y="1041"/>
                    </a:cubicBezTo>
                    <a:cubicBezTo>
                      <a:pt x="548" y="1031"/>
                      <a:pt x="553" y="1016"/>
                      <a:pt x="539" y="1014"/>
                    </a:cubicBezTo>
                    <a:cubicBezTo>
                      <a:pt x="543" y="1004"/>
                      <a:pt x="547" y="994"/>
                      <a:pt x="554" y="985"/>
                    </a:cubicBezTo>
                    <a:cubicBezTo>
                      <a:pt x="553" y="983"/>
                      <a:pt x="551" y="979"/>
                      <a:pt x="550" y="977"/>
                    </a:cubicBezTo>
                    <a:cubicBezTo>
                      <a:pt x="551" y="975"/>
                      <a:pt x="553" y="970"/>
                      <a:pt x="554" y="968"/>
                    </a:cubicBezTo>
                    <a:cubicBezTo>
                      <a:pt x="561" y="969"/>
                      <a:pt x="568" y="970"/>
                      <a:pt x="574" y="972"/>
                    </a:cubicBezTo>
                    <a:cubicBezTo>
                      <a:pt x="579" y="979"/>
                      <a:pt x="584" y="985"/>
                      <a:pt x="592" y="987"/>
                    </a:cubicBezTo>
                    <a:cubicBezTo>
                      <a:pt x="592" y="977"/>
                      <a:pt x="587" y="969"/>
                      <a:pt x="581" y="962"/>
                    </a:cubicBezTo>
                    <a:cubicBezTo>
                      <a:pt x="578" y="962"/>
                      <a:pt x="572" y="962"/>
                      <a:pt x="568" y="961"/>
                    </a:cubicBezTo>
                    <a:cubicBezTo>
                      <a:pt x="562" y="946"/>
                      <a:pt x="565" y="931"/>
                      <a:pt x="568" y="916"/>
                    </a:cubicBezTo>
                    <a:cubicBezTo>
                      <a:pt x="582" y="922"/>
                      <a:pt x="596" y="915"/>
                      <a:pt x="610" y="919"/>
                    </a:cubicBezTo>
                    <a:cubicBezTo>
                      <a:pt x="620" y="922"/>
                      <a:pt x="628" y="915"/>
                      <a:pt x="637" y="911"/>
                    </a:cubicBezTo>
                    <a:cubicBezTo>
                      <a:pt x="637" y="904"/>
                      <a:pt x="637" y="898"/>
                      <a:pt x="637" y="892"/>
                    </a:cubicBezTo>
                    <a:cubicBezTo>
                      <a:pt x="633" y="892"/>
                      <a:pt x="627" y="893"/>
                      <a:pt x="624" y="893"/>
                    </a:cubicBezTo>
                    <a:cubicBezTo>
                      <a:pt x="620" y="897"/>
                      <a:pt x="616" y="901"/>
                      <a:pt x="613" y="905"/>
                    </a:cubicBezTo>
                    <a:cubicBezTo>
                      <a:pt x="602" y="898"/>
                      <a:pt x="589" y="895"/>
                      <a:pt x="576" y="901"/>
                    </a:cubicBezTo>
                    <a:cubicBezTo>
                      <a:pt x="577" y="892"/>
                      <a:pt x="577" y="883"/>
                      <a:pt x="577" y="874"/>
                    </a:cubicBezTo>
                    <a:cubicBezTo>
                      <a:pt x="584" y="871"/>
                      <a:pt x="592" y="869"/>
                      <a:pt x="599" y="864"/>
                    </a:cubicBezTo>
                    <a:cubicBezTo>
                      <a:pt x="600" y="857"/>
                      <a:pt x="600" y="849"/>
                      <a:pt x="600" y="842"/>
                    </a:cubicBezTo>
                    <a:cubicBezTo>
                      <a:pt x="594" y="842"/>
                      <a:pt x="587" y="842"/>
                      <a:pt x="581" y="842"/>
                    </a:cubicBezTo>
                    <a:cubicBezTo>
                      <a:pt x="581" y="838"/>
                      <a:pt x="581" y="838"/>
                      <a:pt x="581" y="838"/>
                    </a:cubicBezTo>
                    <a:cubicBezTo>
                      <a:pt x="589" y="837"/>
                      <a:pt x="598" y="839"/>
                      <a:pt x="602" y="830"/>
                    </a:cubicBezTo>
                    <a:cubicBezTo>
                      <a:pt x="609" y="831"/>
                      <a:pt x="615" y="832"/>
                      <a:pt x="622" y="833"/>
                    </a:cubicBezTo>
                    <a:cubicBezTo>
                      <a:pt x="623" y="823"/>
                      <a:pt x="623" y="813"/>
                      <a:pt x="623" y="802"/>
                    </a:cubicBezTo>
                    <a:cubicBezTo>
                      <a:pt x="629" y="796"/>
                      <a:pt x="634" y="790"/>
                      <a:pt x="639" y="783"/>
                    </a:cubicBezTo>
                    <a:cubicBezTo>
                      <a:pt x="649" y="780"/>
                      <a:pt x="659" y="778"/>
                      <a:pt x="669" y="776"/>
                    </a:cubicBezTo>
                    <a:cubicBezTo>
                      <a:pt x="665" y="768"/>
                      <a:pt x="664" y="758"/>
                      <a:pt x="668" y="749"/>
                    </a:cubicBezTo>
                    <a:cubicBezTo>
                      <a:pt x="683" y="760"/>
                      <a:pt x="701" y="760"/>
                      <a:pt x="719" y="759"/>
                    </a:cubicBezTo>
                    <a:cubicBezTo>
                      <a:pt x="722" y="754"/>
                      <a:pt x="726" y="750"/>
                      <a:pt x="729" y="745"/>
                    </a:cubicBezTo>
                    <a:cubicBezTo>
                      <a:pt x="728" y="736"/>
                      <a:pt x="717" y="737"/>
                      <a:pt x="711" y="735"/>
                    </a:cubicBezTo>
                    <a:cubicBezTo>
                      <a:pt x="696" y="731"/>
                      <a:pt x="681" y="730"/>
                      <a:pt x="666" y="734"/>
                    </a:cubicBezTo>
                    <a:cubicBezTo>
                      <a:pt x="670" y="731"/>
                      <a:pt x="674" y="727"/>
                      <a:pt x="677" y="724"/>
                    </a:cubicBezTo>
                    <a:cubicBezTo>
                      <a:pt x="678" y="719"/>
                      <a:pt x="678" y="714"/>
                      <a:pt x="679" y="709"/>
                    </a:cubicBezTo>
                    <a:cubicBezTo>
                      <a:pt x="687" y="708"/>
                      <a:pt x="698" y="709"/>
                      <a:pt x="699" y="698"/>
                    </a:cubicBezTo>
                    <a:cubicBezTo>
                      <a:pt x="704" y="704"/>
                      <a:pt x="709" y="710"/>
                      <a:pt x="713" y="717"/>
                    </a:cubicBezTo>
                    <a:cubicBezTo>
                      <a:pt x="718" y="717"/>
                      <a:pt x="724" y="717"/>
                      <a:pt x="729" y="718"/>
                    </a:cubicBezTo>
                    <a:cubicBezTo>
                      <a:pt x="727" y="709"/>
                      <a:pt x="725" y="699"/>
                      <a:pt x="723" y="690"/>
                    </a:cubicBezTo>
                    <a:cubicBezTo>
                      <a:pt x="717" y="690"/>
                      <a:pt x="712" y="690"/>
                      <a:pt x="706" y="690"/>
                    </a:cubicBezTo>
                    <a:cubicBezTo>
                      <a:pt x="702" y="683"/>
                      <a:pt x="698" y="677"/>
                      <a:pt x="694" y="670"/>
                    </a:cubicBezTo>
                    <a:cubicBezTo>
                      <a:pt x="703" y="672"/>
                      <a:pt x="712" y="674"/>
                      <a:pt x="720" y="676"/>
                    </a:cubicBezTo>
                    <a:cubicBezTo>
                      <a:pt x="718" y="667"/>
                      <a:pt x="723" y="655"/>
                      <a:pt x="714" y="649"/>
                    </a:cubicBezTo>
                    <a:cubicBezTo>
                      <a:pt x="709" y="649"/>
                      <a:pt x="704" y="648"/>
                      <a:pt x="699" y="648"/>
                    </a:cubicBezTo>
                    <a:cubicBezTo>
                      <a:pt x="695" y="651"/>
                      <a:pt x="694" y="664"/>
                      <a:pt x="687" y="661"/>
                    </a:cubicBezTo>
                    <a:cubicBezTo>
                      <a:pt x="681" y="655"/>
                      <a:pt x="675" y="650"/>
                      <a:pt x="668" y="644"/>
                    </a:cubicBezTo>
                    <a:cubicBezTo>
                      <a:pt x="686" y="633"/>
                      <a:pt x="709" y="638"/>
                      <a:pt x="729" y="633"/>
                    </a:cubicBezTo>
                    <a:cubicBezTo>
                      <a:pt x="729" y="631"/>
                      <a:pt x="729" y="625"/>
                      <a:pt x="729" y="622"/>
                    </a:cubicBezTo>
                    <a:cubicBezTo>
                      <a:pt x="721" y="620"/>
                      <a:pt x="713" y="617"/>
                      <a:pt x="706" y="615"/>
                    </a:cubicBezTo>
                    <a:cubicBezTo>
                      <a:pt x="706" y="607"/>
                      <a:pt x="706" y="599"/>
                      <a:pt x="706" y="591"/>
                    </a:cubicBezTo>
                    <a:cubicBezTo>
                      <a:pt x="711" y="595"/>
                      <a:pt x="718" y="614"/>
                      <a:pt x="724" y="602"/>
                    </a:cubicBezTo>
                    <a:cubicBezTo>
                      <a:pt x="728" y="593"/>
                      <a:pt x="735" y="591"/>
                      <a:pt x="742" y="598"/>
                    </a:cubicBezTo>
                    <a:cubicBezTo>
                      <a:pt x="734" y="609"/>
                      <a:pt x="742" y="619"/>
                      <a:pt x="751" y="627"/>
                    </a:cubicBezTo>
                    <a:cubicBezTo>
                      <a:pt x="751" y="630"/>
                      <a:pt x="752" y="636"/>
                      <a:pt x="753" y="639"/>
                    </a:cubicBezTo>
                    <a:cubicBezTo>
                      <a:pt x="756" y="639"/>
                      <a:pt x="763" y="639"/>
                      <a:pt x="766" y="639"/>
                    </a:cubicBezTo>
                    <a:cubicBezTo>
                      <a:pt x="765" y="630"/>
                      <a:pt x="769" y="615"/>
                      <a:pt x="756" y="614"/>
                    </a:cubicBezTo>
                    <a:cubicBezTo>
                      <a:pt x="759" y="611"/>
                      <a:pt x="762" y="608"/>
                      <a:pt x="765" y="605"/>
                    </a:cubicBezTo>
                    <a:cubicBezTo>
                      <a:pt x="765" y="599"/>
                      <a:pt x="766" y="594"/>
                      <a:pt x="766" y="589"/>
                    </a:cubicBezTo>
                    <a:cubicBezTo>
                      <a:pt x="770" y="588"/>
                      <a:pt x="777" y="588"/>
                      <a:pt x="781" y="588"/>
                    </a:cubicBezTo>
                    <a:cubicBezTo>
                      <a:pt x="781" y="575"/>
                      <a:pt x="771" y="568"/>
                      <a:pt x="762" y="561"/>
                    </a:cubicBezTo>
                    <a:cubicBezTo>
                      <a:pt x="762" y="555"/>
                      <a:pt x="769" y="551"/>
                      <a:pt x="773" y="546"/>
                    </a:cubicBezTo>
                    <a:cubicBezTo>
                      <a:pt x="777" y="552"/>
                      <a:pt x="781" y="559"/>
                      <a:pt x="786" y="565"/>
                    </a:cubicBezTo>
                    <a:cubicBezTo>
                      <a:pt x="792" y="566"/>
                      <a:pt x="796" y="560"/>
                      <a:pt x="800" y="556"/>
                    </a:cubicBezTo>
                    <a:cubicBezTo>
                      <a:pt x="806" y="558"/>
                      <a:pt x="811" y="560"/>
                      <a:pt x="816" y="561"/>
                    </a:cubicBezTo>
                    <a:cubicBezTo>
                      <a:pt x="817" y="555"/>
                      <a:pt x="817" y="549"/>
                      <a:pt x="817" y="544"/>
                    </a:cubicBezTo>
                    <a:cubicBezTo>
                      <a:pt x="822" y="542"/>
                      <a:pt x="826" y="539"/>
                      <a:pt x="830" y="537"/>
                    </a:cubicBezTo>
                    <a:cubicBezTo>
                      <a:pt x="830" y="533"/>
                      <a:pt x="830" y="527"/>
                      <a:pt x="830" y="524"/>
                    </a:cubicBezTo>
                    <a:cubicBezTo>
                      <a:pt x="810" y="525"/>
                      <a:pt x="788" y="520"/>
                      <a:pt x="768" y="527"/>
                    </a:cubicBezTo>
                    <a:cubicBezTo>
                      <a:pt x="765" y="528"/>
                      <a:pt x="765" y="528"/>
                      <a:pt x="765" y="528"/>
                    </a:cubicBezTo>
                    <a:cubicBezTo>
                      <a:pt x="769" y="520"/>
                      <a:pt x="771" y="512"/>
                      <a:pt x="776" y="506"/>
                    </a:cubicBezTo>
                    <a:cubicBezTo>
                      <a:pt x="783" y="500"/>
                      <a:pt x="793" y="498"/>
                      <a:pt x="802" y="495"/>
                    </a:cubicBezTo>
                    <a:cubicBezTo>
                      <a:pt x="802" y="491"/>
                      <a:pt x="803" y="484"/>
                      <a:pt x="803" y="481"/>
                    </a:cubicBezTo>
                    <a:cubicBezTo>
                      <a:pt x="808" y="490"/>
                      <a:pt x="816" y="498"/>
                      <a:pt x="828" y="497"/>
                    </a:cubicBezTo>
                    <a:cubicBezTo>
                      <a:pt x="824" y="490"/>
                      <a:pt x="820" y="484"/>
                      <a:pt x="817" y="477"/>
                    </a:cubicBezTo>
                    <a:cubicBezTo>
                      <a:pt x="824" y="471"/>
                      <a:pt x="831" y="465"/>
                      <a:pt x="832" y="455"/>
                    </a:cubicBezTo>
                    <a:cubicBezTo>
                      <a:pt x="827" y="453"/>
                      <a:pt x="821" y="450"/>
                      <a:pt x="816" y="448"/>
                    </a:cubicBezTo>
                    <a:cubicBezTo>
                      <a:pt x="822" y="437"/>
                      <a:pt x="826" y="425"/>
                      <a:pt x="827" y="413"/>
                    </a:cubicBezTo>
                    <a:cubicBezTo>
                      <a:pt x="813" y="413"/>
                      <a:pt x="798" y="413"/>
                      <a:pt x="791" y="426"/>
                    </a:cubicBezTo>
                    <a:cubicBezTo>
                      <a:pt x="787" y="426"/>
                      <a:pt x="781" y="426"/>
                      <a:pt x="777" y="426"/>
                    </a:cubicBezTo>
                    <a:cubicBezTo>
                      <a:pt x="787" y="419"/>
                      <a:pt x="792" y="408"/>
                      <a:pt x="786" y="396"/>
                    </a:cubicBezTo>
                    <a:cubicBezTo>
                      <a:pt x="792" y="394"/>
                      <a:pt x="793" y="389"/>
                      <a:pt x="795" y="383"/>
                    </a:cubicBezTo>
                    <a:cubicBezTo>
                      <a:pt x="792" y="381"/>
                      <a:pt x="785" y="378"/>
                      <a:pt x="782" y="377"/>
                    </a:cubicBezTo>
                    <a:cubicBezTo>
                      <a:pt x="786" y="377"/>
                      <a:pt x="793" y="376"/>
                      <a:pt x="797" y="376"/>
                    </a:cubicBezTo>
                    <a:cubicBezTo>
                      <a:pt x="799" y="369"/>
                      <a:pt x="802" y="363"/>
                      <a:pt x="804" y="357"/>
                    </a:cubicBezTo>
                    <a:cubicBezTo>
                      <a:pt x="813" y="359"/>
                      <a:pt x="824" y="355"/>
                      <a:pt x="830" y="364"/>
                    </a:cubicBezTo>
                    <a:cubicBezTo>
                      <a:pt x="829" y="375"/>
                      <a:pt x="824" y="387"/>
                      <a:pt x="826" y="399"/>
                    </a:cubicBezTo>
                    <a:cubicBezTo>
                      <a:pt x="825" y="407"/>
                      <a:pt x="835" y="407"/>
                      <a:pt x="841" y="410"/>
                    </a:cubicBezTo>
                    <a:cubicBezTo>
                      <a:pt x="839" y="403"/>
                      <a:pt x="837" y="396"/>
                      <a:pt x="835" y="389"/>
                    </a:cubicBezTo>
                    <a:cubicBezTo>
                      <a:pt x="837" y="386"/>
                      <a:pt x="839" y="383"/>
                      <a:pt x="841" y="380"/>
                    </a:cubicBezTo>
                    <a:cubicBezTo>
                      <a:pt x="845" y="385"/>
                      <a:pt x="848" y="389"/>
                      <a:pt x="852" y="392"/>
                    </a:cubicBezTo>
                    <a:cubicBezTo>
                      <a:pt x="852" y="388"/>
                      <a:pt x="853" y="379"/>
                      <a:pt x="853" y="375"/>
                    </a:cubicBezTo>
                    <a:cubicBezTo>
                      <a:pt x="857" y="379"/>
                      <a:pt x="860" y="384"/>
                      <a:pt x="864" y="389"/>
                    </a:cubicBezTo>
                    <a:cubicBezTo>
                      <a:pt x="871" y="390"/>
                      <a:pt x="878" y="390"/>
                      <a:pt x="885" y="390"/>
                    </a:cubicBezTo>
                    <a:cubicBezTo>
                      <a:pt x="888" y="386"/>
                      <a:pt x="890" y="381"/>
                      <a:pt x="892" y="376"/>
                    </a:cubicBezTo>
                    <a:cubicBezTo>
                      <a:pt x="899" y="376"/>
                      <a:pt x="905" y="376"/>
                      <a:pt x="912" y="376"/>
                    </a:cubicBezTo>
                    <a:cubicBezTo>
                      <a:pt x="916" y="383"/>
                      <a:pt x="921" y="389"/>
                      <a:pt x="928" y="392"/>
                    </a:cubicBezTo>
                    <a:cubicBezTo>
                      <a:pt x="927" y="384"/>
                      <a:pt x="924" y="375"/>
                      <a:pt x="922" y="367"/>
                    </a:cubicBezTo>
                    <a:cubicBezTo>
                      <a:pt x="913" y="367"/>
                      <a:pt x="905" y="367"/>
                      <a:pt x="895" y="367"/>
                    </a:cubicBezTo>
                    <a:cubicBezTo>
                      <a:pt x="891" y="361"/>
                      <a:pt x="888" y="355"/>
                      <a:pt x="883" y="349"/>
                    </a:cubicBezTo>
                    <a:cubicBezTo>
                      <a:pt x="869" y="341"/>
                      <a:pt x="850" y="348"/>
                      <a:pt x="838" y="336"/>
                    </a:cubicBezTo>
                    <a:cubicBezTo>
                      <a:pt x="842" y="334"/>
                      <a:pt x="847" y="331"/>
                      <a:pt x="852" y="329"/>
                    </a:cubicBezTo>
                    <a:cubicBezTo>
                      <a:pt x="855" y="322"/>
                      <a:pt x="857" y="315"/>
                      <a:pt x="859" y="309"/>
                    </a:cubicBezTo>
                    <a:cubicBezTo>
                      <a:pt x="864" y="306"/>
                      <a:pt x="868" y="304"/>
                      <a:pt x="872" y="301"/>
                    </a:cubicBezTo>
                    <a:cubicBezTo>
                      <a:pt x="872" y="293"/>
                      <a:pt x="872" y="284"/>
                      <a:pt x="872" y="275"/>
                    </a:cubicBezTo>
                    <a:cubicBezTo>
                      <a:pt x="875" y="275"/>
                      <a:pt x="881" y="274"/>
                      <a:pt x="884" y="274"/>
                    </a:cubicBezTo>
                    <a:cubicBezTo>
                      <a:pt x="886" y="269"/>
                      <a:pt x="888" y="264"/>
                      <a:pt x="889" y="259"/>
                    </a:cubicBezTo>
                    <a:cubicBezTo>
                      <a:pt x="890" y="265"/>
                      <a:pt x="890" y="272"/>
                      <a:pt x="891" y="279"/>
                    </a:cubicBezTo>
                    <a:cubicBezTo>
                      <a:pt x="894" y="279"/>
                      <a:pt x="901" y="279"/>
                      <a:pt x="905" y="280"/>
                    </a:cubicBezTo>
                    <a:cubicBezTo>
                      <a:pt x="902" y="288"/>
                      <a:pt x="900" y="295"/>
                      <a:pt x="898" y="303"/>
                    </a:cubicBezTo>
                    <a:cubicBezTo>
                      <a:pt x="891" y="301"/>
                      <a:pt x="883" y="299"/>
                      <a:pt x="876" y="297"/>
                    </a:cubicBezTo>
                    <a:cubicBezTo>
                      <a:pt x="876" y="303"/>
                      <a:pt x="876" y="308"/>
                      <a:pt x="877" y="314"/>
                    </a:cubicBezTo>
                    <a:cubicBezTo>
                      <a:pt x="883" y="318"/>
                      <a:pt x="889" y="322"/>
                      <a:pt x="895" y="326"/>
                    </a:cubicBezTo>
                    <a:cubicBezTo>
                      <a:pt x="894" y="324"/>
                      <a:pt x="893" y="320"/>
                      <a:pt x="893" y="318"/>
                    </a:cubicBezTo>
                    <a:cubicBezTo>
                      <a:pt x="901" y="314"/>
                      <a:pt x="909" y="310"/>
                      <a:pt x="917" y="306"/>
                    </a:cubicBezTo>
                    <a:cubicBezTo>
                      <a:pt x="910" y="323"/>
                      <a:pt x="921" y="341"/>
                      <a:pt x="923" y="358"/>
                    </a:cubicBezTo>
                    <a:cubicBezTo>
                      <a:pt x="926" y="357"/>
                      <a:pt x="931" y="356"/>
                      <a:pt x="933" y="355"/>
                    </a:cubicBezTo>
                    <a:cubicBezTo>
                      <a:pt x="940" y="358"/>
                      <a:pt x="950" y="358"/>
                      <a:pt x="950" y="348"/>
                    </a:cubicBezTo>
                    <a:cubicBezTo>
                      <a:pt x="951" y="324"/>
                      <a:pt x="936" y="297"/>
                      <a:pt x="955" y="277"/>
                    </a:cubicBezTo>
                    <a:cubicBezTo>
                      <a:pt x="947" y="300"/>
                      <a:pt x="954" y="323"/>
                      <a:pt x="957" y="346"/>
                    </a:cubicBezTo>
                    <a:cubicBezTo>
                      <a:pt x="954" y="360"/>
                      <a:pt x="939" y="367"/>
                      <a:pt x="940" y="383"/>
                    </a:cubicBezTo>
                    <a:cubicBezTo>
                      <a:pt x="955" y="379"/>
                      <a:pt x="960" y="363"/>
                      <a:pt x="972" y="355"/>
                    </a:cubicBezTo>
                    <a:cubicBezTo>
                      <a:pt x="983" y="331"/>
                      <a:pt x="976" y="306"/>
                      <a:pt x="973" y="281"/>
                    </a:cubicBezTo>
                    <a:cubicBezTo>
                      <a:pt x="977" y="279"/>
                      <a:pt x="982" y="277"/>
                      <a:pt x="987" y="275"/>
                    </a:cubicBezTo>
                    <a:cubicBezTo>
                      <a:pt x="987" y="278"/>
                      <a:pt x="987" y="284"/>
                      <a:pt x="987" y="288"/>
                    </a:cubicBezTo>
                    <a:cubicBezTo>
                      <a:pt x="993" y="291"/>
                      <a:pt x="997" y="299"/>
                      <a:pt x="1004" y="297"/>
                    </a:cubicBezTo>
                    <a:cubicBezTo>
                      <a:pt x="1010" y="290"/>
                      <a:pt x="1012" y="281"/>
                      <a:pt x="1015" y="272"/>
                    </a:cubicBezTo>
                    <a:cubicBezTo>
                      <a:pt x="1004" y="271"/>
                      <a:pt x="1006" y="260"/>
                      <a:pt x="1005" y="251"/>
                    </a:cubicBezTo>
                    <a:cubicBezTo>
                      <a:pt x="1020" y="259"/>
                      <a:pt x="1037" y="266"/>
                      <a:pt x="1045" y="283"/>
                    </a:cubicBezTo>
                    <a:cubicBezTo>
                      <a:pt x="1048" y="283"/>
                      <a:pt x="1054" y="284"/>
                      <a:pt x="1057" y="284"/>
                    </a:cubicBezTo>
                    <a:cubicBezTo>
                      <a:pt x="1052" y="275"/>
                      <a:pt x="1047" y="267"/>
                      <a:pt x="1043" y="258"/>
                    </a:cubicBezTo>
                    <a:cubicBezTo>
                      <a:pt x="1048" y="249"/>
                      <a:pt x="1051" y="240"/>
                      <a:pt x="1053" y="229"/>
                    </a:cubicBezTo>
                    <a:cubicBezTo>
                      <a:pt x="1039" y="228"/>
                      <a:pt x="1025" y="226"/>
                      <a:pt x="1011" y="223"/>
                    </a:cubicBezTo>
                    <a:cubicBezTo>
                      <a:pt x="1010" y="221"/>
                      <a:pt x="1006" y="218"/>
                      <a:pt x="1005" y="216"/>
                    </a:cubicBezTo>
                    <a:cubicBezTo>
                      <a:pt x="1010" y="214"/>
                      <a:pt x="1015" y="212"/>
                      <a:pt x="1019" y="210"/>
                    </a:cubicBezTo>
                    <a:cubicBezTo>
                      <a:pt x="1022" y="212"/>
                      <a:pt x="1027" y="214"/>
                      <a:pt x="1029" y="216"/>
                    </a:cubicBezTo>
                    <a:cubicBezTo>
                      <a:pt x="1032" y="212"/>
                      <a:pt x="1036" y="209"/>
                      <a:pt x="1040" y="206"/>
                    </a:cubicBezTo>
                    <a:cubicBezTo>
                      <a:pt x="1043" y="206"/>
                      <a:pt x="1048" y="206"/>
                      <a:pt x="1051" y="205"/>
                    </a:cubicBezTo>
                    <a:cubicBezTo>
                      <a:pt x="1052" y="211"/>
                      <a:pt x="1052" y="216"/>
                      <a:pt x="1052" y="221"/>
                    </a:cubicBezTo>
                    <a:cubicBezTo>
                      <a:pt x="1060" y="226"/>
                      <a:pt x="1067" y="234"/>
                      <a:pt x="1071" y="242"/>
                    </a:cubicBezTo>
                    <a:cubicBezTo>
                      <a:pt x="1077" y="242"/>
                      <a:pt x="1083" y="242"/>
                      <a:pt x="1088" y="242"/>
                    </a:cubicBezTo>
                    <a:cubicBezTo>
                      <a:pt x="1089" y="239"/>
                      <a:pt x="1089" y="231"/>
                      <a:pt x="1089" y="228"/>
                    </a:cubicBezTo>
                    <a:cubicBezTo>
                      <a:pt x="1101" y="229"/>
                      <a:pt x="1117" y="240"/>
                      <a:pt x="1125" y="227"/>
                    </a:cubicBezTo>
                    <a:cubicBezTo>
                      <a:pt x="1128" y="219"/>
                      <a:pt x="1121" y="214"/>
                      <a:pt x="1118" y="208"/>
                    </a:cubicBezTo>
                    <a:cubicBezTo>
                      <a:pt x="1117" y="195"/>
                      <a:pt x="1114" y="182"/>
                      <a:pt x="1112" y="170"/>
                    </a:cubicBezTo>
                    <a:cubicBezTo>
                      <a:pt x="1117" y="167"/>
                      <a:pt x="1121" y="164"/>
                      <a:pt x="1125" y="161"/>
                    </a:cubicBezTo>
                    <a:cubicBezTo>
                      <a:pt x="1125" y="154"/>
                      <a:pt x="1125" y="148"/>
                      <a:pt x="1125" y="141"/>
                    </a:cubicBezTo>
                    <a:cubicBezTo>
                      <a:pt x="1139" y="149"/>
                      <a:pt x="1155" y="137"/>
                      <a:pt x="1168" y="146"/>
                    </a:cubicBezTo>
                    <a:cubicBezTo>
                      <a:pt x="1166" y="141"/>
                      <a:pt x="1163" y="137"/>
                      <a:pt x="1161" y="133"/>
                    </a:cubicBezTo>
                    <a:cubicBezTo>
                      <a:pt x="1158" y="132"/>
                      <a:pt x="1150" y="131"/>
                      <a:pt x="1146" y="130"/>
                    </a:cubicBezTo>
                    <a:cubicBezTo>
                      <a:pt x="1154" y="122"/>
                      <a:pt x="1164" y="122"/>
                      <a:pt x="1174" y="122"/>
                    </a:cubicBezTo>
                    <a:cubicBezTo>
                      <a:pt x="1175" y="117"/>
                      <a:pt x="1175" y="113"/>
                      <a:pt x="1175" y="108"/>
                    </a:cubicBezTo>
                    <a:cubicBezTo>
                      <a:pt x="1172" y="100"/>
                      <a:pt x="1170" y="93"/>
                      <a:pt x="1167" y="85"/>
                    </a:cubicBezTo>
                    <a:cubicBezTo>
                      <a:pt x="1168" y="83"/>
                      <a:pt x="1171" y="79"/>
                      <a:pt x="1172" y="76"/>
                    </a:cubicBezTo>
                    <a:cubicBezTo>
                      <a:pt x="1171" y="74"/>
                      <a:pt x="1168" y="68"/>
                      <a:pt x="1167" y="65"/>
                    </a:cubicBezTo>
                    <a:cubicBezTo>
                      <a:pt x="1177" y="69"/>
                      <a:pt x="1184" y="77"/>
                      <a:pt x="1189" y="87"/>
                    </a:cubicBezTo>
                    <a:cubicBezTo>
                      <a:pt x="1199" y="83"/>
                      <a:pt x="1209" y="77"/>
                      <a:pt x="1219" y="70"/>
                    </a:cubicBezTo>
                    <a:cubicBezTo>
                      <a:pt x="1215" y="75"/>
                      <a:pt x="1213" y="79"/>
                      <a:pt x="1209" y="83"/>
                    </a:cubicBezTo>
                    <a:cubicBezTo>
                      <a:pt x="1213" y="106"/>
                      <a:pt x="1190" y="121"/>
                      <a:pt x="1194" y="144"/>
                    </a:cubicBezTo>
                    <a:cubicBezTo>
                      <a:pt x="1196" y="146"/>
                      <a:pt x="1201" y="150"/>
                      <a:pt x="1203" y="151"/>
                    </a:cubicBezTo>
                    <a:cubicBezTo>
                      <a:pt x="1204" y="163"/>
                      <a:pt x="1204" y="175"/>
                      <a:pt x="1204" y="187"/>
                    </a:cubicBezTo>
                    <a:cubicBezTo>
                      <a:pt x="1212" y="187"/>
                      <a:pt x="1219" y="187"/>
                      <a:pt x="1226" y="187"/>
                    </a:cubicBezTo>
                    <a:cubicBezTo>
                      <a:pt x="1234" y="165"/>
                      <a:pt x="1230" y="141"/>
                      <a:pt x="1237" y="120"/>
                    </a:cubicBezTo>
                    <a:cubicBezTo>
                      <a:pt x="1263" y="100"/>
                      <a:pt x="1251" y="62"/>
                      <a:pt x="1274" y="42"/>
                    </a:cubicBezTo>
                    <a:cubicBezTo>
                      <a:pt x="1271" y="59"/>
                      <a:pt x="1264" y="75"/>
                      <a:pt x="1263" y="93"/>
                    </a:cubicBezTo>
                    <a:cubicBezTo>
                      <a:pt x="1269" y="95"/>
                      <a:pt x="1277" y="95"/>
                      <a:pt x="1282" y="101"/>
                    </a:cubicBezTo>
                    <a:cubicBezTo>
                      <a:pt x="1284" y="113"/>
                      <a:pt x="1278" y="126"/>
                      <a:pt x="1277" y="139"/>
                    </a:cubicBezTo>
                    <a:cubicBezTo>
                      <a:pt x="1294" y="127"/>
                      <a:pt x="1302" y="105"/>
                      <a:pt x="1320" y="93"/>
                    </a:cubicBezTo>
                    <a:cubicBezTo>
                      <a:pt x="1320" y="86"/>
                      <a:pt x="1316" y="81"/>
                      <a:pt x="1309" y="78"/>
                    </a:cubicBezTo>
                    <a:cubicBezTo>
                      <a:pt x="1312" y="69"/>
                      <a:pt x="1315" y="60"/>
                      <a:pt x="1324" y="55"/>
                    </a:cubicBezTo>
                    <a:cubicBezTo>
                      <a:pt x="1323" y="46"/>
                      <a:pt x="1321" y="39"/>
                      <a:pt x="1319" y="30"/>
                    </a:cubicBezTo>
                    <a:cubicBezTo>
                      <a:pt x="1315" y="30"/>
                      <a:pt x="1308" y="30"/>
                      <a:pt x="1305" y="30"/>
                    </a:cubicBezTo>
                    <a:cubicBezTo>
                      <a:pt x="1309" y="24"/>
                      <a:pt x="1313" y="18"/>
                      <a:pt x="1316" y="12"/>
                    </a:cubicBezTo>
                    <a:cubicBezTo>
                      <a:pt x="1323" y="14"/>
                      <a:pt x="1329" y="16"/>
                      <a:pt x="1335" y="17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94" name="Freeform 9">
                <a:extLst>
                  <a:ext uri="{FF2B5EF4-FFF2-40B4-BE49-F238E27FC236}">
                    <a16:creationId xmlns:a16="http://schemas.microsoft.com/office/drawing/2014/main" id="{751ED9A6-2C02-47D3-935B-1D33A8560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5" y="32"/>
                <a:ext cx="15" cy="21"/>
              </a:xfrm>
              <a:custGeom>
                <a:avLst/>
                <a:gdLst>
                  <a:gd name="T0" fmla="*/ 12 w 20"/>
                  <a:gd name="T1" fmla="*/ 0 h 27"/>
                  <a:gd name="T2" fmla="*/ 20 w 20"/>
                  <a:gd name="T3" fmla="*/ 27 h 27"/>
                  <a:gd name="T4" fmla="*/ 0 w 20"/>
                  <a:gd name="T5" fmla="*/ 19 h 27"/>
                  <a:gd name="T6" fmla="*/ 12 w 20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7">
                    <a:moveTo>
                      <a:pt x="12" y="0"/>
                    </a:moveTo>
                    <a:cubicBezTo>
                      <a:pt x="19" y="8"/>
                      <a:pt x="20" y="17"/>
                      <a:pt x="20" y="27"/>
                    </a:cubicBezTo>
                    <a:cubicBezTo>
                      <a:pt x="13" y="24"/>
                      <a:pt x="6" y="21"/>
                      <a:pt x="0" y="19"/>
                    </a:cubicBezTo>
                    <a:cubicBezTo>
                      <a:pt x="9" y="16"/>
                      <a:pt x="10" y="8"/>
                      <a:pt x="12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95" name="Line 10">
                <a:extLst>
                  <a:ext uri="{FF2B5EF4-FFF2-40B4-BE49-F238E27FC236}">
                    <a16:creationId xmlns:a16="http://schemas.microsoft.com/office/drawing/2014/main" id="{74336A7E-C172-49B4-B545-18AE49CC3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5" y="4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96" name="Line 11">
                <a:extLst>
                  <a:ext uri="{FF2B5EF4-FFF2-40B4-BE49-F238E27FC236}">
                    <a16:creationId xmlns:a16="http://schemas.microsoft.com/office/drawing/2014/main" id="{D4805099-EEE5-4C59-B557-832061B9D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5" y="4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97" name="Line 12">
                <a:extLst>
                  <a:ext uri="{FF2B5EF4-FFF2-40B4-BE49-F238E27FC236}">
                    <a16:creationId xmlns:a16="http://schemas.microsoft.com/office/drawing/2014/main" id="{E7BE0169-C1B6-46B0-8A5C-2B07B5224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1" y="5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98" name="Line 13">
                <a:extLst>
                  <a:ext uri="{FF2B5EF4-FFF2-40B4-BE49-F238E27FC236}">
                    <a16:creationId xmlns:a16="http://schemas.microsoft.com/office/drawing/2014/main" id="{5DC90638-D28A-4F9D-BE66-11F6464CF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1" y="5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99" name="Line 14">
                <a:extLst>
                  <a:ext uri="{FF2B5EF4-FFF2-40B4-BE49-F238E27FC236}">
                    <a16:creationId xmlns:a16="http://schemas.microsoft.com/office/drawing/2014/main" id="{FD6BEF0A-DB2F-4CFE-8E79-73F5FCD5E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3" y="9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00" name="Line 15">
                <a:extLst>
                  <a:ext uri="{FF2B5EF4-FFF2-40B4-BE49-F238E27FC236}">
                    <a16:creationId xmlns:a16="http://schemas.microsoft.com/office/drawing/2014/main" id="{703F1713-7A8B-4CE0-B1F3-584F05C72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63" y="9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01" name="Line 16">
                <a:extLst>
                  <a:ext uri="{FF2B5EF4-FFF2-40B4-BE49-F238E27FC236}">
                    <a16:creationId xmlns:a16="http://schemas.microsoft.com/office/drawing/2014/main" id="{02018347-9284-4A6B-86E7-AF19DF92F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8" y="10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02" name="Line 17">
                <a:extLst>
                  <a:ext uri="{FF2B5EF4-FFF2-40B4-BE49-F238E27FC236}">
                    <a16:creationId xmlns:a16="http://schemas.microsoft.com/office/drawing/2014/main" id="{B346587C-3EA5-43A0-8371-60CAE1F4A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8" y="10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03" name="Freeform 18">
                <a:extLst>
                  <a:ext uri="{FF2B5EF4-FFF2-40B4-BE49-F238E27FC236}">
                    <a16:creationId xmlns:a16="http://schemas.microsoft.com/office/drawing/2014/main" id="{7BB7B320-B105-4F65-B58B-AE8A694CE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8" y="107"/>
                <a:ext cx="32" cy="23"/>
              </a:xfrm>
              <a:custGeom>
                <a:avLst/>
                <a:gdLst>
                  <a:gd name="T0" fmla="*/ 29 w 42"/>
                  <a:gd name="T1" fmla="*/ 0 h 31"/>
                  <a:gd name="T2" fmla="*/ 42 w 42"/>
                  <a:gd name="T3" fmla="*/ 5 h 31"/>
                  <a:gd name="T4" fmla="*/ 25 w 42"/>
                  <a:gd name="T5" fmla="*/ 26 h 31"/>
                  <a:gd name="T6" fmla="*/ 0 w 42"/>
                  <a:gd name="T7" fmla="*/ 31 h 31"/>
                  <a:gd name="T8" fmla="*/ 1 w 42"/>
                  <a:gd name="T9" fmla="*/ 11 h 31"/>
                  <a:gd name="T10" fmla="*/ 12 w 42"/>
                  <a:gd name="T11" fmla="*/ 23 h 31"/>
                  <a:gd name="T12" fmla="*/ 23 w 42"/>
                  <a:gd name="T13" fmla="*/ 23 h 31"/>
                  <a:gd name="T14" fmla="*/ 29 w 42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1">
                    <a:moveTo>
                      <a:pt x="29" y="0"/>
                    </a:moveTo>
                    <a:cubicBezTo>
                      <a:pt x="33" y="2"/>
                      <a:pt x="37" y="4"/>
                      <a:pt x="42" y="5"/>
                    </a:cubicBezTo>
                    <a:cubicBezTo>
                      <a:pt x="36" y="12"/>
                      <a:pt x="30" y="19"/>
                      <a:pt x="25" y="26"/>
                    </a:cubicBezTo>
                    <a:cubicBezTo>
                      <a:pt x="17" y="28"/>
                      <a:pt x="8" y="29"/>
                      <a:pt x="0" y="31"/>
                    </a:cubicBezTo>
                    <a:cubicBezTo>
                      <a:pt x="0" y="24"/>
                      <a:pt x="0" y="18"/>
                      <a:pt x="1" y="11"/>
                    </a:cubicBezTo>
                    <a:cubicBezTo>
                      <a:pt x="5" y="15"/>
                      <a:pt x="8" y="19"/>
                      <a:pt x="12" y="23"/>
                    </a:cubicBezTo>
                    <a:cubicBezTo>
                      <a:pt x="15" y="23"/>
                      <a:pt x="20" y="23"/>
                      <a:pt x="23" y="23"/>
                    </a:cubicBezTo>
                    <a:cubicBezTo>
                      <a:pt x="24" y="16"/>
                      <a:pt x="27" y="8"/>
                      <a:pt x="29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04" name="Line 19">
                <a:extLst>
                  <a:ext uri="{FF2B5EF4-FFF2-40B4-BE49-F238E27FC236}">
                    <a16:creationId xmlns:a16="http://schemas.microsoft.com/office/drawing/2014/main" id="{BE689C7C-26FB-4CA2-84A0-D62F9DF62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" y="1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05" name="Line 20">
                <a:extLst>
                  <a:ext uri="{FF2B5EF4-FFF2-40B4-BE49-F238E27FC236}">
                    <a16:creationId xmlns:a16="http://schemas.microsoft.com/office/drawing/2014/main" id="{C75A48A9-AC85-44E7-9405-8427A8016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" y="1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06" name="Line 21">
                <a:extLst>
                  <a:ext uri="{FF2B5EF4-FFF2-40B4-BE49-F238E27FC236}">
                    <a16:creationId xmlns:a16="http://schemas.microsoft.com/office/drawing/2014/main" id="{5E5F9732-3438-48A4-8266-58A4D3B7F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5" y="1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07" name="Line 22">
                <a:extLst>
                  <a:ext uri="{FF2B5EF4-FFF2-40B4-BE49-F238E27FC236}">
                    <a16:creationId xmlns:a16="http://schemas.microsoft.com/office/drawing/2014/main" id="{429C517A-7743-49D4-B9E9-C530BCB9C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5" y="1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08" name="Line 23">
                <a:extLst>
                  <a:ext uri="{FF2B5EF4-FFF2-40B4-BE49-F238E27FC236}">
                    <a16:creationId xmlns:a16="http://schemas.microsoft.com/office/drawing/2014/main" id="{3E06463D-D29E-4512-A168-6FB3D1CF8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5" y="11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09" name="Line 24">
                <a:extLst>
                  <a:ext uri="{FF2B5EF4-FFF2-40B4-BE49-F238E27FC236}">
                    <a16:creationId xmlns:a16="http://schemas.microsoft.com/office/drawing/2014/main" id="{9E78DA7B-2F7C-43A0-AFDB-9EE111A06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5" y="11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10" name="Freeform 25">
                <a:extLst>
                  <a:ext uri="{FF2B5EF4-FFF2-40B4-BE49-F238E27FC236}">
                    <a16:creationId xmlns:a16="http://schemas.microsoft.com/office/drawing/2014/main" id="{3AEC759B-CBBD-4664-81CE-BE3F73A35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" y="122"/>
                <a:ext cx="9" cy="11"/>
              </a:xfrm>
              <a:custGeom>
                <a:avLst/>
                <a:gdLst>
                  <a:gd name="T0" fmla="*/ 5 w 11"/>
                  <a:gd name="T1" fmla="*/ 1 h 15"/>
                  <a:gd name="T2" fmla="*/ 7 w 11"/>
                  <a:gd name="T3" fmla="*/ 15 h 15"/>
                  <a:gd name="T4" fmla="*/ 5 w 11"/>
                  <a:gd name="T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5" y="1"/>
                    </a:moveTo>
                    <a:cubicBezTo>
                      <a:pt x="11" y="0"/>
                      <a:pt x="11" y="11"/>
                      <a:pt x="7" y="15"/>
                    </a:cubicBezTo>
                    <a:cubicBezTo>
                      <a:pt x="0" y="15"/>
                      <a:pt x="1" y="4"/>
                      <a:pt x="5" y="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11" name="Freeform 26">
                <a:extLst>
                  <a:ext uri="{FF2B5EF4-FFF2-40B4-BE49-F238E27FC236}">
                    <a16:creationId xmlns:a16="http://schemas.microsoft.com/office/drawing/2014/main" id="{9EE9D073-3C4C-4734-BCAA-9BB0AA4DE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4" y="133"/>
                <a:ext cx="13" cy="18"/>
              </a:xfrm>
              <a:custGeom>
                <a:avLst/>
                <a:gdLst>
                  <a:gd name="T0" fmla="*/ 6 w 17"/>
                  <a:gd name="T1" fmla="*/ 3 h 23"/>
                  <a:gd name="T2" fmla="*/ 13 w 17"/>
                  <a:gd name="T3" fmla="*/ 6 h 23"/>
                  <a:gd name="T4" fmla="*/ 4 w 17"/>
                  <a:gd name="T5" fmla="*/ 23 h 23"/>
                  <a:gd name="T6" fmla="*/ 6 w 17"/>
                  <a:gd name="T7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3">
                    <a:moveTo>
                      <a:pt x="6" y="3"/>
                    </a:moveTo>
                    <a:cubicBezTo>
                      <a:pt x="8" y="0"/>
                      <a:pt x="17" y="1"/>
                      <a:pt x="13" y="6"/>
                    </a:cubicBezTo>
                    <a:cubicBezTo>
                      <a:pt x="8" y="11"/>
                      <a:pt x="9" y="20"/>
                      <a:pt x="4" y="23"/>
                    </a:cubicBezTo>
                    <a:cubicBezTo>
                      <a:pt x="0" y="17"/>
                      <a:pt x="0" y="8"/>
                      <a:pt x="6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12" name="Freeform 27">
                <a:extLst>
                  <a:ext uri="{FF2B5EF4-FFF2-40B4-BE49-F238E27FC236}">
                    <a16:creationId xmlns:a16="http://schemas.microsoft.com/office/drawing/2014/main" id="{B6F87B1F-4B9E-4D42-89E6-C897A3D03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8" y="137"/>
                <a:ext cx="8" cy="8"/>
              </a:xfrm>
              <a:custGeom>
                <a:avLst/>
                <a:gdLst>
                  <a:gd name="T0" fmla="*/ 2 w 11"/>
                  <a:gd name="T1" fmla="*/ 2 h 11"/>
                  <a:gd name="T2" fmla="*/ 9 w 11"/>
                  <a:gd name="T3" fmla="*/ 9 h 11"/>
                  <a:gd name="T4" fmla="*/ 2 w 11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2" y="2"/>
                    </a:moveTo>
                    <a:cubicBezTo>
                      <a:pt x="9" y="0"/>
                      <a:pt x="11" y="3"/>
                      <a:pt x="9" y="9"/>
                    </a:cubicBezTo>
                    <a:cubicBezTo>
                      <a:pt x="3" y="11"/>
                      <a:pt x="0" y="9"/>
                      <a:pt x="2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13" name="Line 28">
                <a:extLst>
                  <a:ext uri="{FF2B5EF4-FFF2-40B4-BE49-F238E27FC236}">
                    <a16:creationId xmlns:a16="http://schemas.microsoft.com/office/drawing/2014/main" id="{0034FB87-24C0-4643-A613-22CFE5760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0" y="1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14" name="Line 29">
                <a:extLst>
                  <a:ext uri="{FF2B5EF4-FFF2-40B4-BE49-F238E27FC236}">
                    <a16:creationId xmlns:a16="http://schemas.microsoft.com/office/drawing/2014/main" id="{38CC5B58-E6EA-4497-81AD-ED91831C0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0" y="1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15" name="Freeform 30">
                <a:extLst>
                  <a:ext uri="{FF2B5EF4-FFF2-40B4-BE49-F238E27FC236}">
                    <a16:creationId xmlns:a16="http://schemas.microsoft.com/office/drawing/2014/main" id="{CE0D771D-42D3-4129-A4E0-A3BBDA5A4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7" y="143"/>
                <a:ext cx="677" cy="1248"/>
              </a:xfrm>
              <a:custGeom>
                <a:avLst/>
                <a:gdLst>
                  <a:gd name="T0" fmla="*/ 363 w 900"/>
                  <a:gd name="T1" fmla="*/ 0 h 1658"/>
                  <a:gd name="T2" fmla="*/ 404 w 900"/>
                  <a:gd name="T3" fmla="*/ 31 h 1658"/>
                  <a:gd name="T4" fmla="*/ 447 w 900"/>
                  <a:gd name="T5" fmla="*/ 54 h 1658"/>
                  <a:gd name="T6" fmla="*/ 455 w 900"/>
                  <a:gd name="T7" fmla="*/ 111 h 1658"/>
                  <a:gd name="T8" fmla="*/ 437 w 900"/>
                  <a:gd name="T9" fmla="*/ 197 h 1658"/>
                  <a:gd name="T10" fmla="*/ 456 w 900"/>
                  <a:gd name="T11" fmla="*/ 263 h 1658"/>
                  <a:gd name="T12" fmla="*/ 528 w 900"/>
                  <a:gd name="T13" fmla="*/ 303 h 1658"/>
                  <a:gd name="T14" fmla="*/ 548 w 900"/>
                  <a:gd name="T15" fmla="*/ 316 h 1658"/>
                  <a:gd name="T16" fmla="*/ 590 w 900"/>
                  <a:gd name="T17" fmla="*/ 348 h 1658"/>
                  <a:gd name="T18" fmla="*/ 562 w 900"/>
                  <a:gd name="T19" fmla="*/ 454 h 1658"/>
                  <a:gd name="T20" fmla="*/ 589 w 900"/>
                  <a:gd name="T21" fmla="*/ 524 h 1658"/>
                  <a:gd name="T22" fmla="*/ 659 w 900"/>
                  <a:gd name="T23" fmla="*/ 627 h 1658"/>
                  <a:gd name="T24" fmla="*/ 658 w 900"/>
                  <a:gd name="T25" fmla="*/ 654 h 1658"/>
                  <a:gd name="T26" fmla="*/ 683 w 900"/>
                  <a:gd name="T27" fmla="*/ 742 h 1658"/>
                  <a:gd name="T28" fmla="*/ 678 w 900"/>
                  <a:gd name="T29" fmla="*/ 791 h 1658"/>
                  <a:gd name="T30" fmla="*/ 718 w 900"/>
                  <a:gd name="T31" fmla="*/ 840 h 1658"/>
                  <a:gd name="T32" fmla="*/ 769 w 900"/>
                  <a:gd name="T33" fmla="*/ 870 h 1658"/>
                  <a:gd name="T34" fmla="*/ 760 w 900"/>
                  <a:gd name="T35" fmla="*/ 945 h 1658"/>
                  <a:gd name="T36" fmla="*/ 796 w 900"/>
                  <a:gd name="T37" fmla="*/ 972 h 1658"/>
                  <a:gd name="T38" fmla="*/ 863 w 900"/>
                  <a:gd name="T39" fmla="*/ 1016 h 1658"/>
                  <a:gd name="T40" fmla="*/ 893 w 900"/>
                  <a:gd name="T41" fmla="*/ 1105 h 1658"/>
                  <a:gd name="T42" fmla="*/ 863 w 900"/>
                  <a:gd name="T43" fmla="*/ 1193 h 1658"/>
                  <a:gd name="T44" fmla="*/ 824 w 900"/>
                  <a:gd name="T45" fmla="*/ 1296 h 1658"/>
                  <a:gd name="T46" fmla="*/ 794 w 900"/>
                  <a:gd name="T47" fmla="*/ 1355 h 1658"/>
                  <a:gd name="T48" fmla="*/ 748 w 900"/>
                  <a:gd name="T49" fmla="*/ 1434 h 1658"/>
                  <a:gd name="T50" fmla="*/ 674 w 900"/>
                  <a:gd name="T51" fmla="*/ 1493 h 1658"/>
                  <a:gd name="T52" fmla="*/ 633 w 900"/>
                  <a:gd name="T53" fmla="*/ 1520 h 1658"/>
                  <a:gd name="T54" fmla="*/ 491 w 900"/>
                  <a:gd name="T55" fmla="*/ 1615 h 1658"/>
                  <a:gd name="T56" fmla="*/ 408 w 900"/>
                  <a:gd name="T57" fmla="*/ 1658 h 1658"/>
                  <a:gd name="T58" fmla="*/ 378 w 900"/>
                  <a:gd name="T59" fmla="*/ 1602 h 1658"/>
                  <a:gd name="T60" fmla="*/ 298 w 900"/>
                  <a:gd name="T61" fmla="*/ 1590 h 1658"/>
                  <a:gd name="T62" fmla="*/ 239 w 900"/>
                  <a:gd name="T63" fmla="*/ 1564 h 1658"/>
                  <a:gd name="T64" fmla="*/ 247 w 900"/>
                  <a:gd name="T65" fmla="*/ 1480 h 1658"/>
                  <a:gd name="T66" fmla="*/ 219 w 900"/>
                  <a:gd name="T67" fmla="*/ 1356 h 1658"/>
                  <a:gd name="T68" fmla="*/ 187 w 900"/>
                  <a:gd name="T69" fmla="*/ 1299 h 1658"/>
                  <a:gd name="T70" fmla="*/ 185 w 900"/>
                  <a:gd name="T71" fmla="*/ 1261 h 1658"/>
                  <a:gd name="T72" fmla="*/ 206 w 900"/>
                  <a:gd name="T73" fmla="*/ 1186 h 1658"/>
                  <a:gd name="T74" fmla="*/ 230 w 900"/>
                  <a:gd name="T75" fmla="*/ 1175 h 1658"/>
                  <a:gd name="T76" fmla="*/ 245 w 900"/>
                  <a:gd name="T77" fmla="*/ 1118 h 1658"/>
                  <a:gd name="T78" fmla="*/ 259 w 900"/>
                  <a:gd name="T79" fmla="*/ 1091 h 1658"/>
                  <a:gd name="T80" fmla="*/ 286 w 900"/>
                  <a:gd name="T81" fmla="*/ 1047 h 1658"/>
                  <a:gd name="T82" fmla="*/ 319 w 900"/>
                  <a:gd name="T83" fmla="*/ 983 h 1658"/>
                  <a:gd name="T84" fmla="*/ 362 w 900"/>
                  <a:gd name="T85" fmla="*/ 900 h 1658"/>
                  <a:gd name="T86" fmla="*/ 415 w 900"/>
                  <a:gd name="T87" fmla="*/ 860 h 1658"/>
                  <a:gd name="T88" fmla="*/ 388 w 900"/>
                  <a:gd name="T89" fmla="*/ 808 h 1658"/>
                  <a:gd name="T90" fmla="*/ 348 w 900"/>
                  <a:gd name="T91" fmla="*/ 739 h 1658"/>
                  <a:gd name="T92" fmla="*/ 301 w 900"/>
                  <a:gd name="T93" fmla="*/ 713 h 1658"/>
                  <a:gd name="T94" fmla="*/ 249 w 900"/>
                  <a:gd name="T95" fmla="*/ 646 h 1658"/>
                  <a:gd name="T96" fmla="*/ 252 w 900"/>
                  <a:gd name="T97" fmla="*/ 558 h 1658"/>
                  <a:gd name="T98" fmla="*/ 216 w 900"/>
                  <a:gd name="T99" fmla="*/ 497 h 1658"/>
                  <a:gd name="T100" fmla="*/ 203 w 900"/>
                  <a:gd name="T101" fmla="*/ 445 h 1658"/>
                  <a:gd name="T102" fmla="*/ 181 w 900"/>
                  <a:gd name="T103" fmla="*/ 375 h 1658"/>
                  <a:gd name="T104" fmla="*/ 142 w 900"/>
                  <a:gd name="T105" fmla="*/ 321 h 1658"/>
                  <a:gd name="T106" fmla="*/ 45 w 900"/>
                  <a:gd name="T107" fmla="*/ 276 h 1658"/>
                  <a:gd name="T108" fmla="*/ 0 w 900"/>
                  <a:gd name="T109" fmla="*/ 246 h 1658"/>
                  <a:gd name="T110" fmla="*/ 15 w 900"/>
                  <a:gd name="T111" fmla="*/ 239 h 1658"/>
                  <a:gd name="T112" fmla="*/ 37 w 900"/>
                  <a:gd name="T113" fmla="*/ 204 h 1658"/>
                  <a:gd name="T114" fmla="*/ 160 w 900"/>
                  <a:gd name="T115" fmla="*/ 294 h 1658"/>
                  <a:gd name="T116" fmla="*/ 224 w 900"/>
                  <a:gd name="T117" fmla="*/ 266 h 1658"/>
                  <a:gd name="T118" fmla="*/ 257 w 900"/>
                  <a:gd name="T119" fmla="*/ 280 h 1658"/>
                  <a:gd name="T120" fmla="*/ 284 w 900"/>
                  <a:gd name="T121" fmla="*/ 224 h 1658"/>
                  <a:gd name="T122" fmla="*/ 281 w 900"/>
                  <a:gd name="T123" fmla="*/ 82 h 1658"/>
                  <a:gd name="T124" fmla="*/ 296 w 900"/>
                  <a:gd name="T125" fmla="*/ 44 h 1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00" h="1658">
                    <a:moveTo>
                      <a:pt x="320" y="44"/>
                    </a:moveTo>
                    <a:cubicBezTo>
                      <a:pt x="338" y="33"/>
                      <a:pt x="350" y="16"/>
                      <a:pt x="363" y="0"/>
                    </a:cubicBezTo>
                    <a:cubicBezTo>
                      <a:pt x="366" y="7"/>
                      <a:pt x="367" y="14"/>
                      <a:pt x="370" y="21"/>
                    </a:cubicBezTo>
                    <a:cubicBezTo>
                      <a:pt x="379" y="29"/>
                      <a:pt x="392" y="31"/>
                      <a:pt x="404" y="31"/>
                    </a:cubicBezTo>
                    <a:cubicBezTo>
                      <a:pt x="408" y="36"/>
                      <a:pt x="412" y="42"/>
                      <a:pt x="415" y="48"/>
                    </a:cubicBezTo>
                    <a:cubicBezTo>
                      <a:pt x="426" y="51"/>
                      <a:pt x="436" y="53"/>
                      <a:pt x="447" y="54"/>
                    </a:cubicBezTo>
                    <a:cubicBezTo>
                      <a:pt x="450" y="60"/>
                      <a:pt x="454" y="66"/>
                      <a:pt x="456" y="72"/>
                    </a:cubicBezTo>
                    <a:cubicBezTo>
                      <a:pt x="455" y="85"/>
                      <a:pt x="448" y="99"/>
                      <a:pt x="455" y="111"/>
                    </a:cubicBezTo>
                    <a:cubicBezTo>
                      <a:pt x="461" y="124"/>
                      <a:pt x="456" y="139"/>
                      <a:pt x="455" y="152"/>
                    </a:cubicBezTo>
                    <a:cubicBezTo>
                      <a:pt x="444" y="165"/>
                      <a:pt x="437" y="180"/>
                      <a:pt x="437" y="197"/>
                    </a:cubicBezTo>
                    <a:cubicBezTo>
                      <a:pt x="444" y="195"/>
                      <a:pt x="450" y="193"/>
                      <a:pt x="457" y="191"/>
                    </a:cubicBezTo>
                    <a:cubicBezTo>
                      <a:pt x="446" y="214"/>
                      <a:pt x="458" y="239"/>
                      <a:pt x="456" y="263"/>
                    </a:cubicBezTo>
                    <a:cubicBezTo>
                      <a:pt x="465" y="272"/>
                      <a:pt x="472" y="282"/>
                      <a:pt x="480" y="292"/>
                    </a:cubicBezTo>
                    <a:cubicBezTo>
                      <a:pt x="496" y="295"/>
                      <a:pt x="513" y="298"/>
                      <a:pt x="528" y="303"/>
                    </a:cubicBezTo>
                    <a:cubicBezTo>
                      <a:pt x="531" y="307"/>
                      <a:pt x="532" y="312"/>
                      <a:pt x="535" y="316"/>
                    </a:cubicBezTo>
                    <a:cubicBezTo>
                      <a:pt x="538" y="316"/>
                      <a:pt x="544" y="316"/>
                      <a:pt x="548" y="316"/>
                    </a:cubicBezTo>
                    <a:cubicBezTo>
                      <a:pt x="552" y="325"/>
                      <a:pt x="557" y="334"/>
                      <a:pt x="562" y="343"/>
                    </a:cubicBezTo>
                    <a:cubicBezTo>
                      <a:pt x="572" y="344"/>
                      <a:pt x="580" y="346"/>
                      <a:pt x="590" y="348"/>
                    </a:cubicBezTo>
                    <a:cubicBezTo>
                      <a:pt x="582" y="362"/>
                      <a:pt x="580" y="378"/>
                      <a:pt x="573" y="392"/>
                    </a:cubicBezTo>
                    <a:cubicBezTo>
                      <a:pt x="561" y="411"/>
                      <a:pt x="572" y="435"/>
                      <a:pt x="562" y="454"/>
                    </a:cubicBezTo>
                    <a:cubicBezTo>
                      <a:pt x="553" y="472"/>
                      <a:pt x="558" y="492"/>
                      <a:pt x="568" y="508"/>
                    </a:cubicBezTo>
                    <a:cubicBezTo>
                      <a:pt x="575" y="512"/>
                      <a:pt x="586" y="514"/>
                      <a:pt x="589" y="524"/>
                    </a:cubicBezTo>
                    <a:cubicBezTo>
                      <a:pt x="608" y="556"/>
                      <a:pt x="629" y="588"/>
                      <a:pt x="658" y="613"/>
                    </a:cubicBezTo>
                    <a:cubicBezTo>
                      <a:pt x="659" y="618"/>
                      <a:pt x="659" y="622"/>
                      <a:pt x="659" y="627"/>
                    </a:cubicBezTo>
                    <a:cubicBezTo>
                      <a:pt x="665" y="631"/>
                      <a:pt x="669" y="636"/>
                      <a:pt x="673" y="642"/>
                    </a:cubicBezTo>
                    <a:cubicBezTo>
                      <a:pt x="668" y="646"/>
                      <a:pt x="663" y="650"/>
                      <a:pt x="658" y="654"/>
                    </a:cubicBezTo>
                    <a:cubicBezTo>
                      <a:pt x="662" y="681"/>
                      <a:pt x="668" y="708"/>
                      <a:pt x="658" y="735"/>
                    </a:cubicBezTo>
                    <a:cubicBezTo>
                      <a:pt x="666" y="737"/>
                      <a:pt x="674" y="739"/>
                      <a:pt x="683" y="742"/>
                    </a:cubicBezTo>
                    <a:cubicBezTo>
                      <a:pt x="680" y="745"/>
                      <a:pt x="676" y="748"/>
                      <a:pt x="672" y="751"/>
                    </a:cubicBezTo>
                    <a:cubicBezTo>
                      <a:pt x="672" y="765"/>
                      <a:pt x="674" y="778"/>
                      <a:pt x="678" y="791"/>
                    </a:cubicBezTo>
                    <a:cubicBezTo>
                      <a:pt x="690" y="804"/>
                      <a:pt x="711" y="795"/>
                      <a:pt x="723" y="806"/>
                    </a:cubicBezTo>
                    <a:cubicBezTo>
                      <a:pt x="722" y="818"/>
                      <a:pt x="719" y="828"/>
                      <a:pt x="718" y="840"/>
                    </a:cubicBezTo>
                    <a:cubicBezTo>
                      <a:pt x="725" y="846"/>
                      <a:pt x="732" y="852"/>
                      <a:pt x="739" y="859"/>
                    </a:cubicBezTo>
                    <a:cubicBezTo>
                      <a:pt x="749" y="862"/>
                      <a:pt x="759" y="866"/>
                      <a:pt x="769" y="870"/>
                    </a:cubicBezTo>
                    <a:cubicBezTo>
                      <a:pt x="779" y="892"/>
                      <a:pt x="773" y="916"/>
                      <a:pt x="769" y="938"/>
                    </a:cubicBezTo>
                    <a:cubicBezTo>
                      <a:pt x="766" y="939"/>
                      <a:pt x="762" y="943"/>
                      <a:pt x="760" y="945"/>
                    </a:cubicBezTo>
                    <a:cubicBezTo>
                      <a:pt x="761" y="951"/>
                      <a:pt x="758" y="962"/>
                      <a:pt x="766" y="964"/>
                    </a:cubicBezTo>
                    <a:cubicBezTo>
                      <a:pt x="776" y="968"/>
                      <a:pt x="786" y="969"/>
                      <a:pt x="796" y="972"/>
                    </a:cubicBezTo>
                    <a:cubicBezTo>
                      <a:pt x="803" y="979"/>
                      <a:pt x="810" y="986"/>
                      <a:pt x="817" y="993"/>
                    </a:cubicBezTo>
                    <a:cubicBezTo>
                      <a:pt x="833" y="997"/>
                      <a:pt x="852" y="1001"/>
                      <a:pt x="863" y="1016"/>
                    </a:cubicBezTo>
                    <a:cubicBezTo>
                      <a:pt x="873" y="1030"/>
                      <a:pt x="888" y="1041"/>
                      <a:pt x="898" y="1056"/>
                    </a:cubicBezTo>
                    <a:cubicBezTo>
                      <a:pt x="899" y="1072"/>
                      <a:pt x="900" y="1089"/>
                      <a:pt x="893" y="1105"/>
                    </a:cubicBezTo>
                    <a:cubicBezTo>
                      <a:pt x="888" y="1117"/>
                      <a:pt x="891" y="1131"/>
                      <a:pt x="888" y="1144"/>
                    </a:cubicBezTo>
                    <a:cubicBezTo>
                      <a:pt x="880" y="1160"/>
                      <a:pt x="867" y="1175"/>
                      <a:pt x="863" y="1193"/>
                    </a:cubicBezTo>
                    <a:cubicBezTo>
                      <a:pt x="856" y="1219"/>
                      <a:pt x="847" y="1245"/>
                      <a:pt x="831" y="1268"/>
                    </a:cubicBezTo>
                    <a:cubicBezTo>
                      <a:pt x="825" y="1276"/>
                      <a:pt x="825" y="1286"/>
                      <a:pt x="824" y="1296"/>
                    </a:cubicBezTo>
                    <a:cubicBezTo>
                      <a:pt x="811" y="1311"/>
                      <a:pt x="805" y="1329"/>
                      <a:pt x="800" y="1348"/>
                    </a:cubicBezTo>
                    <a:cubicBezTo>
                      <a:pt x="799" y="1349"/>
                      <a:pt x="796" y="1353"/>
                      <a:pt x="794" y="1355"/>
                    </a:cubicBezTo>
                    <a:cubicBezTo>
                      <a:pt x="791" y="1365"/>
                      <a:pt x="787" y="1374"/>
                      <a:pt x="782" y="1383"/>
                    </a:cubicBezTo>
                    <a:cubicBezTo>
                      <a:pt x="763" y="1394"/>
                      <a:pt x="762" y="1418"/>
                      <a:pt x="748" y="1434"/>
                    </a:cubicBezTo>
                    <a:cubicBezTo>
                      <a:pt x="743" y="1448"/>
                      <a:pt x="735" y="1462"/>
                      <a:pt x="731" y="1478"/>
                    </a:cubicBezTo>
                    <a:cubicBezTo>
                      <a:pt x="712" y="1482"/>
                      <a:pt x="693" y="1489"/>
                      <a:pt x="674" y="1493"/>
                    </a:cubicBezTo>
                    <a:cubicBezTo>
                      <a:pt x="664" y="1502"/>
                      <a:pt x="654" y="1511"/>
                      <a:pt x="643" y="1519"/>
                    </a:cubicBezTo>
                    <a:cubicBezTo>
                      <a:pt x="641" y="1519"/>
                      <a:pt x="636" y="1520"/>
                      <a:pt x="633" y="1520"/>
                    </a:cubicBezTo>
                    <a:cubicBezTo>
                      <a:pt x="614" y="1537"/>
                      <a:pt x="586" y="1538"/>
                      <a:pt x="570" y="1560"/>
                    </a:cubicBezTo>
                    <a:cubicBezTo>
                      <a:pt x="538" y="1567"/>
                      <a:pt x="515" y="1592"/>
                      <a:pt x="491" y="1615"/>
                    </a:cubicBezTo>
                    <a:cubicBezTo>
                      <a:pt x="469" y="1620"/>
                      <a:pt x="454" y="1640"/>
                      <a:pt x="430" y="1641"/>
                    </a:cubicBezTo>
                    <a:cubicBezTo>
                      <a:pt x="423" y="1647"/>
                      <a:pt x="415" y="1653"/>
                      <a:pt x="408" y="1658"/>
                    </a:cubicBezTo>
                    <a:cubicBezTo>
                      <a:pt x="402" y="1646"/>
                      <a:pt x="389" y="1643"/>
                      <a:pt x="378" y="1638"/>
                    </a:cubicBezTo>
                    <a:cubicBezTo>
                      <a:pt x="378" y="1626"/>
                      <a:pt x="378" y="1614"/>
                      <a:pt x="378" y="1602"/>
                    </a:cubicBezTo>
                    <a:cubicBezTo>
                      <a:pt x="354" y="1612"/>
                      <a:pt x="329" y="1604"/>
                      <a:pt x="305" y="1597"/>
                    </a:cubicBezTo>
                    <a:cubicBezTo>
                      <a:pt x="303" y="1595"/>
                      <a:pt x="300" y="1592"/>
                      <a:pt x="298" y="1590"/>
                    </a:cubicBezTo>
                    <a:cubicBezTo>
                      <a:pt x="281" y="1586"/>
                      <a:pt x="266" y="1578"/>
                      <a:pt x="250" y="1573"/>
                    </a:cubicBezTo>
                    <a:cubicBezTo>
                      <a:pt x="246" y="1570"/>
                      <a:pt x="243" y="1567"/>
                      <a:pt x="239" y="1564"/>
                    </a:cubicBezTo>
                    <a:cubicBezTo>
                      <a:pt x="240" y="1546"/>
                      <a:pt x="237" y="1527"/>
                      <a:pt x="243" y="1510"/>
                    </a:cubicBezTo>
                    <a:cubicBezTo>
                      <a:pt x="245" y="1500"/>
                      <a:pt x="250" y="1490"/>
                      <a:pt x="247" y="1480"/>
                    </a:cubicBezTo>
                    <a:cubicBezTo>
                      <a:pt x="241" y="1458"/>
                      <a:pt x="245" y="1434"/>
                      <a:pt x="243" y="1411"/>
                    </a:cubicBezTo>
                    <a:cubicBezTo>
                      <a:pt x="225" y="1398"/>
                      <a:pt x="226" y="1375"/>
                      <a:pt x="219" y="1356"/>
                    </a:cubicBezTo>
                    <a:cubicBezTo>
                      <a:pt x="214" y="1344"/>
                      <a:pt x="219" y="1329"/>
                      <a:pt x="210" y="1318"/>
                    </a:cubicBezTo>
                    <a:cubicBezTo>
                      <a:pt x="202" y="1312"/>
                      <a:pt x="194" y="1306"/>
                      <a:pt x="187" y="1299"/>
                    </a:cubicBezTo>
                    <a:cubicBezTo>
                      <a:pt x="188" y="1297"/>
                      <a:pt x="192" y="1292"/>
                      <a:pt x="193" y="1290"/>
                    </a:cubicBezTo>
                    <a:cubicBezTo>
                      <a:pt x="190" y="1281"/>
                      <a:pt x="187" y="1271"/>
                      <a:pt x="185" y="1261"/>
                    </a:cubicBezTo>
                    <a:cubicBezTo>
                      <a:pt x="193" y="1247"/>
                      <a:pt x="179" y="1232"/>
                      <a:pt x="185" y="1217"/>
                    </a:cubicBezTo>
                    <a:cubicBezTo>
                      <a:pt x="190" y="1205"/>
                      <a:pt x="199" y="1195"/>
                      <a:pt x="206" y="1186"/>
                    </a:cubicBezTo>
                    <a:cubicBezTo>
                      <a:pt x="207" y="1174"/>
                      <a:pt x="206" y="1162"/>
                      <a:pt x="214" y="1153"/>
                    </a:cubicBezTo>
                    <a:cubicBezTo>
                      <a:pt x="219" y="1160"/>
                      <a:pt x="224" y="1168"/>
                      <a:pt x="230" y="1175"/>
                    </a:cubicBezTo>
                    <a:cubicBezTo>
                      <a:pt x="237" y="1170"/>
                      <a:pt x="243" y="1164"/>
                      <a:pt x="248" y="1158"/>
                    </a:cubicBezTo>
                    <a:cubicBezTo>
                      <a:pt x="249" y="1145"/>
                      <a:pt x="249" y="1131"/>
                      <a:pt x="245" y="1118"/>
                    </a:cubicBezTo>
                    <a:cubicBezTo>
                      <a:pt x="246" y="1112"/>
                      <a:pt x="248" y="1107"/>
                      <a:pt x="250" y="1101"/>
                    </a:cubicBezTo>
                    <a:cubicBezTo>
                      <a:pt x="253" y="1098"/>
                      <a:pt x="256" y="1094"/>
                      <a:pt x="259" y="1091"/>
                    </a:cubicBezTo>
                    <a:cubicBezTo>
                      <a:pt x="262" y="1091"/>
                      <a:pt x="268" y="1091"/>
                      <a:pt x="271" y="1091"/>
                    </a:cubicBezTo>
                    <a:cubicBezTo>
                      <a:pt x="276" y="1076"/>
                      <a:pt x="280" y="1061"/>
                      <a:pt x="286" y="1047"/>
                    </a:cubicBezTo>
                    <a:cubicBezTo>
                      <a:pt x="296" y="1042"/>
                      <a:pt x="302" y="1033"/>
                      <a:pt x="308" y="1024"/>
                    </a:cubicBezTo>
                    <a:cubicBezTo>
                      <a:pt x="311" y="1010"/>
                      <a:pt x="314" y="997"/>
                      <a:pt x="319" y="983"/>
                    </a:cubicBezTo>
                    <a:cubicBezTo>
                      <a:pt x="328" y="975"/>
                      <a:pt x="333" y="964"/>
                      <a:pt x="339" y="955"/>
                    </a:cubicBezTo>
                    <a:cubicBezTo>
                      <a:pt x="343" y="935"/>
                      <a:pt x="346" y="914"/>
                      <a:pt x="362" y="900"/>
                    </a:cubicBezTo>
                    <a:cubicBezTo>
                      <a:pt x="366" y="885"/>
                      <a:pt x="375" y="873"/>
                      <a:pt x="383" y="860"/>
                    </a:cubicBezTo>
                    <a:cubicBezTo>
                      <a:pt x="394" y="860"/>
                      <a:pt x="405" y="860"/>
                      <a:pt x="415" y="860"/>
                    </a:cubicBezTo>
                    <a:cubicBezTo>
                      <a:pt x="414" y="856"/>
                      <a:pt x="413" y="852"/>
                      <a:pt x="412" y="849"/>
                    </a:cubicBezTo>
                    <a:cubicBezTo>
                      <a:pt x="419" y="830"/>
                      <a:pt x="392" y="824"/>
                      <a:pt x="388" y="808"/>
                    </a:cubicBezTo>
                    <a:cubicBezTo>
                      <a:pt x="385" y="790"/>
                      <a:pt x="390" y="772"/>
                      <a:pt x="382" y="756"/>
                    </a:cubicBezTo>
                    <a:cubicBezTo>
                      <a:pt x="370" y="750"/>
                      <a:pt x="359" y="745"/>
                      <a:pt x="348" y="739"/>
                    </a:cubicBezTo>
                    <a:cubicBezTo>
                      <a:pt x="340" y="728"/>
                      <a:pt x="330" y="721"/>
                      <a:pt x="320" y="713"/>
                    </a:cubicBezTo>
                    <a:cubicBezTo>
                      <a:pt x="314" y="713"/>
                      <a:pt x="307" y="713"/>
                      <a:pt x="301" y="713"/>
                    </a:cubicBezTo>
                    <a:cubicBezTo>
                      <a:pt x="298" y="707"/>
                      <a:pt x="296" y="702"/>
                      <a:pt x="293" y="697"/>
                    </a:cubicBezTo>
                    <a:cubicBezTo>
                      <a:pt x="273" y="685"/>
                      <a:pt x="264" y="662"/>
                      <a:pt x="249" y="646"/>
                    </a:cubicBezTo>
                    <a:cubicBezTo>
                      <a:pt x="248" y="630"/>
                      <a:pt x="248" y="614"/>
                      <a:pt x="255" y="600"/>
                    </a:cubicBezTo>
                    <a:cubicBezTo>
                      <a:pt x="261" y="586"/>
                      <a:pt x="256" y="571"/>
                      <a:pt x="252" y="558"/>
                    </a:cubicBezTo>
                    <a:cubicBezTo>
                      <a:pt x="245" y="550"/>
                      <a:pt x="241" y="541"/>
                      <a:pt x="238" y="531"/>
                    </a:cubicBezTo>
                    <a:cubicBezTo>
                      <a:pt x="228" y="522"/>
                      <a:pt x="213" y="512"/>
                      <a:pt x="216" y="497"/>
                    </a:cubicBezTo>
                    <a:cubicBezTo>
                      <a:pt x="216" y="488"/>
                      <a:pt x="225" y="483"/>
                      <a:pt x="232" y="478"/>
                    </a:cubicBezTo>
                    <a:cubicBezTo>
                      <a:pt x="223" y="467"/>
                      <a:pt x="204" y="461"/>
                      <a:pt x="203" y="445"/>
                    </a:cubicBezTo>
                    <a:cubicBezTo>
                      <a:pt x="207" y="429"/>
                      <a:pt x="204" y="413"/>
                      <a:pt x="201" y="397"/>
                    </a:cubicBezTo>
                    <a:cubicBezTo>
                      <a:pt x="200" y="386"/>
                      <a:pt x="189" y="381"/>
                      <a:pt x="181" y="375"/>
                    </a:cubicBezTo>
                    <a:cubicBezTo>
                      <a:pt x="178" y="366"/>
                      <a:pt x="177" y="356"/>
                      <a:pt x="168" y="351"/>
                    </a:cubicBezTo>
                    <a:cubicBezTo>
                      <a:pt x="157" y="343"/>
                      <a:pt x="149" y="332"/>
                      <a:pt x="142" y="321"/>
                    </a:cubicBezTo>
                    <a:cubicBezTo>
                      <a:pt x="120" y="323"/>
                      <a:pt x="100" y="318"/>
                      <a:pt x="79" y="315"/>
                    </a:cubicBezTo>
                    <a:cubicBezTo>
                      <a:pt x="66" y="304"/>
                      <a:pt x="57" y="288"/>
                      <a:pt x="45" y="276"/>
                    </a:cubicBezTo>
                    <a:cubicBezTo>
                      <a:pt x="30" y="273"/>
                      <a:pt x="7" y="273"/>
                      <a:pt x="7" y="253"/>
                    </a:cubicBezTo>
                    <a:cubicBezTo>
                      <a:pt x="6" y="251"/>
                      <a:pt x="2" y="247"/>
                      <a:pt x="0" y="246"/>
                    </a:cubicBezTo>
                    <a:cubicBezTo>
                      <a:pt x="0" y="242"/>
                      <a:pt x="0" y="235"/>
                      <a:pt x="0" y="232"/>
                    </a:cubicBezTo>
                    <a:cubicBezTo>
                      <a:pt x="5" y="234"/>
                      <a:pt x="10" y="237"/>
                      <a:pt x="15" y="239"/>
                    </a:cubicBezTo>
                    <a:cubicBezTo>
                      <a:pt x="25" y="232"/>
                      <a:pt x="24" y="220"/>
                      <a:pt x="19" y="210"/>
                    </a:cubicBezTo>
                    <a:cubicBezTo>
                      <a:pt x="24" y="207"/>
                      <a:pt x="32" y="195"/>
                      <a:pt x="37" y="204"/>
                    </a:cubicBezTo>
                    <a:cubicBezTo>
                      <a:pt x="52" y="233"/>
                      <a:pt x="75" y="257"/>
                      <a:pt x="93" y="284"/>
                    </a:cubicBezTo>
                    <a:cubicBezTo>
                      <a:pt x="116" y="280"/>
                      <a:pt x="136" y="294"/>
                      <a:pt x="160" y="294"/>
                    </a:cubicBezTo>
                    <a:cubicBezTo>
                      <a:pt x="169" y="282"/>
                      <a:pt x="177" y="271"/>
                      <a:pt x="187" y="260"/>
                    </a:cubicBezTo>
                    <a:cubicBezTo>
                      <a:pt x="198" y="266"/>
                      <a:pt x="211" y="266"/>
                      <a:pt x="224" y="266"/>
                    </a:cubicBezTo>
                    <a:cubicBezTo>
                      <a:pt x="228" y="270"/>
                      <a:pt x="232" y="275"/>
                      <a:pt x="236" y="279"/>
                    </a:cubicBezTo>
                    <a:cubicBezTo>
                      <a:pt x="243" y="279"/>
                      <a:pt x="250" y="279"/>
                      <a:pt x="257" y="280"/>
                    </a:cubicBezTo>
                    <a:cubicBezTo>
                      <a:pt x="269" y="263"/>
                      <a:pt x="266" y="242"/>
                      <a:pt x="272" y="224"/>
                    </a:cubicBezTo>
                    <a:cubicBezTo>
                      <a:pt x="275" y="224"/>
                      <a:pt x="281" y="224"/>
                      <a:pt x="284" y="224"/>
                    </a:cubicBezTo>
                    <a:cubicBezTo>
                      <a:pt x="294" y="202"/>
                      <a:pt x="286" y="179"/>
                      <a:pt x="283" y="157"/>
                    </a:cubicBezTo>
                    <a:cubicBezTo>
                      <a:pt x="278" y="132"/>
                      <a:pt x="282" y="107"/>
                      <a:pt x="281" y="82"/>
                    </a:cubicBezTo>
                    <a:cubicBezTo>
                      <a:pt x="283" y="81"/>
                      <a:pt x="287" y="77"/>
                      <a:pt x="289" y="75"/>
                    </a:cubicBezTo>
                    <a:cubicBezTo>
                      <a:pt x="292" y="65"/>
                      <a:pt x="294" y="55"/>
                      <a:pt x="296" y="44"/>
                    </a:cubicBezTo>
                    <a:cubicBezTo>
                      <a:pt x="304" y="44"/>
                      <a:pt x="312" y="44"/>
                      <a:pt x="320" y="4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16" name="Freeform 31">
                <a:extLst>
                  <a:ext uri="{FF2B5EF4-FFF2-40B4-BE49-F238E27FC236}">
                    <a16:creationId xmlns:a16="http://schemas.microsoft.com/office/drawing/2014/main" id="{F75FDC9D-AC60-4C2A-81E7-7F4137D38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8" y="148"/>
                <a:ext cx="18" cy="25"/>
              </a:xfrm>
              <a:custGeom>
                <a:avLst/>
                <a:gdLst>
                  <a:gd name="T0" fmla="*/ 0 w 24"/>
                  <a:gd name="T1" fmla="*/ 0 h 33"/>
                  <a:gd name="T2" fmla="*/ 18 w 24"/>
                  <a:gd name="T3" fmla="*/ 0 h 33"/>
                  <a:gd name="T4" fmla="*/ 24 w 24"/>
                  <a:gd name="T5" fmla="*/ 33 h 33"/>
                  <a:gd name="T6" fmla="*/ 7 w 24"/>
                  <a:gd name="T7" fmla="*/ 27 h 33"/>
                  <a:gd name="T8" fmla="*/ 1 w 24"/>
                  <a:gd name="T9" fmla="*/ 17 h 33"/>
                  <a:gd name="T10" fmla="*/ 6 w 24"/>
                  <a:gd name="T11" fmla="*/ 9 h 33"/>
                  <a:gd name="T12" fmla="*/ 0 w 24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cubicBezTo>
                      <a:pt x="6" y="0"/>
                      <a:pt x="12" y="0"/>
                      <a:pt x="18" y="0"/>
                    </a:cubicBezTo>
                    <a:cubicBezTo>
                      <a:pt x="19" y="11"/>
                      <a:pt x="21" y="22"/>
                      <a:pt x="24" y="33"/>
                    </a:cubicBezTo>
                    <a:cubicBezTo>
                      <a:pt x="18" y="30"/>
                      <a:pt x="12" y="28"/>
                      <a:pt x="7" y="27"/>
                    </a:cubicBezTo>
                    <a:cubicBezTo>
                      <a:pt x="5" y="24"/>
                      <a:pt x="3" y="20"/>
                      <a:pt x="1" y="17"/>
                    </a:cubicBezTo>
                    <a:cubicBezTo>
                      <a:pt x="2" y="15"/>
                      <a:pt x="5" y="11"/>
                      <a:pt x="6" y="9"/>
                    </a:cubicBezTo>
                    <a:cubicBezTo>
                      <a:pt x="4" y="7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17" name="Freeform 32">
                <a:extLst>
                  <a:ext uri="{FF2B5EF4-FFF2-40B4-BE49-F238E27FC236}">
                    <a16:creationId xmlns:a16="http://schemas.microsoft.com/office/drawing/2014/main" id="{95F97069-469C-46DD-9282-90209F6FA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4" y="154"/>
                <a:ext cx="10" cy="10"/>
              </a:xfrm>
              <a:custGeom>
                <a:avLst/>
                <a:gdLst>
                  <a:gd name="T0" fmla="*/ 3 w 13"/>
                  <a:gd name="T1" fmla="*/ 2 h 13"/>
                  <a:gd name="T2" fmla="*/ 10 w 13"/>
                  <a:gd name="T3" fmla="*/ 10 h 13"/>
                  <a:gd name="T4" fmla="*/ 3 w 13"/>
                  <a:gd name="T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3" y="2"/>
                    </a:moveTo>
                    <a:cubicBezTo>
                      <a:pt x="10" y="0"/>
                      <a:pt x="13" y="2"/>
                      <a:pt x="10" y="10"/>
                    </a:cubicBezTo>
                    <a:cubicBezTo>
                      <a:pt x="3" y="13"/>
                      <a:pt x="0" y="10"/>
                      <a:pt x="3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18" name="Freeform 33">
                <a:extLst>
                  <a:ext uri="{FF2B5EF4-FFF2-40B4-BE49-F238E27FC236}">
                    <a16:creationId xmlns:a16="http://schemas.microsoft.com/office/drawing/2014/main" id="{788119A2-E85F-4567-99A2-29F0C631E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" y="153"/>
                <a:ext cx="8" cy="8"/>
              </a:xfrm>
              <a:custGeom>
                <a:avLst/>
                <a:gdLst>
                  <a:gd name="T0" fmla="*/ 0 w 10"/>
                  <a:gd name="T1" fmla="*/ 4 h 11"/>
                  <a:gd name="T2" fmla="*/ 10 w 10"/>
                  <a:gd name="T3" fmla="*/ 8 h 11"/>
                  <a:gd name="T4" fmla="*/ 0 w 10"/>
                  <a:gd name="T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0" y="4"/>
                    </a:moveTo>
                    <a:cubicBezTo>
                      <a:pt x="5" y="0"/>
                      <a:pt x="9" y="1"/>
                      <a:pt x="10" y="8"/>
                    </a:cubicBezTo>
                    <a:cubicBezTo>
                      <a:pt x="4" y="11"/>
                      <a:pt x="1" y="10"/>
                      <a:pt x="0" y="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19" name="Line 34">
                <a:extLst>
                  <a:ext uri="{FF2B5EF4-FFF2-40B4-BE49-F238E27FC236}">
                    <a16:creationId xmlns:a16="http://schemas.microsoft.com/office/drawing/2014/main" id="{E536A7D4-B03B-41BE-B800-DFB0A3DE2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5" y="16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20" name="Line 35">
                <a:extLst>
                  <a:ext uri="{FF2B5EF4-FFF2-40B4-BE49-F238E27FC236}">
                    <a16:creationId xmlns:a16="http://schemas.microsoft.com/office/drawing/2014/main" id="{164E55C7-B6BA-4A0F-A17B-82A4DF487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5" y="16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21" name="Freeform 36">
                <a:extLst>
                  <a:ext uri="{FF2B5EF4-FFF2-40B4-BE49-F238E27FC236}">
                    <a16:creationId xmlns:a16="http://schemas.microsoft.com/office/drawing/2014/main" id="{06012251-D568-46A4-85D2-B269E205E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" y="162"/>
                <a:ext cx="30" cy="28"/>
              </a:xfrm>
              <a:custGeom>
                <a:avLst/>
                <a:gdLst>
                  <a:gd name="T0" fmla="*/ 4 w 40"/>
                  <a:gd name="T1" fmla="*/ 11 h 38"/>
                  <a:gd name="T2" fmla="*/ 40 w 40"/>
                  <a:gd name="T3" fmla="*/ 0 h 38"/>
                  <a:gd name="T4" fmla="*/ 34 w 40"/>
                  <a:gd name="T5" fmla="*/ 19 h 38"/>
                  <a:gd name="T6" fmla="*/ 22 w 40"/>
                  <a:gd name="T7" fmla="*/ 19 h 38"/>
                  <a:gd name="T8" fmla="*/ 11 w 40"/>
                  <a:gd name="T9" fmla="*/ 38 h 38"/>
                  <a:gd name="T10" fmla="*/ 0 w 40"/>
                  <a:gd name="T11" fmla="*/ 26 h 38"/>
                  <a:gd name="T12" fmla="*/ 4 w 40"/>
                  <a:gd name="T13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8">
                    <a:moveTo>
                      <a:pt x="4" y="11"/>
                    </a:moveTo>
                    <a:cubicBezTo>
                      <a:pt x="17" y="10"/>
                      <a:pt x="29" y="8"/>
                      <a:pt x="40" y="0"/>
                    </a:cubicBezTo>
                    <a:cubicBezTo>
                      <a:pt x="38" y="6"/>
                      <a:pt x="36" y="12"/>
                      <a:pt x="34" y="19"/>
                    </a:cubicBezTo>
                    <a:cubicBezTo>
                      <a:pt x="31" y="19"/>
                      <a:pt x="25" y="19"/>
                      <a:pt x="22" y="19"/>
                    </a:cubicBezTo>
                    <a:cubicBezTo>
                      <a:pt x="18" y="25"/>
                      <a:pt x="14" y="32"/>
                      <a:pt x="11" y="38"/>
                    </a:cubicBezTo>
                    <a:cubicBezTo>
                      <a:pt x="7" y="34"/>
                      <a:pt x="4" y="30"/>
                      <a:pt x="0" y="26"/>
                    </a:cubicBezTo>
                    <a:cubicBezTo>
                      <a:pt x="1" y="21"/>
                      <a:pt x="3" y="16"/>
                      <a:pt x="4" y="1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22" name="Line 37">
                <a:extLst>
                  <a:ext uri="{FF2B5EF4-FFF2-40B4-BE49-F238E27FC236}">
                    <a16:creationId xmlns:a16="http://schemas.microsoft.com/office/drawing/2014/main" id="{921A69D5-0785-4A60-809F-BF03E821A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8" y="16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23" name="Line 38">
                <a:extLst>
                  <a:ext uri="{FF2B5EF4-FFF2-40B4-BE49-F238E27FC236}">
                    <a16:creationId xmlns:a16="http://schemas.microsoft.com/office/drawing/2014/main" id="{6E09122C-CE65-469D-ADD1-F4E53734D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8" y="16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24" name="Freeform 39">
                <a:extLst>
                  <a:ext uri="{FF2B5EF4-FFF2-40B4-BE49-F238E27FC236}">
                    <a16:creationId xmlns:a16="http://schemas.microsoft.com/office/drawing/2014/main" id="{E69AD416-F2E2-4D23-8A86-6D98ADCB6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" y="169"/>
                <a:ext cx="14" cy="11"/>
              </a:xfrm>
              <a:custGeom>
                <a:avLst/>
                <a:gdLst>
                  <a:gd name="T0" fmla="*/ 2 w 19"/>
                  <a:gd name="T1" fmla="*/ 3 h 14"/>
                  <a:gd name="T2" fmla="*/ 19 w 19"/>
                  <a:gd name="T3" fmla="*/ 6 h 14"/>
                  <a:gd name="T4" fmla="*/ 2 w 19"/>
                  <a:gd name="T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4">
                    <a:moveTo>
                      <a:pt x="2" y="3"/>
                    </a:moveTo>
                    <a:cubicBezTo>
                      <a:pt x="7" y="0"/>
                      <a:pt x="15" y="2"/>
                      <a:pt x="19" y="6"/>
                    </a:cubicBezTo>
                    <a:cubicBezTo>
                      <a:pt x="17" y="14"/>
                      <a:pt x="0" y="10"/>
                      <a:pt x="2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25" name="Freeform 40">
                <a:extLst>
                  <a:ext uri="{FF2B5EF4-FFF2-40B4-BE49-F238E27FC236}">
                    <a16:creationId xmlns:a16="http://schemas.microsoft.com/office/drawing/2014/main" id="{D6811553-C076-4687-8720-710AA4852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177"/>
                <a:ext cx="8" cy="9"/>
              </a:xfrm>
              <a:custGeom>
                <a:avLst/>
                <a:gdLst>
                  <a:gd name="T0" fmla="*/ 0 w 10"/>
                  <a:gd name="T1" fmla="*/ 5 h 12"/>
                  <a:gd name="T2" fmla="*/ 10 w 10"/>
                  <a:gd name="T3" fmla="*/ 7 h 12"/>
                  <a:gd name="T4" fmla="*/ 0 w 10"/>
                  <a:gd name="T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0" y="5"/>
                    </a:moveTo>
                    <a:cubicBezTo>
                      <a:pt x="5" y="0"/>
                      <a:pt x="9" y="1"/>
                      <a:pt x="10" y="7"/>
                    </a:cubicBezTo>
                    <a:cubicBezTo>
                      <a:pt x="4" y="12"/>
                      <a:pt x="1" y="11"/>
                      <a:pt x="0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26" name="Freeform 41">
                <a:extLst>
                  <a:ext uri="{FF2B5EF4-FFF2-40B4-BE49-F238E27FC236}">
                    <a16:creationId xmlns:a16="http://schemas.microsoft.com/office/drawing/2014/main" id="{EBB09534-02F1-4796-904F-2BF06CC7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7" y="187"/>
                <a:ext cx="8" cy="12"/>
              </a:xfrm>
              <a:custGeom>
                <a:avLst/>
                <a:gdLst>
                  <a:gd name="T0" fmla="*/ 4 w 11"/>
                  <a:gd name="T1" fmla="*/ 1 h 16"/>
                  <a:gd name="T2" fmla="*/ 7 w 11"/>
                  <a:gd name="T3" fmla="*/ 15 h 16"/>
                  <a:gd name="T4" fmla="*/ 4 w 11"/>
                  <a:gd name="T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6">
                    <a:moveTo>
                      <a:pt x="4" y="1"/>
                    </a:moveTo>
                    <a:cubicBezTo>
                      <a:pt x="11" y="0"/>
                      <a:pt x="11" y="12"/>
                      <a:pt x="7" y="15"/>
                    </a:cubicBezTo>
                    <a:cubicBezTo>
                      <a:pt x="0" y="16"/>
                      <a:pt x="1" y="4"/>
                      <a:pt x="4" y="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27" name="Line 42">
                <a:extLst>
                  <a:ext uri="{FF2B5EF4-FFF2-40B4-BE49-F238E27FC236}">
                    <a16:creationId xmlns:a16="http://schemas.microsoft.com/office/drawing/2014/main" id="{B1D98CCE-40F6-484A-B1CA-BC1C4BB90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3" y="21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28" name="Line 43">
                <a:extLst>
                  <a:ext uri="{FF2B5EF4-FFF2-40B4-BE49-F238E27FC236}">
                    <a16:creationId xmlns:a16="http://schemas.microsoft.com/office/drawing/2014/main" id="{49D06722-DAF4-4131-90A6-AC9102A56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3" y="21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29" name="Freeform 44">
                <a:extLst>
                  <a:ext uri="{FF2B5EF4-FFF2-40B4-BE49-F238E27FC236}">
                    <a16:creationId xmlns:a16="http://schemas.microsoft.com/office/drawing/2014/main" id="{B02CDE6F-7D45-40DF-AF95-6C7DD6958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3" y="209"/>
                <a:ext cx="14" cy="8"/>
              </a:xfrm>
              <a:custGeom>
                <a:avLst/>
                <a:gdLst>
                  <a:gd name="T0" fmla="*/ 0 w 19"/>
                  <a:gd name="T1" fmla="*/ 4 h 10"/>
                  <a:gd name="T2" fmla="*/ 19 w 19"/>
                  <a:gd name="T3" fmla="*/ 4 h 10"/>
                  <a:gd name="T4" fmla="*/ 0 w 19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0">
                    <a:moveTo>
                      <a:pt x="0" y="4"/>
                    </a:moveTo>
                    <a:cubicBezTo>
                      <a:pt x="6" y="0"/>
                      <a:pt x="14" y="0"/>
                      <a:pt x="19" y="4"/>
                    </a:cubicBezTo>
                    <a:cubicBezTo>
                      <a:pt x="18" y="10"/>
                      <a:pt x="1" y="10"/>
                      <a:pt x="0" y="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30" name="Line 45">
                <a:extLst>
                  <a:ext uri="{FF2B5EF4-FFF2-40B4-BE49-F238E27FC236}">
                    <a16:creationId xmlns:a16="http://schemas.microsoft.com/office/drawing/2014/main" id="{1F40C690-F897-4BDB-AF7E-F08ECC25D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9" y="2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31" name="Line 46">
                <a:extLst>
                  <a:ext uri="{FF2B5EF4-FFF2-40B4-BE49-F238E27FC236}">
                    <a16:creationId xmlns:a16="http://schemas.microsoft.com/office/drawing/2014/main" id="{2E0D2B21-EB24-46CC-BBB5-4C15F685D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9" y="2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32" name="Line 47">
                <a:extLst>
                  <a:ext uri="{FF2B5EF4-FFF2-40B4-BE49-F238E27FC236}">
                    <a16:creationId xmlns:a16="http://schemas.microsoft.com/office/drawing/2014/main" id="{4CB0F581-8F93-4D21-A3C7-F51D0625D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4" y="21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33" name="Line 48">
                <a:extLst>
                  <a:ext uri="{FF2B5EF4-FFF2-40B4-BE49-F238E27FC236}">
                    <a16:creationId xmlns:a16="http://schemas.microsoft.com/office/drawing/2014/main" id="{8A0671AB-02D3-4C41-8B98-7AC26CD7A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4" y="21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34" name="Freeform 49">
                <a:extLst>
                  <a:ext uri="{FF2B5EF4-FFF2-40B4-BE49-F238E27FC236}">
                    <a16:creationId xmlns:a16="http://schemas.microsoft.com/office/drawing/2014/main" id="{BDBA93C1-33A4-4166-ACE0-AEA18096A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220"/>
                <a:ext cx="14" cy="15"/>
              </a:xfrm>
              <a:custGeom>
                <a:avLst/>
                <a:gdLst>
                  <a:gd name="T0" fmla="*/ 5 w 19"/>
                  <a:gd name="T1" fmla="*/ 20 h 20"/>
                  <a:gd name="T2" fmla="*/ 16 w 19"/>
                  <a:gd name="T3" fmla="*/ 4 h 20"/>
                  <a:gd name="T4" fmla="*/ 5 w 19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20"/>
                    </a:moveTo>
                    <a:cubicBezTo>
                      <a:pt x="0" y="13"/>
                      <a:pt x="7" y="0"/>
                      <a:pt x="16" y="4"/>
                    </a:cubicBezTo>
                    <a:cubicBezTo>
                      <a:pt x="19" y="10"/>
                      <a:pt x="12" y="20"/>
                      <a:pt x="5" y="2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35" name="Freeform 50">
                <a:extLst>
                  <a:ext uri="{FF2B5EF4-FFF2-40B4-BE49-F238E27FC236}">
                    <a16:creationId xmlns:a16="http://schemas.microsoft.com/office/drawing/2014/main" id="{C78BB5FF-B2AE-49F8-9FD3-FECD09F60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" y="333"/>
                <a:ext cx="621" cy="1658"/>
              </a:xfrm>
              <a:custGeom>
                <a:avLst/>
                <a:gdLst>
                  <a:gd name="T0" fmla="*/ 533 w 826"/>
                  <a:gd name="T1" fmla="*/ 24 h 2203"/>
                  <a:gd name="T2" fmla="*/ 663 w 826"/>
                  <a:gd name="T3" fmla="*/ 78 h 2203"/>
                  <a:gd name="T4" fmla="*/ 725 w 826"/>
                  <a:gd name="T5" fmla="*/ 205 h 2203"/>
                  <a:gd name="T6" fmla="*/ 778 w 826"/>
                  <a:gd name="T7" fmla="*/ 331 h 2203"/>
                  <a:gd name="T8" fmla="*/ 793 w 826"/>
                  <a:gd name="T9" fmla="*/ 471 h 2203"/>
                  <a:gd name="T10" fmla="*/ 703 w 826"/>
                  <a:gd name="T11" fmla="*/ 542 h 2203"/>
                  <a:gd name="T12" fmla="*/ 644 w 826"/>
                  <a:gd name="T13" fmla="*/ 659 h 2203"/>
                  <a:gd name="T14" fmla="*/ 666 w 826"/>
                  <a:gd name="T15" fmla="*/ 754 h 2203"/>
                  <a:gd name="T16" fmla="*/ 586 w 826"/>
                  <a:gd name="T17" fmla="*/ 872 h 2203"/>
                  <a:gd name="T18" fmla="*/ 506 w 826"/>
                  <a:gd name="T19" fmla="*/ 963 h 2203"/>
                  <a:gd name="T20" fmla="*/ 473 w 826"/>
                  <a:gd name="T21" fmla="*/ 1015 h 2203"/>
                  <a:gd name="T22" fmla="*/ 437 w 826"/>
                  <a:gd name="T23" fmla="*/ 1058 h 2203"/>
                  <a:gd name="T24" fmla="*/ 455 w 826"/>
                  <a:gd name="T25" fmla="*/ 1184 h 2203"/>
                  <a:gd name="T26" fmla="*/ 440 w 826"/>
                  <a:gd name="T27" fmla="*/ 1243 h 2203"/>
                  <a:gd name="T28" fmla="*/ 486 w 826"/>
                  <a:gd name="T29" fmla="*/ 1362 h 2203"/>
                  <a:gd name="T30" fmla="*/ 557 w 826"/>
                  <a:gd name="T31" fmla="*/ 1429 h 2203"/>
                  <a:gd name="T32" fmla="*/ 563 w 826"/>
                  <a:gd name="T33" fmla="*/ 1536 h 2203"/>
                  <a:gd name="T34" fmla="*/ 550 w 826"/>
                  <a:gd name="T35" fmla="*/ 1601 h 2203"/>
                  <a:gd name="T36" fmla="*/ 516 w 826"/>
                  <a:gd name="T37" fmla="*/ 1604 h 2203"/>
                  <a:gd name="T38" fmla="*/ 412 w 826"/>
                  <a:gd name="T39" fmla="*/ 1664 h 2203"/>
                  <a:gd name="T40" fmla="*/ 437 w 826"/>
                  <a:gd name="T41" fmla="*/ 1705 h 2203"/>
                  <a:gd name="T42" fmla="*/ 455 w 826"/>
                  <a:gd name="T43" fmla="*/ 1788 h 2203"/>
                  <a:gd name="T44" fmla="*/ 459 w 826"/>
                  <a:gd name="T45" fmla="*/ 1870 h 2203"/>
                  <a:gd name="T46" fmla="*/ 414 w 826"/>
                  <a:gd name="T47" fmla="*/ 2060 h 2203"/>
                  <a:gd name="T48" fmla="*/ 297 w 826"/>
                  <a:gd name="T49" fmla="*/ 2094 h 2203"/>
                  <a:gd name="T50" fmla="*/ 275 w 826"/>
                  <a:gd name="T51" fmla="*/ 2184 h 2203"/>
                  <a:gd name="T52" fmla="*/ 179 w 826"/>
                  <a:gd name="T53" fmla="*/ 2166 h 2203"/>
                  <a:gd name="T54" fmla="*/ 156 w 826"/>
                  <a:gd name="T55" fmla="*/ 2075 h 2203"/>
                  <a:gd name="T56" fmla="*/ 162 w 826"/>
                  <a:gd name="T57" fmla="*/ 2039 h 2203"/>
                  <a:gd name="T58" fmla="*/ 76 w 826"/>
                  <a:gd name="T59" fmla="*/ 1883 h 2203"/>
                  <a:gd name="T60" fmla="*/ 57 w 826"/>
                  <a:gd name="T61" fmla="*/ 1745 h 2203"/>
                  <a:gd name="T62" fmla="*/ 14 w 826"/>
                  <a:gd name="T63" fmla="*/ 1728 h 2203"/>
                  <a:gd name="T64" fmla="*/ 36 w 826"/>
                  <a:gd name="T65" fmla="*/ 1661 h 2203"/>
                  <a:gd name="T66" fmla="*/ 48 w 826"/>
                  <a:gd name="T67" fmla="*/ 1542 h 2203"/>
                  <a:gd name="T68" fmla="*/ 110 w 826"/>
                  <a:gd name="T69" fmla="*/ 1404 h 2203"/>
                  <a:gd name="T70" fmla="*/ 119 w 826"/>
                  <a:gd name="T71" fmla="*/ 1265 h 2203"/>
                  <a:gd name="T72" fmla="*/ 68 w 826"/>
                  <a:gd name="T73" fmla="*/ 1143 h 2203"/>
                  <a:gd name="T74" fmla="*/ 57 w 826"/>
                  <a:gd name="T75" fmla="*/ 997 h 2203"/>
                  <a:gd name="T76" fmla="*/ 106 w 826"/>
                  <a:gd name="T77" fmla="*/ 844 h 2203"/>
                  <a:gd name="T78" fmla="*/ 187 w 826"/>
                  <a:gd name="T79" fmla="*/ 776 h 2203"/>
                  <a:gd name="T80" fmla="*/ 191 w 826"/>
                  <a:gd name="T81" fmla="*/ 679 h 2203"/>
                  <a:gd name="T82" fmla="*/ 220 w 826"/>
                  <a:gd name="T83" fmla="*/ 506 h 2203"/>
                  <a:gd name="T84" fmla="*/ 303 w 826"/>
                  <a:gd name="T85" fmla="*/ 344 h 2203"/>
                  <a:gd name="T86" fmla="*/ 349 w 826"/>
                  <a:gd name="T87" fmla="*/ 174 h 2203"/>
                  <a:gd name="T88" fmla="*/ 395 w 826"/>
                  <a:gd name="T89" fmla="*/ 92 h 2203"/>
                  <a:gd name="T90" fmla="*/ 520 w 826"/>
                  <a:gd name="T91" fmla="*/ 81 h 2203"/>
                  <a:gd name="T92" fmla="*/ 500 w 826"/>
                  <a:gd name="T93" fmla="*/ 0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6" h="2203">
                    <a:moveTo>
                      <a:pt x="500" y="0"/>
                    </a:moveTo>
                    <a:cubicBezTo>
                      <a:pt x="508" y="0"/>
                      <a:pt x="516" y="0"/>
                      <a:pt x="523" y="0"/>
                    </a:cubicBezTo>
                    <a:cubicBezTo>
                      <a:pt x="526" y="8"/>
                      <a:pt x="527" y="17"/>
                      <a:pt x="533" y="24"/>
                    </a:cubicBezTo>
                    <a:cubicBezTo>
                      <a:pt x="544" y="30"/>
                      <a:pt x="557" y="30"/>
                      <a:pt x="568" y="36"/>
                    </a:cubicBezTo>
                    <a:cubicBezTo>
                      <a:pt x="579" y="47"/>
                      <a:pt x="588" y="61"/>
                      <a:pt x="600" y="72"/>
                    </a:cubicBezTo>
                    <a:cubicBezTo>
                      <a:pt x="620" y="76"/>
                      <a:pt x="642" y="79"/>
                      <a:pt x="663" y="78"/>
                    </a:cubicBezTo>
                    <a:cubicBezTo>
                      <a:pt x="673" y="100"/>
                      <a:pt x="699" y="109"/>
                      <a:pt x="703" y="134"/>
                    </a:cubicBezTo>
                    <a:cubicBezTo>
                      <a:pt x="711" y="139"/>
                      <a:pt x="720" y="143"/>
                      <a:pt x="722" y="154"/>
                    </a:cubicBezTo>
                    <a:cubicBezTo>
                      <a:pt x="725" y="171"/>
                      <a:pt x="721" y="188"/>
                      <a:pt x="725" y="205"/>
                    </a:cubicBezTo>
                    <a:cubicBezTo>
                      <a:pt x="727" y="214"/>
                      <a:pt x="734" y="220"/>
                      <a:pt x="739" y="226"/>
                    </a:cubicBezTo>
                    <a:cubicBezTo>
                      <a:pt x="737" y="239"/>
                      <a:pt x="737" y="252"/>
                      <a:pt x="737" y="266"/>
                    </a:cubicBezTo>
                    <a:cubicBezTo>
                      <a:pt x="759" y="281"/>
                      <a:pt x="768" y="307"/>
                      <a:pt x="778" y="331"/>
                    </a:cubicBezTo>
                    <a:cubicBezTo>
                      <a:pt x="768" y="353"/>
                      <a:pt x="767" y="377"/>
                      <a:pt x="770" y="401"/>
                    </a:cubicBezTo>
                    <a:cubicBezTo>
                      <a:pt x="785" y="425"/>
                      <a:pt x="802" y="448"/>
                      <a:pt x="826" y="465"/>
                    </a:cubicBezTo>
                    <a:cubicBezTo>
                      <a:pt x="814" y="465"/>
                      <a:pt x="802" y="464"/>
                      <a:pt x="793" y="471"/>
                    </a:cubicBezTo>
                    <a:cubicBezTo>
                      <a:pt x="778" y="480"/>
                      <a:pt x="760" y="487"/>
                      <a:pt x="742" y="492"/>
                    </a:cubicBezTo>
                    <a:cubicBezTo>
                      <a:pt x="731" y="489"/>
                      <a:pt x="720" y="488"/>
                      <a:pt x="710" y="488"/>
                    </a:cubicBezTo>
                    <a:cubicBezTo>
                      <a:pt x="709" y="506"/>
                      <a:pt x="712" y="526"/>
                      <a:pt x="703" y="542"/>
                    </a:cubicBezTo>
                    <a:cubicBezTo>
                      <a:pt x="691" y="553"/>
                      <a:pt x="676" y="559"/>
                      <a:pt x="663" y="569"/>
                    </a:cubicBezTo>
                    <a:cubicBezTo>
                      <a:pt x="665" y="581"/>
                      <a:pt x="668" y="592"/>
                      <a:pt x="667" y="603"/>
                    </a:cubicBezTo>
                    <a:cubicBezTo>
                      <a:pt x="658" y="621"/>
                      <a:pt x="640" y="637"/>
                      <a:pt x="644" y="659"/>
                    </a:cubicBezTo>
                    <a:cubicBezTo>
                      <a:pt x="642" y="671"/>
                      <a:pt x="654" y="676"/>
                      <a:pt x="661" y="684"/>
                    </a:cubicBezTo>
                    <a:cubicBezTo>
                      <a:pt x="668" y="696"/>
                      <a:pt x="673" y="710"/>
                      <a:pt x="680" y="722"/>
                    </a:cubicBezTo>
                    <a:cubicBezTo>
                      <a:pt x="675" y="732"/>
                      <a:pt x="671" y="743"/>
                      <a:pt x="666" y="754"/>
                    </a:cubicBezTo>
                    <a:cubicBezTo>
                      <a:pt x="660" y="765"/>
                      <a:pt x="650" y="774"/>
                      <a:pt x="647" y="786"/>
                    </a:cubicBezTo>
                    <a:cubicBezTo>
                      <a:pt x="644" y="798"/>
                      <a:pt x="646" y="811"/>
                      <a:pt x="643" y="823"/>
                    </a:cubicBezTo>
                    <a:cubicBezTo>
                      <a:pt x="629" y="845"/>
                      <a:pt x="601" y="851"/>
                      <a:pt x="586" y="872"/>
                    </a:cubicBezTo>
                    <a:cubicBezTo>
                      <a:pt x="577" y="882"/>
                      <a:pt x="566" y="889"/>
                      <a:pt x="557" y="899"/>
                    </a:cubicBezTo>
                    <a:cubicBezTo>
                      <a:pt x="549" y="911"/>
                      <a:pt x="544" y="925"/>
                      <a:pt x="533" y="934"/>
                    </a:cubicBezTo>
                    <a:cubicBezTo>
                      <a:pt x="524" y="943"/>
                      <a:pt x="510" y="949"/>
                      <a:pt x="506" y="963"/>
                    </a:cubicBezTo>
                    <a:cubicBezTo>
                      <a:pt x="501" y="978"/>
                      <a:pt x="498" y="996"/>
                      <a:pt x="484" y="1007"/>
                    </a:cubicBezTo>
                    <a:cubicBezTo>
                      <a:pt x="477" y="995"/>
                      <a:pt x="474" y="980"/>
                      <a:pt x="460" y="975"/>
                    </a:cubicBezTo>
                    <a:cubicBezTo>
                      <a:pt x="459" y="989"/>
                      <a:pt x="462" y="1004"/>
                      <a:pt x="473" y="1015"/>
                    </a:cubicBezTo>
                    <a:cubicBezTo>
                      <a:pt x="483" y="1023"/>
                      <a:pt x="476" y="1034"/>
                      <a:pt x="473" y="1043"/>
                    </a:cubicBezTo>
                    <a:cubicBezTo>
                      <a:pt x="464" y="1051"/>
                      <a:pt x="457" y="1060"/>
                      <a:pt x="450" y="1069"/>
                    </a:cubicBezTo>
                    <a:cubicBezTo>
                      <a:pt x="446" y="1065"/>
                      <a:pt x="442" y="1061"/>
                      <a:pt x="437" y="1058"/>
                    </a:cubicBezTo>
                    <a:cubicBezTo>
                      <a:pt x="435" y="1077"/>
                      <a:pt x="445" y="1093"/>
                      <a:pt x="452" y="1110"/>
                    </a:cubicBezTo>
                    <a:cubicBezTo>
                      <a:pt x="463" y="1130"/>
                      <a:pt x="441" y="1149"/>
                      <a:pt x="447" y="1170"/>
                    </a:cubicBezTo>
                    <a:cubicBezTo>
                      <a:pt x="449" y="1175"/>
                      <a:pt x="453" y="1179"/>
                      <a:pt x="455" y="1184"/>
                    </a:cubicBezTo>
                    <a:cubicBezTo>
                      <a:pt x="453" y="1184"/>
                      <a:pt x="447" y="1185"/>
                      <a:pt x="444" y="1186"/>
                    </a:cubicBezTo>
                    <a:cubicBezTo>
                      <a:pt x="441" y="1190"/>
                      <a:pt x="436" y="1193"/>
                      <a:pt x="433" y="1196"/>
                    </a:cubicBezTo>
                    <a:cubicBezTo>
                      <a:pt x="432" y="1212"/>
                      <a:pt x="436" y="1227"/>
                      <a:pt x="440" y="1243"/>
                    </a:cubicBezTo>
                    <a:cubicBezTo>
                      <a:pt x="445" y="1265"/>
                      <a:pt x="438" y="1288"/>
                      <a:pt x="445" y="1310"/>
                    </a:cubicBezTo>
                    <a:cubicBezTo>
                      <a:pt x="449" y="1321"/>
                      <a:pt x="451" y="1333"/>
                      <a:pt x="452" y="1345"/>
                    </a:cubicBezTo>
                    <a:cubicBezTo>
                      <a:pt x="462" y="1353"/>
                      <a:pt x="473" y="1359"/>
                      <a:pt x="486" y="1362"/>
                    </a:cubicBezTo>
                    <a:cubicBezTo>
                      <a:pt x="495" y="1372"/>
                      <a:pt x="506" y="1376"/>
                      <a:pt x="518" y="1369"/>
                    </a:cubicBezTo>
                    <a:cubicBezTo>
                      <a:pt x="522" y="1385"/>
                      <a:pt x="529" y="1401"/>
                      <a:pt x="547" y="1403"/>
                    </a:cubicBezTo>
                    <a:cubicBezTo>
                      <a:pt x="548" y="1413"/>
                      <a:pt x="546" y="1425"/>
                      <a:pt x="557" y="1429"/>
                    </a:cubicBezTo>
                    <a:cubicBezTo>
                      <a:pt x="565" y="1435"/>
                      <a:pt x="575" y="1432"/>
                      <a:pt x="584" y="1431"/>
                    </a:cubicBezTo>
                    <a:cubicBezTo>
                      <a:pt x="587" y="1447"/>
                      <a:pt x="595" y="1461"/>
                      <a:pt x="602" y="1475"/>
                    </a:cubicBezTo>
                    <a:cubicBezTo>
                      <a:pt x="581" y="1489"/>
                      <a:pt x="578" y="1517"/>
                      <a:pt x="563" y="1536"/>
                    </a:cubicBezTo>
                    <a:cubicBezTo>
                      <a:pt x="562" y="1541"/>
                      <a:pt x="563" y="1546"/>
                      <a:pt x="564" y="1551"/>
                    </a:cubicBezTo>
                    <a:cubicBezTo>
                      <a:pt x="550" y="1562"/>
                      <a:pt x="559" y="1580"/>
                      <a:pt x="561" y="1594"/>
                    </a:cubicBezTo>
                    <a:cubicBezTo>
                      <a:pt x="558" y="1596"/>
                      <a:pt x="554" y="1599"/>
                      <a:pt x="550" y="1601"/>
                    </a:cubicBezTo>
                    <a:cubicBezTo>
                      <a:pt x="548" y="1609"/>
                      <a:pt x="545" y="1617"/>
                      <a:pt x="543" y="1625"/>
                    </a:cubicBezTo>
                    <a:cubicBezTo>
                      <a:pt x="536" y="1614"/>
                      <a:pt x="537" y="1597"/>
                      <a:pt x="525" y="1589"/>
                    </a:cubicBezTo>
                    <a:cubicBezTo>
                      <a:pt x="520" y="1593"/>
                      <a:pt x="519" y="1599"/>
                      <a:pt x="516" y="1604"/>
                    </a:cubicBezTo>
                    <a:cubicBezTo>
                      <a:pt x="508" y="1627"/>
                      <a:pt x="490" y="1643"/>
                      <a:pt x="471" y="1657"/>
                    </a:cubicBezTo>
                    <a:cubicBezTo>
                      <a:pt x="471" y="1660"/>
                      <a:pt x="469" y="1666"/>
                      <a:pt x="469" y="1669"/>
                    </a:cubicBezTo>
                    <a:cubicBezTo>
                      <a:pt x="449" y="1670"/>
                      <a:pt x="431" y="1666"/>
                      <a:pt x="412" y="1664"/>
                    </a:cubicBezTo>
                    <a:cubicBezTo>
                      <a:pt x="416" y="1683"/>
                      <a:pt x="440" y="1680"/>
                      <a:pt x="453" y="1689"/>
                    </a:cubicBezTo>
                    <a:cubicBezTo>
                      <a:pt x="449" y="1690"/>
                      <a:pt x="441" y="1692"/>
                      <a:pt x="437" y="1693"/>
                    </a:cubicBezTo>
                    <a:cubicBezTo>
                      <a:pt x="437" y="1696"/>
                      <a:pt x="437" y="1702"/>
                      <a:pt x="437" y="1705"/>
                    </a:cubicBezTo>
                    <a:cubicBezTo>
                      <a:pt x="441" y="1705"/>
                      <a:pt x="447" y="1705"/>
                      <a:pt x="451" y="1706"/>
                    </a:cubicBezTo>
                    <a:cubicBezTo>
                      <a:pt x="450" y="1720"/>
                      <a:pt x="453" y="1735"/>
                      <a:pt x="460" y="1747"/>
                    </a:cubicBezTo>
                    <a:cubicBezTo>
                      <a:pt x="457" y="1760"/>
                      <a:pt x="455" y="1774"/>
                      <a:pt x="455" y="1788"/>
                    </a:cubicBezTo>
                    <a:cubicBezTo>
                      <a:pt x="452" y="1788"/>
                      <a:pt x="444" y="1789"/>
                      <a:pt x="441" y="1789"/>
                    </a:cubicBezTo>
                    <a:cubicBezTo>
                      <a:pt x="446" y="1804"/>
                      <a:pt x="453" y="1818"/>
                      <a:pt x="451" y="1835"/>
                    </a:cubicBezTo>
                    <a:cubicBezTo>
                      <a:pt x="450" y="1847"/>
                      <a:pt x="453" y="1859"/>
                      <a:pt x="459" y="1870"/>
                    </a:cubicBezTo>
                    <a:cubicBezTo>
                      <a:pt x="454" y="1879"/>
                      <a:pt x="449" y="1889"/>
                      <a:pt x="451" y="1899"/>
                    </a:cubicBezTo>
                    <a:cubicBezTo>
                      <a:pt x="454" y="1921"/>
                      <a:pt x="448" y="1943"/>
                      <a:pt x="455" y="1964"/>
                    </a:cubicBezTo>
                    <a:cubicBezTo>
                      <a:pt x="444" y="1998"/>
                      <a:pt x="428" y="2029"/>
                      <a:pt x="414" y="2060"/>
                    </a:cubicBezTo>
                    <a:cubicBezTo>
                      <a:pt x="385" y="2059"/>
                      <a:pt x="357" y="2064"/>
                      <a:pt x="328" y="2067"/>
                    </a:cubicBezTo>
                    <a:cubicBezTo>
                      <a:pt x="316" y="2069"/>
                      <a:pt x="310" y="2080"/>
                      <a:pt x="306" y="2091"/>
                    </a:cubicBezTo>
                    <a:cubicBezTo>
                      <a:pt x="304" y="2092"/>
                      <a:pt x="299" y="2094"/>
                      <a:pt x="297" y="2094"/>
                    </a:cubicBezTo>
                    <a:cubicBezTo>
                      <a:pt x="291" y="2113"/>
                      <a:pt x="264" y="2118"/>
                      <a:pt x="266" y="2139"/>
                    </a:cubicBezTo>
                    <a:cubicBezTo>
                      <a:pt x="266" y="2151"/>
                      <a:pt x="274" y="2161"/>
                      <a:pt x="281" y="2171"/>
                    </a:cubicBezTo>
                    <a:cubicBezTo>
                      <a:pt x="279" y="2175"/>
                      <a:pt x="276" y="2180"/>
                      <a:pt x="275" y="2184"/>
                    </a:cubicBezTo>
                    <a:cubicBezTo>
                      <a:pt x="252" y="2183"/>
                      <a:pt x="231" y="2190"/>
                      <a:pt x="213" y="2203"/>
                    </a:cubicBezTo>
                    <a:cubicBezTo>
                      <a:pt x="199" y="2199"/>
                      <a:pt x="184" y="2198"/>
                      <a:pt x="169" y="2198"/>
                    </a:cubicBezTo>
                    <a:cubicBezTo>
                      <a:pt x="169" y="2187"/>
                      <a:pt x="169" y="2174"/>
                      <a:pt x="179" y="2166"/>
                    </a:cubicBezTo>
                    <a:cubicBezTo>
                      <a:pt x="176" y="2148"/>
                      <a:pt x="169" y="2130"/>
                      <a:pt x="155" y="2118"/>
                    </a:cubicBezTo>
                    <a:cubicBezTo>
                      <a:pt x="140" y="2106"/>
                      <a:pt x="135" y="2086"/>
                      <a:pt x="128" y="2070"/>
                    </a:cubicBezTo>
                    <a:cubicBezTo>
                      <a:pt x="138" y="2072"/>
                      <a:pt x="147" y="2073"/>
                      <a:pt x="156" y="2075"/>
                    </a:cubicBezTo>
                    <a:cubicBezTo>
                      <a:pt x="156" y="2070"/>
                      <a:pt x="156" y="2064"/>
                      <a:pt x="155" y="2058"/>
                    </a:cubicBezTo>
                    <a:cubicBezTo>
                      <a:pt x="149" y="2054"/>
                      <a:pt x="142" y="2048"/>
                      <a:pt x="136" y="2043"/>
                    </a:cubicBezTo>
                    <a:cubicBezTo>
                      <a:pt x="145" y="2042"/>
                      <a:pt x="155" y="2043"/>
                      <a:pt x="162" y="2039"/>
                    </a:cubicBezTo>
                    <a:cubicBezTo>
                      <a:pt x="166" y="2031"/>
                      <a:pt x="168" y="2023"/>
                      <a:pt x="170" y="2015"/>
                    </a:cubicBezTo>
                    <a:cubicBezTo>
                      <a:pt x="144" y="2001"/>
                      <a:pt x="127" y="1977"/>
                      <a:pt x="113" y="1952"/>
                    </a:cubicBezTo>
                    <a:cubicBezTo>
                      <a:pt x="88" y="1938"/>
                      <a:pt x="80" y="1910"/>
                      <a:pt x="76" y="1883"/>
                    </a:cubicBezTo>
                    <a:cubicBezTo>
                      <a:pt x="69" y="1874"/>
                      <a:pt x="68" y="1863"/>
                      <a:pt x="68" y="1853"/>
                    </a:cubicBezTo>
                    <a:cubicBezTo>
                      <a:pt x="66" y="1832"/>
                      <a:pt x="46" y="1817"/>
                      <a:pt x="48" y="1796"/>
                    </a:cubicBezTo>
                    <a:cubicBezTo>
                      <a:pt x="56" y="1780"/>
                      <a:pt x="65" y="1763"/>
                      <a:pt x="57" y="1745"/>
                    </a:cubicBezTo>
                    <a:cubicBezTo>
                      <a:pt x="47" y="1738"/>
                      <a:pt x="39" y="1747"/>
                      <a:pt x="31" y="1752"/>
                    </a:cubicBezTo>
                    <a:cubicBezTo>
                      <a:pt x="33" y="1744"/>
                      <a:pt x="35" y="1737"/>
                      <a:pt x="37" y="1729"/>
                    </a:cubicBezTo>
                    <a:cubicBezTo>
                      <a:pt x="29" y="1729"/>
                      <a:pt x="22" y="1728"/>
                      <a:pt x="14" y="1728"/>
                    </a:cubicBezTo>
                    <a:cubicBezTo>
                      <a:pt x="1" y="1704"/>
                      <a:pt x="5" y="1675"/>
                      <a:pt x="1" y="1649"/>
                    </a:cubicBezTo>
                    <a:cubicBezTo>
                      <a:pt x="0" y="1644"/>
                      <a:pt x="4" y="1640"/>
                      <a:pt x="5" y="1634"/>
                    </a:cubicBezTo>
                    <a:cubicBezTo>
                      <a:pt x="7" y="1651"/>
                      <a:pt x="21" y="1659"/>
                      <a:pt x="36" y="1661"/>
                    </a:cubicBezTo>
                    <a:cubicBezTo>
                      <a:pt x="40" y="1639"/>
                      <a:pt x="47" y="1617"/>
                      <a:pt x="50" y="1595"/>
                    </a:cubicBezTo>
                    <a:cubicBezTo>
                      <a:pt x="53" y="1581"/>
                      <a:pt x="41" y="1570"/>
                      <a:pt x="36" y="1557"/>
                    </a:cubicBezTo>
                    <a:cubicBezTo>
                      <a:pt x="34" y="1549"/>
                      <a:pt x="43" y="1546"/>
                      <a:pt x="48" y="1542"/>
                    </a:cubicBezTo>
                    <a:cubicBezTo>
                      <a:pt x="51" y="1531"/>
                      <a:pt x="53" y="1520"/>
                      <a:pt x="56" y="1509"/>
                    </a:cubicBezTo>
                    <a:cubicBezTo>
                      <a:pt x="77" y="1499"/>
                      <a:pt x="96" y="1482"/>
                      <a:pt x="104" y="1459"/>
                    </a:cubicBezTo>
                    <a:cubicBezTo>
                      <a:pt x="106" y="1441"/>
                      <a:pt x="105" y="1422"/>
                      <a:pt x="110" y="1404"/>
                    </a:cubicBezTo>
                    <a:cubicBezTo>
                      <a:pt x="86" y="1391"/>
                      <a:pt x="82" y="1363"/>
                      <a:pt x="73" y="1341"/>
                    </a:cubicBezTo>
                    <a:cubicBezTo>
                      <a:pt x="67" y="1321"/>
                      <a:pt x="91" y="1322"/>
                      <a:pt x="104" y="1322"/>
                    </a:cubicBezTo>
                    <a:cubicBezTo>
                      <a:pt x="114" y="1304"/>
                      <a:pt x="123" y="1285"/>
                      <a:pt x="119" y="1265"/>
                    </a:cubicBezTo>
                    <a:cubicBezTo>
                      <a:pt x="109" y="1255"/>
                      <a:pt x="101" y="1245"/>
                      <a:pt x="92" y="1235"/>
                    </a:cubicBezTo>
                    <a:cubicBezTo>
                      <a:pt x="83" y="1225"/>
                      <a:pt x="69" y="1220"/>
                      <a:pt x="66" y="1206"/>
                    </a:cubicBezTo>
                    <a:cubicBezTo>
                      <a:pt x="59" y="1185"/>
                      <a:pt x="69" y="1164"/>
                      <a:pt x="68" y="1143"/>
                    </a:cubicBezTo>
                    <a:cubicBezTo>
                      <a:pt x="68" y="1129"/>
                      <a:pt x="71" y="1115"/>
                      <a:pt x="73" y="1101"/>
                    </a:cubicBezTo>
                    <a:cubicBezTo>
                      <a:pt x="68" y="1083"/>
                      <a:pt x="58" y="1065"/>
                      <a:pt x="56" y="1046"/>
                    </a:cubicBezTo>
                    <a:cubicBezTo>
                      <a:pt x="51" y="1030"/>
                      <a:pt x="62" y="1013"/>
                      <a:pt x="57" y="997"/>
                    </a:cubicBezTo>
                    <a:cubicBezTo>
                      <a:pt x="52" y="977"/>
                      <a:pt x="59" y="956"/>
                      <a:pt x="59" y="936"/>
                    </a:cubicBezTo>
                    <a:cubicBezTo>
                      <a:pt x="59" y="921"/>
                      <a:pt x="59" y="906"/>
                      <a:pt x="68" y="894"/>
                    </a:cubicBezTo>
                    <a:cubicBezTo>
                      <a:pt x="80" y="877"/>
                      <a:pt x="91" y="859"/>
                      <a:pt x="106" y="844"/>
                    </a:cubicBezTo>
                    <a:cubicBezTo>
                      <a:pt x="114" y="835"/>
                      <a:pt x="127" y="842"/>
                      <a:pt x="137" y="841"/>
                    </a:cubicBezTo>
                    <a:cubicBezTo>
                      <a:pt x="150" y="840"/>
                      <a:pt x="164" y="841"/>
                      <a:pt x="177" y="844"/>
                    </a:cubicBezTo>
                    <a:cubicBezTo>
                      <a:pt x="184" y="822"/>
                      <a:pt x="193" y="799"/>
                      <a:pt x="187" y="776"/>
                    </a:cubicBezTo>
                    <a:cubicBezTo>
                      <a:pt x="182" y="767"/>
                      <a:pt x="174" y="760"/>
                      <a:pt x="168" y="752"/>
                    </a:cubicBezTo>
                    <a:cubicBezTo>
                      <a:pt x="164" y="752"/>
                      <a:pt x="158" y="750"/>
                      <a:pt x="155" y="749"/>
                    </a:cubicBezTo>
                    <a:cubicBezTo>
                      <a:pt x="166" y="725"/>
                      <a:pt x="185" y="705"/>
                      <a:pt x="191" y="679"/>
                    </a:cubicBezTo>
                    <a:cubicBezTo>
                      <a:pt x="201" y="639"/>
                      <a:pt x="203" y="598"/>
                      <a:pt x="203" y="557"/>
                    </a:cubicBezTo>
                    <a:cubicBezTo>
                      <a:pt x="209" y="538"/>
                      <a:pt x="197" y="521"/>
                      <a:pt x="197" y="502"/>
                    </a:cubicBezTo>
                    <a:cubicBezTo>
                      <a:pt x="204" y="503"/>
                      <a:pt x="212" y="505"/>
                      <a:pt x="220" y="506"/>
                    </a:cubicBezTo>
                    <a:cubicBezTo>
                      <a:pt x="234" y="500"/>
                      <a:pt x="247" y="489"/>
                      <a:pt x="256" y="477"/>
                    </a:cubicBezTo>
                    <a:cubicBezTo>
                      <a:pt x="261" y="456"/>
                      <a:pt x="250" y="428"/>
                      <a:pt x="268" y="411"/>
                    </a:cubicBezTo>
                    <a:cubicBezTo>
                      <a:pt x="286" y="393"/>
                      <a:pt x="293" y="368"/>
                      <a:pt x="303" y="344"/>
                    </a:cubicBezTo>
                    <a:cubicBezTo>
                      <a:pt x="314" y="324"/>
                      <a:pt x="295" y="305"/>
                      <a:pt x="290" y="285"/>
                    </a:cubicBezTo>
                    <a:cubicBezTo>
                      <a:pt x="300" y="274"/>
                      <a:pt x="304" y="260"/>
                      <a:pt x="305" y="244"/>
                    </a:cubicBezTo>
                    <a:cubicBezTo>
                      <a:pt x="316" y="219"/>
                      <a:pt x="323" y="190"/>
                      <a:pt x="349" y="174"/>
                    </a:cubicBezTo>
                    <a:cubicBezTo>
                      <a:pt x="357" y="181"/>
                      <a:pt x="361" y="195"/>
                      <a:pt x="373" y="194"/>
                    </a:cubicBezTo>
                    <a:cubicBezTo>
                      <a:pt x="383" y="196"/>
                      <a:pt x="387" y="184"/>
                      <a:pt x="389" y="177"/>
                    </a:cubicBezTo>
                    <a:cubicBezTo>
                      <a:pt x="395" y="149"/>
                      <a:pt x="387" y="120"/>
                      <a:pt x="395" y="92"/>
                    </a:cubicBezTo>
                    <a:cubicBezTo>
                      <a:pt x="408" y="103"/>
                      <a:pt x="426" y="100"/>
                      <a:pt x="441" y="102"/>
                    </a:cubicBezTo>
                    <a:cubicBezTo>
                      <a:pt x="464" y="109"/>
                      <a:pt x="486" y="122"/>
                      <a:pt x="510" y="119"/>
                    </a:cubicBezTo>
                    <a:cubicBezTo>
                      <a:pt x="519" y="108"/>
                      <a:pt x="521" y="94"/>
                      <a:pt x="520" y="81"/>
                    </a:cubicBezTo>
                    <a:cubicBezTo>
                      <a:pt x="516" y="77"/>
                      <a:pt x="510" y="73"/>
                      <a:pt x="508" y="67"/>
                    </a:cubicBezTo>
                    <a:cubicBezTo>
                      <a:pt x="508" y="55"/>
                      <a:pt x="513" y="44"/>
                      <a:pt x="516" y="32"/>
                    </a:cubicBezTo>
                    <a:cubicBezTo>
                      <a:pt x="510" y="22"/>
                      <a:pt x="505" y="11"/>
                      <a:pt x="50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 dirty="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36" name="Freeform 51">
                <a:extLst>
                  <a:ext uri="{FF2B5EF4-FFF2-40B4-BE49-F238E27FC236}">
                    <a16:creationId xmlns:a16="http://schemas.microsoft.com/office/drawing/2014/main" id="{9DC3BAA6-2B58-401E-9CB7-3D371AFAD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" y="334"/>
                <a:ext cx="15" cy="24"/>
              </a:xfrm>
              <a:custGeom>
                <a:avLst/>
                <a:gdLst>
                  <a:gd name="T0" fmla="*/ 0 w 21"/>
                  <a:gd name="T1" fmla="*/ 32 h 32"/>
                  <a:gd name="T2" fmla="*/ 21 w 21"/>
                  <a:gd name="T3" fmla="*/ 0 h 32"/>
                  <a:gd name="T4" fmla="*/ 0 w 21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2">
                    <a:moveTo>
                      <a:pt x="0" y="32"/>
                    </a:moveTo>
                    <a:cubicBezTo>
                      <a:pt x="5" y="20"/>
                      <a:pt x="12" y="9"/>
                      <a:pt x="21" y="0"/>
                    </a:cubicBezTo>
                    <a:cubicBezTo>
                      <a:pt x="20" y="14"/>
                      <a:pt x="12" y="25"/>
                      <a:pt x="0" y="3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37" name="Freeform 52">
                <a:extLst>
                  <a:ext uri="{FF2B5EF4-FFF2-40B4-BE49-F238E27FC236}">
                    <a16:creationId xmlns:a16="http://schemas.microsoft.com/office/drawing/2014/main" id="{2E15E86D-050D-4B9C-A278-A77747DE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374"/>
                <a:ext cx="494" cy="417"/>
              </a:xfrm>
              <a:custGeom>
                <a:avLst/>
                <a:gdLst>
                  <a:gd name="T0" fmla="*/ 182 w 657"/>
                  <a:gd name="T1" fmla="*/ 0 h 554"/>
                  <a:gd name="T2" fmla="*/ 192 w 657"/>
                  <a:gd name="T3" fmla="*/ 130 h 554"/>
                  <a:gd name="T4" fmla="*/ 178 w 657"/>
                  <a:gd name="T5" fmla="*/ 153 h 554"/>
                  <a:gd name="T6" fmla="*/ 194 w 657"/>
                  <a:gd name="T7" fmla="*/ 207 h 554"/>
                  <a:gd name="T8" fmla="*/ 228 w 657"/>
                  <a:gd name="T9" fmla="*/ 183 h 554"/>
                  <a:gd name="T10" fmla="*/ 285 w 657"/>
                  <a:gd name="T11" fmla="*/ 123 h 554"/>
                  <a:gd name="T12" fmla="*/ 311 w 657"/>
                  <a:gd name="T13" fmla="*/ 175 h 554"/>
                  <a:gd name="T14" fmla="*/ 298 w 657"/>
                  <a:gd name="T15" fmla="*/ 182 h 554"/>
                  <a:gd name="T16" fmla="*/ 334 w 657"/>
                  <a:gd name="T17" fmla="*/ 148 h 554"/>
                  <a:gd name="T18" fmla="*/ 362 w 657"/>
                  <a:gd name="T19" fmla="*/ 147 h 554"/>
                  <a:gd name="T20" fmla="*/ 395 w 657"/>
                  <a:gd name="T21" fmla="*/ 216 h 554"/>
                  <a:gd name="T22" fmla="*/ 407 w 657"/>
                  <a:gd name="T23" fmla="*/ 159 h 554"/>
                  <a:gd name="T24" fmla="*/ 435 w 657"/>
                  <a:gd name="T25" fmla="*/ 203 h 554"/>
                  <a:gd name="T26" fmla="*/ 531 w 657"/>
                  <a:gd name="T27" fmla="*/ 192 h 554"/>
                  <a:gd name="T28" fmla="*/ 575 w 657"/>
                  <a:gd name="T29" fmla="*/ 142 h 554"/>
                  <a:gd name="T30" fmla="*/ 584 w 657"/>
                  <a:gd name="T31" fmla="*/ 212 h 554"/>
                  <a:gd name="T32" fmla="*/ 596 w 657"/>
                  <a:gd name="T33" fmla="*/ 232 h 554"/>
                  <a:gd name="T34" fmla="*/ 617 w 657"/>
                  <a:gd name="T35" fmla="*/ 254 h 554"/>
                  <a:gd name="T36" fmla="*/ 625 w 657"/>
                  <a:gd name="T37" fmla="*/ 299 h 554"/>
                  <a:gd name="T38" fmla="*/ 640 w 657"/>
                  <a:gd name="T39" fmla="*/ 342 h 554"/>
                  <a:gd name="T40" fmla="*/ 646 w 657"/>
                  <a:gd name="T41" fmla="*/ 385 h 554"/>
                  <a:gd name="T42" fmla="*/ 639 w 657"/>
                  <a:gd name="T43" fmla="*/ 426 h 554"/>
                  <a:gd name="T44" fmla="*/ 615 w 657"/>
                  <a:gd name="T45" fmla="*/ 446 h 554"/>
                  <a:gd name="T46" fmla="*/ 561 w 657"/>
                  <a:gd name="T47" fmla="*/ 456 h 554"/>
                  <a:gd name="T48" fmla="*/ 539 w 657"/>
                  <a:gd name="T49" fmla="*/ 495 h 554"/>
                  <a:gd name="T50" fmla="*/ 479 w 657"/>
                  <a:gd name="T51" fmla="*/ 506 h 554"/>
                  <a:gd name="T52" fmla="*/ 368 w 657"/>
                  <a:gd name="T53" fmla="*/ 527 h 554"/>
                  <a:gd name="T54" fmla="*/ 284 w 657"/>
                  <a:gd name="T55" fmla="*/ 520 h 554"/>
                  <a:gd name="T56" fmla="*/ 265 w 657"/>
                  <a:gd name="T57" fmla="*/ 553 h 554"/>
                  <a:gd name="T58" fmla="*/ 187 w 657"/>
                  <a:gd name="T59" fmla="*/ 533 h 554"/>
                  <a:gd name="T60" fmla="*/ 148 w 657"/>
                  <a:gd name="T61" fmla="*/ 485 h 554"/>
                  <a:gd name="T62" fmla="*/ 131 w 657"/>
                  <a:gd name="T63" fmla="*/ 434 h 554"/>
                  <a:gd name="T64" fmla="*/ 93 w 657"/>
                  <a:gd name="T65" fmla="*/ 405 h 554"/>
                  <a:gd name="T66" fmla="*/ 1 w 657"/>
                  <a:gd name="T67" fmla="*/ 368 h 554"/>
                  <a:gd name="T68" fmla="*/ 31 w 657"/>
                  <a:gd name="T69" fmla="*/ 367 h 554"/>
                  <a:gd name="T70" fmla="*/ 71 w 657"/>
                  <a:gd name="T71" fmla="*/ 336 h 554"/>
                  <a:gd name="T72" fmla="*/ 65 w 657"/>
                  <a:gd name="T73" fmla="*/ 315 h 554"/>
                  <a:gd name="T74" fmla="*/ 114 w 657"/>
                  <a:gd name="T75" fmla="*/ 299 h 554"/>
                  <a:gd name="T76" fmla="*/ 74 w 657"/>
                  <a:gd name="T77" fmla="*/ 285 h 554"/>
                  <a:gd name="T78" fmla="*/ 47 w 657"/>
                  <a:gd name="T79" fmla="*/ 217 h 554"/>
                  <a:gd name="T80" fmla="*/ 32 w 657"/>
                  <a:gd name="T81" fmla="*/ 205 h 554"/>
                  <a:gd name="T82" fmla="*/ 141 w 657"/>
                  <a:gd name="T83" fmla="*/ 196 h 554"/>
                  <a:gd name="T84" fmla="*/ 99 w 657"/>
                  <a:gd name="T85" fmla="*/ 179 h 554"/>
                  <a:gd name="T86" fmla="*/ 144 w 657"/>
                  <a:gd name="T87" fmla="*/ 148 h 554"/>
                  <a:gd name="T88" fmla="*/ 126 w 657"/>
                  <a:gd name="T89" fmla="*/ 126 h 554"/>
                  <a:gd name="T90" fmla="*/ 53 w 657"/>
                  <a:gd name="T91" fmla="*/ 109 h 554"/>
                  <a:gd name="T92" fmla="*/ 19 w 657"/>
                  <a:gd name="T93" fmla="*/ 88 h 554"/>
                  <a:gd name="T94" fmla="*/ 23 w 657"/>
                  <a:gd name="T95" fmla="*/ 73 h 554"/>
                  <a:gd name="T96" fmla="*/ 51 w 657"/>
                  <a:gd name="T97" fmla="*/ 100 h 554"/>
                  <a:gd name="T98" fmla="*/ 83 w 657"/>
                  <a:gd name="T99" fmla="*/ 82 h 554"/>
                  <a:gd name="T100" fmla="*/ 66 w 657"/>
                  <a:gd name="T101" fmla="*/ 58 h 554"/>
                  <a:gd name="T102" fmla="*/ 90 w 657"/>
                  <a:gd name="T103" fmla="*/ 61 h 554"/>
                  <a:gd name="T104" fmla="*/ 107 w 657"/>
                  <a:gd name="T105" fmla="*/ 11 h 554"/>
                  <a:gd name="T106" fmla="*/ 132 w 657"/>
                  <a:gd name="T107" fmla="*/ 77 h 554"/>
                  <a:gd name="T108" fmla="*/ 157 w 657"/>
                  <a:gd name="T109" fmla="*/ 53 h 554"/>
                  <a:gd name="T110" fmla="*/ 154 w 657"/>
                  <a:gd name="T111" fmla="*/ 46 h 554"/>
                  <a:gd name="T112" fmla="*/ 164 w 657"/>
                  <a:gd name="T113" fmla="*/ 3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7" h="554">
                    <a:moveTo>
                      <a:pt x="157" y="3"/>
                    </a:moveTo>
                    <a:cubicBezTo>
                      <a:pt x="166" y="3"/>
                      <a:pt x="174" y="2"/>
                      <a:pt x="182" y="0"/>
                    </a:cubicBezTo>
                    <a:cubicBezTo>
                      <a:pt x="190" y="37"/>
                      <a:pt x="197" y="74"/>
                      <a:pt x="210" y="109"/>
                    </a:cubicBezTo>
                    <a:cubicBezTo>
                      <a:pt x="206" y="118"/>
                      <a:pt x="198" y="123"/>
                      <a:pt x="192" y="130"/>
                    </a:cubicBezTo>
                    <a:cubicBezTo>
                      <a:pt x="191" y="132"/>
                      <a:pt x="190" y="138"/>
                      <a:pt x="190" y="141"/>
                    </a:cubicBezTo>
                    <a:cubicBezTo>
                      <a:pt x="186" y="145"/>
                      <a:pt x="182" y="148"/>
                      <a:pt x="178" y="153"/>
                    </a:cubicBezTo>
                    <a:cubicBezTo>
                      <a:pt x="178" y="168"/>
                      <a:pt x="172" y="182"/>
                      <a:pt x="172" y="197"/>
                    </a:cubicBezTo>
                    <a:cubicBezTo>
                      <a:pt x="173" y="208"/>
                      <a:pt x="186" y="206"/>
                      <a:pt x="194" y="207"/>
                    </a:cubicBezTo>
                    <a:cubicBezTo>
                      <a:pt x="203" y="191"/>
                      <a:pt x="217" y="179"/>
                      <a:pt x="227" y="164"/>
                    </a:cubicBezTo>
                    <a:cubicBezTo>
                      <a:pt x="227" y="170"/>
                      <a:pt x="228" y="177"/>
                      <a:pt x="228" y="183"/>
                    </a:cubicBezTo>
                    <a:cubicBezTo>
                      <a:pt x="238" y="187"/>
                      <a:pt x="250" y="190"/>
                      <a:pt x="259" y="182"/>
                    </a:cubicBezTo>
                    <a:cubicBezTo>
                      <a:pt x="280" y="169"/>
                      <a:pt x="268" y="139"/>
                      <a:pt x="285" y="123"/>
                    </a:cubicBezTo>
                    <a:cubicBezTo>
                      <a:pt x="292" y="130"/>
                      <a:pt x="298" y="136"/>
                      <a:pt x="305" y="143"/>
                    </a:cubicBezTo>
                    <a:cubicBezTo>
                      <a:pt x="306" y="154"/>
                      <a:pt x="307" y="165"/>
                      <a:pt x="311" y="175"/>
                    </a:cubicBezTo>
                    <a:cubicBezTo>
                      <a:pt x="306" y="172"/>
                      <a:pt x="301" y="170"/>
                      <a:pt x="296" y="168"/>
                    </a:cubicBezTo>
                    <a:cubicBezTo>
                      <a:pt x="296" y="171"/>
                      <a:pt x="297" y="178"/>
                      <a:pt x="298" y="182"/>
                    </a:cubicBezTo>
                    <a:cubicBezTo>
                      <a:pt x="304" y="193"/>
                      <a:pt x="319" y="187"/>
                      <a:pt x="329" y="189"/>
                    </a:cubicBezTo>
                    <a:cubicBezTo>
                      <a:pt x="333" y="176"/>
                      <a:pt x="335" y="162"/>
                      <a:pt x="334" y="148"/>
                    </a:cubicBezTo>
                    <a:cubicBezTo>
                      <a:pt x="338" y="145"/>
                      <a:pt x="341" y="141"/>
                      <a:pt x="344" y="138"/>
                    </a:cubicBezTo>
                    <a:cubicBezTo>
                      <a:pt x="350" y="141"/>
                      <a:pt x="356" y="144"/>
                      <a:pt x="362" y="147"/>
                    </a:cubicBezTo>
                    <a:cubicBezTo>
                      <a:pt x="369" y="143"/>
                      <a:pt x="376" y="140"/>
                      <a:pt x="384" y="136"/>
                    </a:cubicBezTo>
                    <a:cubicBezTo>
                      <a:pt x="396" y="161"/>
                      <a:pt x="387" y="189"/>
                      <a:pt x="395" y="216"/>
                    </a:cubicBezTo>
                    <a:cubicBezTo>
                      <a:pt x="401" y="216"/>
                      <a:pt x="407" y="216"/>
                      <a:pt x="413" y="216"/>
                    </a:cubicBezTo>
                    <a:cubicBezTo>
                      <a:pt x="422" y="197"/>
                      <a:pt x="405" y="178"/>
                      <a:pt x="407" y="159"/>
                    </a:cubicBezTo>
                    <a:cubicBezTo>
                      <a:pt x="417" y="162"/>
                      <a:pt x="427" y="168"/>
                      <a:pt x="435" y="175"/>
                    </a:cubicBezTo>
                    <a:cubicBezTo>
                      <a:pt x="435" y="184"/>
                      <a:pt x="435" y="194"/>
                      <a:pt x="435" y="203"/>
                    </a:cubicBezTo>
                    <a:cubicBezTo>
                      <a:pt x="455" y="203"/>
                      <a:pt x="467" y="186"/>
                      <a:pt x="484" y="180"/>
                    </a:cubicBezTo>
                    <a:cubicBezTo>
                      <a:pt x="498" y="187"/>
                      <a:pt x="514" y="195"/>
                      <a:pt x="531" y="192"/>
                    </a:cubicBezTo>
                    <a:cubicBezTo>
                      <a:pt x="540" y="180"/>
                      <a:pt x="536" y="162"/>
                      <a:pt x="542" y="148"/>
                    </a:cubicBezTo>
                    <a:cubicBezTo>
                      <a:pt x="553" y="147"/>
                      <a:pt x="564" y="145"/>
                      <a:pt x="575" y="142"/>
                    </a:cubicBezTo>
                    <a:cubicBezTo>
                      <a:pt x="571" y="155"/>
                      <a:pt x="564" y="170"/>
                      <a:pt x="576" y="181"/>
                    </a:cubicBezTo>
                    <a:cubicBezTo>
                      <a:pt x="579" y="191"/>
                      <a:pt x="581" y="201"/>
                      <a:pt x="584" y="212"/>
                    </a:cubicBezTo>
                    <a:cubicBezTo>
                      <a:pt x="597" y="212"/>
                      <a:pt x="610" y="210"/>
                      <a:pt x="622" y="207"/>
                    </a:cubicBezTo>
                    <a:cubicBezTo>
                      <a:pt x="616" y="217"/>
                      <a:pt x="607" y="226"/>
                      <a:pt x="596" y="232"/>
                    </a:cubicBezTo>
                    <a:cubicBezTo>
                      <a:pt x="597" y="237"/>
                      <a:pt x="597" y="242"/>
                      <a:pt x="598" y="247"/>
                    </a:cubicBezTo>
                    <a:cubicBezTo>
                      <a:pt x="602" y="253"/>
                      <a:pt x="610" y="252"/>
                      <a:pt x="617" y="254"/>
                    </a:cubicBezTo>
                    <a:cubicBezTo>
                      <a:pt x="607" y="267"/>
                      <a:pt x="599" y="282"/>
                      <a:pt x="601" y="298"/>
                    </a:cubicBezTo>
                    <a:cubicBezTo>
                      <a:pt x="609" y="299"/>
                      <a:pt x="617" y="299"/>
                      <a:pt x="625" y="299"/>
                    </a:cubicBezTo>
                    <a:cubicBezTo>
                      <a:pt x="622" y="311"/>
                      <a:pt x="618" y="323"/>
                      <a:pt x="620" y="335"/>
                    </a:cubicBezTo>
                    <a:cubicBezTo>
                      <a:pt x="625" y="340"/>
                      <a:pt x="634" y="340"/>
                      <a:pt x="640" y="342"/>
                    </a:cubicBezTo>
                    <a:cubicBezTo>
                      <a:pt x="646" y="345"/>
                      <a:pt x="652" y="349"/>
                      <a:pt x="657" y="352"/>
                    </a:cubicBezTo>
                    <a:cubicBezTo>
                      <a:pt x="654" y="363"/>
                      <a:pt x="650" y="374"/>
                      <a:pt x="646" y="385"/>
                    </a:cubicBezTo>
                    <a:cubicBezTo>
                      <a:pt x="641" y="387"/>
                      <a:pt x="637" y="390"/>
                      <a:pt x="633" y="392"/>
                    </a:cubicBezTo>
                    <a:cubicBezTo>
                      <a:pt x="634" y="403"/>
                      <a:pt x="637" y="415"/>
                      <a:pt x="639" y="426"/>
                    </a:cubicBezTo>
                    <a:cubicBezTo>
                      <a:pt x="631" y="428"/>
                      <a:pt x="623" y="431"/>
                      <a:pt x="616" y="433"/>
                    </a:cubicBezTo>
                    <a:cubicBezTo>
                      <a:pt x="616" y="436"/>
                      <a:pt x="615" y="443"/>
                      <a:pt x="615" y="446"/>
                    </a:cubicBezTo>
                    <a:cubicBezTo>
                      <a:pt x="604" y="455"/>
                      <a:pt x="590" y="461"/>
                      <a:pt x="576" y="465"/>
                    </a:cubicBezTo>
                    <a:cubicBezTo>
                      <a:pt x="574" y="457"/>
                      <a:pt x="569" y="453"/>
                      <a:pt x="561" y="456"/>
                    </a:cubicBezTo>
                    <a:cubicBezTo>
                      <a:pt x="555" y="461"/>
                      <a:pt x="556" y="470"/>
                      <a:pt x="553" y="477"/>
                    </a:cubicBezTo>
                    <a:cubicBezTo>
                      <a:pt x="549" y="483"/>
                      <a:pt x="544" y="489"/>
                      <a:pt x="539" y="495"/>
                    </a:cubicBezTo>
                    <a:cubicBezTo>
                      <a:pt x="527" y="498"/>
                      <a:pt x="517" y="503"/>
                      <a:pt x="505" y="506"/>
                    </a:cubicBezTo>
                    <a:cubicBezTo>
                      <a:pt x="497" y="501"/>
                      <a:pt x="482" y="490"/>
                      <a:pt x="479" y="506"/>
                    </a:cubicBezTo>
                    <a:cubicBezTo>
                      <a:pt x="462" y="506"/>
                      <a:pt x="445" y="506"/>
                      <a:pt x="428" y="507"/>
                    </a:cubicBezTo>
                    <a:cubicBezTo>
                      <a:pt x="413" y="523"/>
                      <a:pt x="391" y="535"/>
                      <a:pt x="368" y="527"/>
                    </a:cubicBezTo>
                    <a:cubicBezTo>
                      <a:pt x="347" y="520"/>
                      <a:pt x="324" y="522"/>
                      <a:pt x="304" y="513"/>
                    </a:cubicBezTo>
                    <a:cubicBezTo>
                      <a:pt x="296" y="507"/>
                      <a:pt x="290" y="516"/>
                      <a:pt x="284" y="520"/>
                    </a:cubicBezTo>
                    <a:cubicBezTo>
                      <a:pt x="283" y="529"/>
                      <a:pt x="284" y="538"/>
                      <a:pt x="282" y="547"/>
                    </a:cubicBezTo>
                    <a:cubicBezTo>
                      <a:pt x="279" y="554"/>
                      <a:pt x="271" y="552"/>
                      <a:pt x="265" y="553"/>
                    </a:cubicBezTo>
                    <a:cubicBezTo>
                      <a:pt x="249" y="552"/>
                      <a:pt x="234" y="548"/>
                      <a:pt x="218" y="548"/>
                    </a:cubicBezTo>
                    <a:cubicBezTo>
                      <a:pt x="206" y="548"/>
                      <a:pt x="196" y="539"/>
                      <a:pt x="187" y="533"/>
                    </a:cubicBezTo>
                    <a:cubicBezTo>
                      <a:pt x="187" y="530"/>
                      <a:pt x="186" y="524"/>
                      <a:pt x="186" y="521"/>
                    </a:cubicBezTo>
                    <a:cubicBezTo>
                      <a:pt x="172" y="511"/>
                      <a:pt x="157" y="500"/>
                      <a:pt x="148" y="485"/>
                    </a:cubicBezTo>
                    <a:cubicBezTo>
                      <a:pt x="142" y="475"/>
                      <a:pt x="131" y="472"/>
                      <a:pt x="121" y="467"/>
                    </a:cubicBezTo>
                    <a:cubicBezTo>
                      <a:pt x="125" y="456"/>
                      <a:pt x="133" y="446"/>
                      <a:pt x="131" y="434"/>
                    </a:cubicBezTo>
                    <a:cubicBezTo>
                      <a:pt x="126" y="429"/>
                      <a:pt x="119" y="428"/>
                      <a:pt x="113" y="426"/>
                    </a:cubicBezTo>
                    <a:cubicBezTo>
                      <a:pt x="107" y="420"/>
                      <a:pt x="100" y="412"/>
                      <a:pt x="93" y="405"/>
                    </a:cubicBezTo>
                    <a:cubicBezTo>
                      <a:pt x="80" y="405"/>
                      <a:pt x="67" y="405"/>
                      <a:pt x="54" y="404"/>
                    </a:cubicBezTo>
                    <a:cubicBezTo>
                      <a:pt x="41" y="386"/>
                      <a:pt x="20" y="378"/>
                      <a:pt x="1" y="368"/>
                    </a:cubicBezTo>
                    <a:cubicBezTo>
                      <a:pt x="7" y="360"/>
                      <a:pt x="14" y="352"/>
                      <a:pt x="20" y="343"/>
                    </a:cubicBezTo>
                    <a:cubicBezTo>
                      <a:pt x="24" y="351"/>
                      <a:pt x="27" y="359"/>
                      <a:pt x="31" y="367"/>
                    </a:cubicBezTo>
                    <a:cubicBezTo>
                      <a:pt x="44" y="374"/>
                      <a:pt x="58" y="373"/>
                      <a:pt x="71" y="367"/>
                    </a:cubicBezTo>
                    <a:cubicBezTo>
                      <a:pt x="71" y="357"/>
                      <a:pt x="71" y="346"/>
                      <a:pt x="71" y="336"/>
                    </a:cubicBezTo>
                    <a:cubicBezTo>
                      <a:pt x="83" y="336"/>
                      <a:pt x="94" y="336"/>
                      <a:pt x="106" y="335"/>
                    </a:cubicBezTo>
                    <a:cubicBezTo>
                      <a:pt x="98" y="320"/>
                      <a:pt x="80" y="318"/>
                      <a:pt x="65" y="315"/>
                    </a:cubicBezTo>
                    <a:cubicBezTo>
                      <a:pt x="67" y="310"/>
                      <a:pt x="66" y="303"/>
                      <a:pt x="72" y="300"/>
                    </a:cubicBezTo>
                    <a:cubicBezTo>
                      <a:pt x="86" y="298"/>
                      <a:pt x="100" y="299"/>
                      <a:pt x="114" y="299"/>
                    </a:cubicBezTo>
                    <a:cubicBezTo>
                      <a:pt x="112" y="294"/>
                      <a:pt x="110" y="290"/>
                      <a:pt x="107" y="285"/>
                    </a:cubicBezTo>
                    <a:cubicBezTo>
                      <a:pt x="96" y="285"/>
                      <a:pt x="85" y="285"/>
                      <a:pt x="74" y="285"/>
                    </a:cubicBezTo>
                    <a:cubicBezTo>
                      <a:pt x="76" y="277"/>
                      <a:pt x="77" y="269"/>
                      <a:pt x="80" y="261"/>
                    </a:cubicBezTo>
                    <a:cubicBezTo>
                      <a:pt x="73" y="243"/>
                      <a:pt x="60" y="229"/>
                      <a:pt x="47" y="217"/>
                    </a:cubicBezTo>
                    <a:cubicBezTo>
                      <a:pt x="27" y="218"/>
                      <a:pt x="11" y="208"/>
                      <a:pt x="0" y="192"/>
                    </a:cubicBezTo>
                    <a:cubicBezTo>
                      <a:pt x="12" y="194"/>
                      <a:pt x="22" y="199"/>
                      <a:pt x="32" y="205"/>
                    </a:cubicBezTo>
                    <a:cubicBezTo>
                      <a:pt x="63" y="213"/>
                      <a:pt x="95" y="219"/>
                      <a:pt x="126" y="229"/>
                    </a:cubicBezTo>
                    <a:cubicBezTo>
                      <a:pt x="136" y="220"/>
                      <a:pt x="142" y="210"/>
                      <a:pt x="141" y="196"/>
                    </a:cubicBezTo>
                    <a:cubicBezTo>
                      <a:pt x="131" y="197"/>
                      <a:pt x="120" y="199"/>
                      <a:pt x="109" y="201"/>
                    </a:cubicBezTo>
                    <a:cubicBezTo>
                      <a:pt x="106" y="194"/>
                      <a:pt x="102" y="186"/>
                      <a:pt x="99" y="179"/>
                    </a:cubicBezTo>
                    <a:cubicBezTo>
                      <a:pt x="115" y="180"/>
                      <a:pt x="132" y="179"/>
                      <a:pt x="146" y="169"/>
                    </a:cubicBezTo>
                    <a:cubicBezTo>
                      <a:pt x="145" y="162"/>
                      <a:pt x="145" y="155"/>
                      <a:pt x="144" y="148"/>
                    </a:cubicBezTo>
                    <a:cubicBezTo>
                      <a:pt x="140" y="142"/>
                      <a:pt x="132" y="142"/>
                      <a:pt x="127" y="140"/>
                    </a:cubicBezTo>
                    <a:cubicBezTo>
                      <a:pt x="126" y="136"/>
                      <a:pt x="126" y="130"/>
                      <a:pt x="126" y="126"/>
                    </a:cubicBezTo>
                    <a:cubicBezTo>
                      <a:pt x="115" y="122"/>
                      <a:pt x="105" y="115"/>
                      <a:pt x="94" y="110"/>
                    </a:cubicBezTo>
                    <a:cubicBezTo>
                      <a:pt x="80" y="109"/>
                      <a:pt x="66" y="111"/>
                      <a:pt x="53" y="109"/>
                    </a:cubicBezTo>
                    <a:cubicBezTo>
                      <a:pt x="42" y="107"/>
                      <a:pt x="31" y="102"/>
                      <a:pt x="21" y="99"/>
                    </a:cubicBezTo>
                    <a:cubicBezTo>
                      <a:pt x="21" y="96"/>
                      <a:pt x="19" y="91"/>
                      <a:pt x="19" y="88"/>
                    </a:cubicBezTo>
                    <a:cubicBezTo>
                      <a:pt x="13" y="82"/>
                      <a:pt x="8" y="75"/>
                      <a:pt x="4" y="67"/>
                    </a:cubicBezTo>
                    <a:cubicBezTo>
                      <a:pt x="11" y="69"/>
                      <a:pt x="17" y="71"/>
                      <a:pt x="23" y="73"/>
                    </a:cubicBezTo>
                    <a:cubicBezTo>
                      <a:pt x="29" y="82"/>
                      <a:pt x="34" y="92"/>
                      <a:pt x="40" y="100"/>
                    </a:cubicBezTo>
                    <a:cubicBezTo>
                      <a:pt x="42" y="100"/>
                      <a:pt x="48" y="100"/>
                      <a:pt x="51" y="100"/>
                    </a:cubicBezTo>
                    <a:cubicBezTo>
                      <a:pt x="53" y="93"/>
                      <a:pt x="54" y="86"/>
                      <a:pt x="56" y="78"/>
                    </a:cubicBezTo>
                    <a:cubicBezTo>
                      <a:pt x="65" y="81"/>
                      <a:pt x="74" y="84"/>
                      <a:pt x="83" y="82"/>
                    </a:cubicBezTo>
                    <a:cubicBezTo>
                      <a:pt x="89" y="78"/>
                      <a:pt x="89" y="71"/>
                      <a:pt x="91" y="65"/>
                    </a:cubicBezTo>
                    <a:cubicBezTo>
                      <a:pt x="82" y="63"/>
                      <a:pt x="74" y="60"/>
                      <a:pt x="66" y="58"/>
                    </a:cubicBezTo>
                    <a:cubicBezTo>
                      <a:pt x="68" y="55"/>
                      <a:pt x="70" y="53"/>
                      <a:pt x="73" y="50"/>
                    </a:cubicBezTo>
                    <a:cubicBezTo>
                      <a:pt x="78" y="54"/>
                      <a:pt x="84" y="58"/>
                      <a:pt x="90" y="61"/>
                    </a:cubicBezTo>
                    <a:cubicBezTo>
                      <a:pt x="89" y="48"/>
                      <a:pt x="86" y="35"/>
                      <a:pt x="84" y="23"/>
                    </a:cubicBezTo>
                    <a:cubicBezTo>
                      <a:pt x="91" y="19"/>
                      <a:pt x="99" y="15"/>
                      <a:pt x="107" y="11"/>
                    </a:cubicBezTo>
                    <a:cubicBezTo>
                      <a:pt x="113" y="24"/>
                      <a:pt x="117" y="38"/>
                      <a:pt x="119" y="52"/>
                    </a:cubicBezTo>
                    <a:cubicBezTo>
                      <a:pt x="127" y="58"/>
                      <a:pt x="130" y="67"/>
                      <a:pt x="132" y="77"/>
                    </a:cubicBezTo>
                    <a:cubicBezTo>
                      <a:pt x="143" y="83"/>
                      <a:pt x="154" y="81"/>
                      <a:pt x="165" y="76"/>
                    </a:cubicBezTo>
                    <a:cubicBezTo>
                      <a:pt x="162" y="69"/>
                      <a:pt x="160" y="61"/>
                      <a:pt x="157" y="53"/>
                    </a:cubicBezTo>
                    <a:cubicBezTo>
                      <a:pt x="155" y="55"/>
                      <a:pt x="151" y="59"/>
                      <a:pt x="149" y="61"/>
                    </a:cubicBezTo>
                    <a:cubicBezTo>
                      <a:pt x="151" y="56"/>
                      <a:pt x="153" y="51"/>
                      <a:pt x="154" y="46"/>
                    </a:cubicBezTo>
                    <a:cubicBezTo>
                      <a:pt x="152" y="41"/>
                      <a:pt x="150" y="36"/>
                      <a:pt x="148" y="32"/>
                    </a:cubicBezTo>
                    <a:cubicBezTo>
                      <a:pt x="152" y="32"/>
                      <a:pt x="160" y="31"/>
                      <a:pt x="164" y="31"/>
                    </a:cubicBezTo>
                    <a:cubicBezTo>
                      <a:pt x="164" y="21"/>
                      <a:pt x="163" y="11"/>
                      <a:pt x="157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38" name="Freeform 53">
                <a:extLst>
                  <a:ext uri="{FF2B5EF4-FFF2-40B4-BE49-F238E27FC236}">
                    <a16:creationId xmlns:a16="http://schemas.microsoft.com/office/drawing/2014/main" id="{7D7995F8-0D27-4B01-BADC-DC0201228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" y="350"/>
                <a:ext cx="14" cy="16"/>
              </a:xfrm>
              <a:custGeom>
                <a:avLst/>
                <a:gdLst>
                  <a:gd name="T0" fmla="*/ 6 w 18"/>
                  <a:gd name="T1" fmla="*/ 6 h 21"/>
                  <a:gd name="T2" fmla="*/ 12 w 18"/>
                  <a:gd name="T3" fmla="*/ 16 h 21"/>
                  <a:gd name="T4" fmla="*/ 6 w 18"/>
                  <a:gd name="T5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1">
                    <a:moveTo>
                      <a:pt x="6" y="6"/>
                    </a:moveTo>
                    <a:cubicBezTo>
                      <a:pt x="13" y="0"/>
                      <a:pt x="18" y="12"/>
                      <a:pt x="12" y="16"/>
                    </a:cubicBezTo>
                    <a:cubicBezTo>
                      <a:pt x="5" y="21"/>
                      <a:pt x="0" y="9"/>
                      <a:pt x="6" y="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39" name="Freeform 54">
                <a:extLst>
                  <a:ext uri="{FF2B5EF4-FFF2-40B4-BE49-F238E27FC236}">
                    <a16:creationId xmlns:a16="http://schemas.microsoft.com/office/drawing/2014/main" id="{3F55CA61-3B26-4022-A153-0702AE407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7" y="367"/>
                <a:ext cx="38" cy="38"/>
              </a:xfrm>
              <a:custGeom>
                <a:avLst/>
                <a:gdLst>
                  <a:gd name="T0" fmla="*/ 36 w 50"/>
                  <a:gd name="T1" fmla="*/ 0 h 51"/>
                  <a:gd name="T2" fmla="*/ 43 w 50"/>
                  <a:gd name="T3" fmla="*/ 6 h 51"/>
                  <a:gd name="T4" fmla="*/ 50 w 50"/>
                  <a:gd name="T5" fmla="*/ 51 h 51"/>
                  <a:gd name="T6" fmla="*/ 40 w 50"/>
                  <a:gd name="T7" fmla="*/ 51 h 51"/>
                  <a:gd name="T8" fmla="*/ 39 w 50"/>
                  <a:gd name="T9" fmla="*/ 31 h 51"/>
                  <a:gd name="T10" fmla="*/ 19 w 50"/>
                  <a:gd name="T11" fmla="*/ 45 h 51"/>
                  <a:gd name="T12" fmla="*/ 0 w 50"/>
                  <a:gd name="T13" fmla="*/ 51 h 51"/>
                  <a:gd name="T14" fmla="*/ 24 w 50"/>
                  <a:gd name="T15" fmla="*/ 36 h 51"/>
                  <a:gd name="T16" fmla="*/ 36 w 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51">
                    <a:moveTo>
                      <a:pt x="36" y="0"/>
                    </a:moveTo>
                    <a:cubicBezTo>
                      <a:pt x="38" y="1"/>
                      <a:pt x="41" y="5"/>
                      <a:pt x="43" y="6"/>
                    </a:cubicBezTo>
                    <a:cubicBezTo>
                      <a:pt x="46" y="21"/>
                      <a:pt x="48" y="36"/>
                      <a:pt x="50" y="51"/>
                    </a:cubicBezTo>
                    <a:cubicBezTo>
                      <a:pt x="47" y="51"/>
                      <a:pt x="42" y="51"/>
                      <a:pt x="40" y="51"/>
                    </a:cubicBezTo>
                    <a:cubicBezTo>
                      <a:pt x="40" y="45"/>
                      <a:pt x="39" y="38"/>
                      <a:pt x="39" y="31"/>
                    </a:cubicBezTo>
                    <a:cubicBezTo>
                      <a:pt x="32" y="35"/>
                      <a:pt x="25" y="40"/>
                      <a:pt x="19" y="45"/>
                    </a:cubicBezTo>
                    <a:cubicBezTo>
                      <a:pt x="13" y="47"/>
                      <a:pt x="6" y="49"/>
                      <a:pt x="0" y="51"/>
                    </a:cubicBezTo>
                    <a:cubicBezTo>
                      <a:pt x="5" y="41"/>
                      <a:pt x="15" y="39"/>
                      <a:pt x="24" y="36"/>
                    </a:cubicBezTo>
                    <a:cubicBezTo>
                      <a:pt x="34" y="26"/>
                      <a:pt x="36" y="13"/>
                      <a:pt x="36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40" name="Freeform 55">
                <a:extLst>
                  <a:ext uri="{FF2B5EF4-FFF2-40B4-BE49-F238E27FC236}">
                    <a16:creationId xmlns:a16="http://schemas.microsoft.com/office/drawing/2014/main" id="{6D2A7FAD-620F-423E-A063-195C8DD04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" y="367"/>
                <a:ext cx="12" cy="16"/>
              </a:xfrm>
              <a:custGeom>
                <a:avLst/>
                <a:gdLst>
                  <a:gd name="T0" fmla="*/ 5 w 15"/>
                  <a:gd name="T1" fmla="*/ 6 h 21"/>
                  <a:gd name="T2" fmla="*/ 10 w 15"/>
                  <a:gd name="T3" fmla="*/ 15 h 21"/>
                  <a:gd name="T4" fmla="*/ 5 w 15"/>
                  <a:gd name="T5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1">
                    <a:moveTo>
                      <a:pt x="5" y="6"/>
                    </a:moveTo>
                    <a:cubicBezTo>
                      <a:pt x="11" y="0"/>
                      <a:pt x="15" y="11"/>
                      <a:pt x="10" y="15"/>
                    </a:cubicBezTo>
                    <a:cubicBezTo>
                      <a:pt x="4" y="21"/>
                      <a:pt x="0" y="9"/>
                      <a:pt x="5" y="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41" name="Freeform 56">
                <a:extLst>
                  <a:ext uri="{FF2B5EF4-FFF2-40B4-BE49-F238E27FC236}">
                    <a16:creationId xmlns:a16="http://schemas.microsoft.com/office/drawing/2014/main" id="{E661F88D-AAA7-4CE6-8F52-E37E2BDFF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" y="373"/>
                <a:ext cx="60" cy="65"/>
              </a:xfrm>
              <a:custGeom>
                <a:avLst/>
                <a:gdLst>
                  <a:gd name="T0" fmla="*/ 22 w 79"/>
                  <a:gd name="T1" fmla="*/ 34 h 87"/>
                  <a:gd name="T2" fmla="*/ 31 w 79"/>
                  <a:gd name="T3" fmla="*/ 0 h 87"/>
                  <a:gd name="T4" fmla="*/ 37 w 79"/>
                  <a:gd name="T5" fmla="*/ 62 h 87"/>
                  <a:gd name="T6" fmla="*/ 45 w 79"/>
                  <a:gd name="T7" fmla="*/ 62 h 87"/>
                  <a:gd name="T8" fmla="*/ 59 w 79"/>
                  <a:gd name="T9" fmla="*/ 22 h 87"/>
                  <a:gd name="T10" fmla="*/ 61 w 79"/>
                  <a:gd name="T11" fmla="*/ 0 h 87"/>
                  <a:gd name="T12" fmla="*/ 79 w 79"/>
                  <a:gd name="T13" fmla="*/ 52 h 87"/>
                  <a:gd name="T14" fmla="*/ 61 w 79"/>
                  <a:gd name="T15" fmla="*/ 53 h 87"/>
                  <a:gd name="T16" fmla="*/ 39 w 79"/>
                  <a:gd name="T17" fmla="*/ 73 h 87"/>
                  <a:gd name="T18" fmla="*/ 22 w 79"/>
                  <a:gd name="T19" fmla="*/ 87 h 87"/>
                  <a:gd name="T20" fmla="*/ 28 w 79"/>
                  <a:gd name="T21" fmla="*/ 56 h 87"/>
                  <a:gd name="T22" fmla="*/ 4 w 79"/>
                  <a:gd name="T23" fmla="*/ 60 h 87"/>
                  <a:gd name="T24" fmla="*/ 0 w 79"/>
                  <a:gd name="T25" fmla="*/ 55 h 87"/>
                  <a:gd name="T26" fmla="*/ 22 w 79"/>
                  <a:gd name="T27" fmla="*/ 3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87">
                    <a:moveTo>
                      <a:pt x="22" y="34"/>
                    </a:moveTo>
                    <a:cubicBezTo>
                      <a:pt x="19" y="22"/>
                      <a:pt x="16" y="6"/>
                      <a:pt x="31" y="0"/>
                    </a:cubicBezTo>
                    <a:cubicBezTo>
                      <a:pt x="33" y="20"/>
                      <a:pt x="38" y="41"/>
                      <a:pt x="37" y="62"/>
                    </a:cubicBezTo>
                    <a:cubicBezTo>
                      <a:pt x="39" y="62"/>
                      <a:pt x="43" y="62"/>
                      <a:pt x="45" y="62"/>
                    </a:cubicBezTo>
                    <a:cubicBezTo>
                      <a:pt x="49" y="48"/>
                      <a:pt x="46" y="31"/>
                      <a:pt x="59" y="22"/>
                    </a:cubicBezTo>
                    <a:cubicBezTo>
                      <a:pt x="60" y="14"/>
                      <a:pt x="60" y="7"/>
                      <a:pt x="61" y="0"/>
                    </a:cubicBezTo>
                    <a:cubicBezTo>
                      <a:pt x="76" y="12"/>
                      <a:pt x="78" y="34"/>
                      <a:pt x="79" y="52"/>
                    </a:cubicBezTo>
                    <a:cubicBezTo>
                      <a:pt x="73" y="53"/>
                      <a:pt x="67" y="53"/>
                      <a:pt x="61" y="53"/>
                    </a:cubicBezTo>
                    <a:cubicBezTo>
                      <a:pt x="56" y="62"/>
                      <a:pt x="50" y="71"/>
                      <a:pt x="39" y="73"/>
                    </a:cubicBezTo>
                    <a:cubicBezTo>
                      <a:pt x="35" y="79"/>
                      <a:pt x="29" y="85"/>
                      <a:pt x="22" y="87"/>
                    </a:cubicBezTo>
                    <a:cubicBezTo>
                      <a:pt x="24" y="77"/>
                      <a:pt x="26" y="66"/>
                      <a:pt x="28" y="56"/>
                    </a:cubicBezTo>
                    <a:cubicBezTo>
                      <a:pt x="20" y="58"/>
                      <a:pt x="12" y="59"/>
                      <a:pt x="4" y="60"/>
                    </a:cubicBezTo>
                    <a:cubicBezTo>
                      <a:pt x="3" y="59"/>
                      <a:pt x="1" y="56"/>
                      <a:pt x="0" y="55"/>
                    </a:cubicBezTo>
                    <a:cubicBezTo>
                      <a:pt x="8" y="49"/>
                      <a:pt x="18" y="43"/>
                      <a:pt x="22" y="3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42" name="Freeform 57">
                <a:extLst>
                  <a:ext uri="{FF2B5EF4-FFF2-40B4-BE49-F238E27FC236}">
                    <a16:creationId xmlns:a16="http://schemas.microsoft.com/office/drawing/2014/main" id="{7DBA7FD9-3205-4BC2-94EA-1292B748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388"/>
                <a:ext cx="13" cy="13"/>
              </a:xfrm>
              <a:custGeom>
                <a:avLst/>
                <a:gdLst>
                  <a:gd name="T0" fmla="*/ 2 w 17"/>
                  <a:gd name="T1" fmla="*/ 2 h 18"/>
                  <a:gd name="T2" fmla="*/ 14 w 17"/>
                  <a:gd name="T3" fmla="*/ 17 h 18"/>
                  <a:gd name="T4" fmla="*/ 2 w 17"/>
                  <a:gd name="T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2" y="2"/>
                    </a:moveTo>
                    <a:cubicBezTo>
                      <a:pt x="9" y="0"/>
                      <a:pt x="17" y="11"/>
                      <a:pt x="14" y="17"/>
                    </a:cubicBezTo>
                    <a:cubicBezTo>
                      <a:pt x="7" y="18"/>
                      <a:pt x="0" y="9"/>
                      <a:pt x="2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43" name="Line 58">
                <a:extLst>
                  <a:ext uri="{FF2B5EF4-FFF2-40B4-BE49-F238E27FC236}">
                    <a16:creationId xmlns:a16="http://schemas.microsoft.com/office/drawing/2014/main" id="{BC72DD38-AA75-4F79-879B-B59144133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4" y="40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44" name="Line 59">
                <a:extLst>
                  <a:ext uri="{FF2B5EF4-FFF2-40B4-BE49-F238E27FC236}">
                    <a16:creationId xmlns:a16="http://schemas.microsoft.com/office/drawing/2014/main" id="{5950F5F0-2BAA-4586-8667-DCAFEC24F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4" y="40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45" name="Freeform 60">
                <a:extLst>
                  <a:ext uri="{FF2B5EF4-FFF2-40B4-BE49-F238E27FC236}">
                    <a16:creationId xmlns:a16="http://schemas.microsoft.com/office/drawing/2014/main" id="{368892D5-DF8F-4D7C-83FF-2A56608CE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" y="429"/>
                <a:ext cx="38" cy="26"/>
              </a:xfrm>
              <a:custGeom>
                <a:avLst/>
                <a:gdLst>
                  <a:gd name="T0" fmla="*/ 0 w 50"/>
                  <a:gd name="T1" fmla="*/ 34 h 34"/>
                  <a:gd name="T2" fmla="*/ 50 w 50"/>
                  <a:gd name="T3" fmla="*/ 0 h 34"/>
                  <a:gd name="T4" fmla="*/ 0 w 50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34">
                    <a:moveTo>
                      <a:pt x="0" y="34"/>
                    </a:moveTo>
                    <a:cubicBezTo>
                      <a:pt x="11" y="16"/>
                      <a:pt x="35" y="15"/>
                      <a:pt x="50" y="0"/>
                    </a:cubicBezTo>
                    <a:cubicBezTo>
                      <a:pt x="44" y="21"/>
                      <a:pt x="18" y="25"/>
                      <a:pt x="0" y="3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46" name="Freeform 61">
                <a:extLst>
                  <a:ext uri="{FF2B5EF4-FFF2-40B4-BE49-F238E27FC236}">
                    <a16:creationId xmlns:a16="http://schemas.microsoft.com/office/drawing/2014/main" id="{7D206CD5-03E6-4D2E-A378-091CF1C1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6" y="432"/>
                <a:ext cx="10" cy="8"/>
              </a:xfrm>
              <a:custGeom>
                <a:avLst/>
                <a:gdLst>
                  <a:gd name="T0" fmla="*/ 3 w 12"/>
                  <a:gd name="T1" fmla="*/ 2 h 11"/>
                  <a:gd name="T2" fmla="*/ 9 w 12"/>
                  <a:gd name="T3" fmla="*/ 9 h 11"/>
                  <a:gd name="T4" fmla="*/ 3 w 12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3" y="2"/>
                    </a:moveTo>
                    <a:cubicBezTo>
                      <a:pt x="10" y="0"/>
                      <a:pt x="12" y="3"/>
                      <a:pt x="9" y="9"/>
                    </a:cubicBezTo>
                    <a:cubicBezTo>
                      <a:pt x="2" y="11"/>
                      <a:pt x="0" y="9"/>
                      <a:pt x="3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47" name="Freeform 62">
                <a:extLst>
                  <a:ext uri="{FF2B5EF4-FFF2-40B4-BE49-F238E27FC236}">
                    <a16:creationId xmlns:a16="http://schemas.microsoft.com/office/drawing/2014/main" id="{A72837E2-94BB-412E-9F60-E128E8898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" y="449"/>
                <a:ext cx="30" cy="27"/>
              </a:xfrm>
              <a:custGeom>
                <a:avLst/>
                <a:gdLst>
                  <a:gd name="T0" fmla="*/ 12 w 40"/>
                  <a:gd name="T1" fmla="*/ 0 h 35"/>
                  <a:gd name="T2" fmla="*/ 40 w 40"/>
                  <a:gd name="T3" fmla="*/ 7 h 35"/>
                  <a:gd name="T4" fmla="*/ 0 w 40"/>
                  <a:gd name="T5" fmla="*/ 35 h 35"/>
                  <a:gd name="T6" fmla="*/ 12 w 40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5">
                    <a:moveTo>
                      <a:pt x="12" y="0"/>
                    </a:moveTo>
                    <a:cubicBezTo>
                      <a:pt x="21" y="2"/>
                      <a:pt x="30" y="4"/>
                      <a:pt x="40" y="7"/>
                    </a:cubicBezTo>
                    <a:cubicBezTo>
                      <a:pt x="24" y="14"/>
                      <a:pt x="10" y="22"/>
                      <a:pt x="0" y="35"/>
                    </a:cubicBezTo>
                    <a:cubicBezTo>
                      <a:pt x="2" y="23"/>
                      <a:pt x="7" y="12"/>
                      <a:pt x="12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48" name="Line 63">
                <a:extLst>
                  <a:ext uri="{FF2B5EF4-FFF2-40B4-BE49-F238E27FC236}">
                    <a16:creationId xmlns:a16="http://schemas.microsoft.com/office/drawing/2014/main" id="{819EB102-5E45-4BAE-9CE4-A7AD7F019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1" y="45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49" name="Line 64">
                <a:extLst>
                  <a:ext uri="{FF2B5EF4-FFF2-40B4-BE49-F238E27FC236}">
                    <a16:creationId xmlns:a16="http://schemas.microsoft.com/office/drawing/2014/main" id="{18F4A0AB-4973-42A3-9DE2-C56DAD8F5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1" y="45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50" name="Freeform 65">
                <a:extLst>
                  <a:ext uri="{FF2B5EF4-FFF2-40B4-BE49-F238E27FC236}">
                    <a16:creationId xmlns:a16="http://schemas.microsoft.com/office/drawing/2014/main" id="{4D8A5492-4320-4249-BC42-6B1D4A5D7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0" y="458"/>
                <a:ext cx="15" cy="13"/>
              </a:xfrm>
              <a:custGeom>
                <a:avLst/>
                <a:gdLst>
                  <a:gd name="T0" fmla="*/ 1 w 20"/>
                  <a:gd name="T1" fmla="*/ 4 h 17"/>
                  <a:gd name="T2" fmla="*/ 20 w 20"/>
                  <a:gd name="T3" fmla="*/ 9 h 17"/>
                  <a:gd name="T4" fmla="*/ 1 w 20"/>
                  <a:gd name="T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7">
                    <a:moveTo>
                      <a:pt x="1" y="4"/>
                    </a:moveTo>
                    <a:cubicBezTo>
                      <a:pt x="7" y="0"/>
                      <a:pt x="17" y="2"/>
                      <a:pt x="20" y="9"/>
                    </a:cubicBezTo>
                    <a:cubicBezTo>
                      <a:pt x="17" y="17"/>
                      <a:pt x="0" y="11"/>
                      <a:pt x="1" y="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51" name="Line 66">
                <a:extLst>
                  <a:ext uri="{FF2B5EF4-FFF2-40B4-BE49-F238E27FC236}">
                    <a16:creationId xmlns:a16="http://schemas.microsoft.com/office/drawing/2014/main" id="{C6D0A87D-D2B0-43F3-8E23-84DEBB77C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4" y="48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52" name="Line 67">
                <a:extLst>
                  <a:ext uri="{FF2B5EF4-FFF2-40B4-BE49-F238E27FC236}">
                    <a16:creationId xmlns:a16="http://schemas.microsoft.com/office/drawing/2014/main" id="{0D959DA5-494E-4532-AA52-59C8DFDBF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4" y="48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53" name="Line 68">
                <a:extLst>
                  <a:ext uri="{FF2B5EF4-FFF2-40B4-BE49-F238E27FC236}">
                    <a16:creationId xmlns:a16="http://schemas.microsoft.com/office/drawing/2014/main" id="{3B19A995-EF59-4A62-AB9E-6FB8D6FA1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8" y="49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54" name="Line 69">
                <a:extLst>
                  <a:ext uri="{FF2B5EF4-FFF2-40B4-BE49-F238E27FC236}">
                    <a16:creationId xmlns:a16="http://schemas.microsoft.com/office/drawing/2014/main" id="{DD857105-115D-4F8A-98EE-5C1A82888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8" y="49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55" name="Line 70">
                <a:extLst>
                  <a:ext uri="{FF2B5EF4-FFF2-40B4-BE49-F238E27FC236}">
                    <a16:creationId xmlns:a16="http://schemas.microsoft.com/office/drawing/2014/main" id="{FFB18E49-E734-41D5-B5FE-DC3318B16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" y="5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56" name="Line 71">
                <a:extLst>
                  <a:ext uri="{FF2B5EF4-FFF2-40B4-BE49-F238E27FC236}">
                    <a16:creationId xmlns:a16="http://schemas.microsoft.com/office/drawing/2014/main" id="{D56BD0F0-0D5F-4483-86C3-5DFD0F0B1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" y="5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57" name="Line 72">
                <a:extLst>
                  <a:ext uri="{FF2B5EF4-FFF2-40B4-BE49-F238E27FC236}">
                    <a16:creationId xmlns:a16="http://schemas.microsoft.com/office/drawing/2014/main" id="{6E198974-F2E3-49D5-9553-12790B8C2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5" y="57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58" name="Line 73">
                <a:extLst>
                  <a:ext uri="{FF2B5EF4-FFF2-40B4-BE49-F238E27FC236}">
                    <a16:creationId xmlns:a16="http://schemas.microsoft.com/office/drawing/2014/main" id="{A9564CAE-032A-40C7-BD83-BD64BAD9D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5" y="57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59" name="Line 74">
                <a:extLst>
                  <a:ext uri="{FF2B5EF4-FFF2-40B4-BE49-F238E27FC236}">
                    <a16:creationId xmlns:a16="http://schemas.microsoft.com/office/drawing/2014/main" id="{208BCE65-3FA6-409F-8BCD-D3BA99814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" y="58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60" name="Line 75">
                <a:extLst>
                  <a:ext uri="{FF2B5EF4-FFF2-40B4-BE49-F238E27FC236}">
                    <a16:creationId xmlns:a16="http://schemas.microsoft.com/office/drawing/2014/main" id="{7900EAB5-18F2-4E1D-965B-3EF24F307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" y="58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61" name="Freeform 76">
                <a:extLst>
                  <a:ext uri="{FF2B5EF4-FFF2-40B4-BE49-F238E27FC236}">
                    <a16:creationId xmlns:a16="http://schemas.microsoft.com/office/drawing/2014/main" id="{A6F376CE-29B0-4CDC-BA37-440D33F6E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7" y="583"/>
                <a:ext cx="7" cy="9"/>
              </a:xfrm>
              <a:custGeom>
                <a:avLst/>
                <a:gdLst>
                  <a:gd name="T0" fmla="*/ 0 w 9"/>
                  <a:gd name="T1" fmla="*/ 5 h 12"/>
                  <a:gd name="T2" fmla="*/ 9 w 9"/>
                  <a:gd name="T3" fmla="*/ 8 h 12"/>
                  <a:gd name="T4" fmla="*/ 0 w 9"/>
                  <a:gd name="T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5"/>
                    </a:moveTo>
                    <a:cubicBezTo>
                      <a:pt x="5" y="0"/>
                      <a:pt x="8" y="2"/>
                      <a:pt x="9" y="8"/>
                    </a:cubicBezTo>
                    <a:cubicBezTo>
                      <a:pt x="3" y="12"/>
                      <a:pt x="0" y="11"/>
                      <a:pt x="0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62" name="Line 77">
                <a:extLst>
                  <a:ext uri="{FF2B5EF4-FFF2-40B4-BE49-F238E27FC236}">
                    <a16:creationId xmlns:a16="http://schemas.microsoft.com/office/drawing/2014/main" id="{ACA6B4A3-DA89-43AE-A4B1-2CB571E67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1" y="60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63" name="Line 78">
                <a:extLst>
                  <a:ext uri="{FF2B5EF4-FFF2-40B4-BE49-F238E27FC236}">
                    <a16:creationId xmlns:a16="http://schemas.microsoft.com/office/drawing/2014/main" id="{216685B5-637B-4ADA-BD01-4642DC8C2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1" y="60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64" name="Line 79">
                <a:extLst>
                  <a:ext uri="{FF2B5EF4-FFF2-40B4-BE49-F238E27FC236}">
                    <a16:creationId xmlns:a16="http://schemas.microsoft.com/office/drawing/2014/main" id="{A948EA72-F332-464E-A6A4-AD80CF620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1" y="60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65" name="Line 80">
                <a:extLst>
                  <a:ext uri="{FF2B5EF4-FFF2-40B4-BE49-F238E27FC236}">
                    <a16:creationId xmlns:a16="http://schemas.microsoft.com/office/drawing/2014/main" id="{2B419537-9BC0-47A7-A63C-BF14BE87B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1" y="60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66" name="Freeform 81">
                <a:extLst>
                  <a:ext uri="{FF2B5EF4-FFF2-40B4-BE49-F238E27FC236}">
                    <a16:creationId xmlns:a16="http://schemas.microsoft.com/office/drawing/2014/main" id="{F9EB101B-2D1C-45E9-AFBE-D082FCAE5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" y="607"/>
                <a:ext cx="16" cy="16"/>
              </a:xfrm>
              <a:custGeom>
                <a:avLst/>
                <a:gdLst>
                  <a:gd name="T0" fmla="*/ 5 w 22"/>
                  <a:gd name="T1" fmla="*/ 5 h 22"/>
                  <a:gd name="T2" fmla="*/ 16 w 22"/>
                  <a:gd name="T3" fmla="*/ 17 h 22"/>
                  <a:gd name="T4" fmla="*/ 5 w 22"/>
                  <a:gd name="T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2">
                    <a:moveTo>
                      <a:pt x="5" y="5"/>
                    </a:moveTo>
                    <a:cubicBezTo>
                      <a:pt x="11" y="0"/>
                      <a:pt x="22" y="10"/>
                      <a:pt x="16" y="17"/>
                    </a:cubicBezTo>
                    <a:cubicBezTo>
                      <a:pt x="10" y="22"/>
                      <a:pt x="0" y="12"/>
                      <a:pt x="5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67" name="Freeform 82">
                <a:extLst>
                  <a:ext uri="{FF2B5EF4-FFF2-40B4-BE49-F238E27FC236}">
                    <a16:creationId xmlns:a16="http://schemas.microsoft.com/office/drawing/2014/main" id="{9862CB5C-2AD3-4C9B-B153-3606DD2BC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" y="714"/>
                <a:ext cx="9" cy="7"/>
              </a:xfrm>
              <a:custGeom>
                <a:avLst/>
                <a:gdLst>
                  <a:gd name="T0" fmla="*/ 6 w 12"/>
                  <a:gd name="T1" fmla="*/ 0 h 9"/>
                  <a:gd name="T2" fmla="*/ 6 w 12"/>
                  <a:gd name="T3" fmla="*/ 9 h 9"/>
                  <a:gd name="T4" fmla="*/ 6 w 1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cubicBezTo>
                      <a:pt x="12" y="3"/>
                      <a:pt x="12" y="6"/>
                      <a:pt x="6" y="9"/>
                    </a:cubicBezTo>
                    <a:cubicBezTo>
                      <a:pt x="0" y="6"/>
                      <a:pt x="0" y="3"/>
                      <a:pt x="6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68" name="Freeform 83">
                <a:extLst>
                  <a:ext uri="{FF2B5EF4-FFF2-40B4-BE49-F238E27FC236}">
                    <a16:creationId xmlns:a16="http://schemas.microsoft.com/office/drawing/2014/main" id="{9CA66A45-5CBC-40FE-9131-663AF9C0C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769"/>
                <a:ext cx="16" cy="16"/>
              </a:xfrm>
              <a:custGeom>
                <a:avLst/>
                <a:gdLst>
                  <a:gd name="T0" fmla="*/ 0 w 21"/>
                  <a:gd name="T1" fmla="*/ 21 h 21"/>
                  <a:gd name="T2" fmla="*/ 13 w 21"/>
                  <a:gd name="T3" fmla="*/ 0 h 21"/>
                  <a:gd name="T4" fmla="*/ 21 w 21"/>
                  <a:gd name="T5" fmla="*/ 9 h 21"/>
                  <a:gd name="T6" fmla="*/ 0 w 21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1">
                    <a:moveTo>
                      <a:pt x="0" y="21"/>
                    </a:moveTo>
                    <a:cubicBezTo>
                      <a:pt x="2" y="13"/>
                      <a:pt x="8" y="6"/>
                      <a:pt x="13" y="0"/>
                    </a:cubicBezTo>
                    <a:cubicBezTo>
                      <a:pt x="16" y="2"/>
                      <a:pt x="19" y="7"/>
                      <a:pt x="21" y="9"/>
                    </a:cubicBezTo>
                    <a:cubicBezTo>
                      <a:pt x="14" y="13"/>
                      <a:pt x="7" y="18"/>
                      <a:pt x="0" y="2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69" name="Line 84">
                <a:extLst>
                  <a:ext uri="{FF2B5EF4-FFF2-40B4-BE49-F238E27FC236}">
                    <a16:creationId xmlns:a16="http://schemas.microsoft.com/office/drawing/2014/main" id="{75CF50C1-6952-4E59-A066-092A45CBD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9" y="81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70" name="Line 85">
                <a:extLst>
                  <a:ext uri="{FF2B5EF4-FFF2-40B4-BE49-F238E27FC236}">
                    <a16:creationId xmlns:a16="http://schemas.microsoft.com/office/drawing/2014/main" id="{62797124-7534-47A4-A4C9-2B0D729A6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9" y="81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71" name="Line 86">
                <a:extLst>
                  <a:ext uri="{FF2B5EF4-FFF2-40B4-BE49-F238E27FC236}">
                    <a16:creationId xmlns:a16="http://schemas.microsoft.com/office/drawing/2014/main" id="{26324A96-C4FD-4EEE-9157-70B2A1F3E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0" y="82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72" name="Line 87">
                <a:extLst>
                  <a:ext uri="{FF2B5EF4-FFF2-40B4-BE49-F238E27FC236}">
                    <a16:creationId xmlns:a16="http://schemas.microsoft.com/office/drawing/2014/main" id="{F20D04CB-F84C-465F-AE34-8CE33A214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0" y="82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73" name="Freeform 88">
                <a:extLst>
                  <a:ext uri="{FF2B5EF4-FFF2-40B4-BE49-F238E27FC236}">
                    <a16:creationId xmlns:a16="http://schemas.microsoft.com/office/drawing/2014/main" id="{7DE7298A-EE2B-4068-923A-3CA045D10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2" y="877"/>
                <a:ext cx="188" cy="212"/>
              </a:xfrm>
              <a:custGeom>
                <a:avLst/>
                <a:gdLst>
                  <a:gd name="T0" fmla="*/ 8 w 249"/>
                  <a:gd name="T1" fmla="*/ 0 h 282"/>
                  <a:gd name="T2" fmla="*/ 41 w 249"/>
                  <a:gd name="T3" fmla="*/ 10 h 282"/>
                  <a:gd name="T4" fmla="*/ 93 w 249"/>
                  <a:gd name="T5" fmla="*/ 27 h 282"/>
                  <a:gd name="T6" fmla="*/ 132 w 249"/>
                  <a:gd name="T7" fmla="*/ 47 h 282"/>
                  <a:gd name="T8" fmla="*/ 149 w 249"/>
                  <a:gd name="T9" fmla="*/ 109 h 282"/>
                  <a:gd name="T10" fmla="*/ 172 w 249"/>
                  <a:gd name="T11" fmla="*/ 133 h 282"/>
                  <a:gd name="T12" fmla="*/ 187 w 249"/>
                  <a:gd name="T13" fmla="*/ 140 h 282"/>
                  <a:gd name="T14" fmla="*/ 190 w 249"/>
                  <a:gd name="T15" fmla="*/ 151 h 282"/>
                  <a:gd name="T16" fmla="*/ 237 w 249"/>
                  <a:gd name="T17" fmla="*/ 192 h 282"/>
                  <a:gd name="T18" fmla="*/ 231 w 249"/>
                  <a:gd name="T19" fmla="*/ 236 h 282"/>
                  <a:gd name="T20" fmla="*/ 249 w 249"/>
                  <a:gd name="T21" fmla="*/ 236 h 282"/>
                  <a:gd name="T22" fmla="*/ 249 w 249"/>
                  <a:gd name="T23" fmla="*/ 244 h 282"/>
                  <a:gd name="T24" fmla="*/ 232 w 249"/>
                  <a:gd name="T25" fmla="*/ 245 h 282"/>
                  <a:gd name="T26" fmla="*/ 215 w 249"/>
                  <a:gd name="T27" fmla="*/ 277 h 282"/>
                  <a:gd name="T28" fmla="*/ 187 w 249"/>
                  <a:gd name="T29" fmla="*/ 282 h 282"/>
                  <a:gd name="T30" fmla="*/ 175 w 249"/>
                  <a:gd name="T31" fmla="*/ 261 h 282"/>
                  <a:gd name="T32" fmla="*/ 184 w 249"/>
                  <a:gd name="T33" fmla="*/ 256 h 282"/>
                  <a:gd name="T34" fmla="*/ 174 w 249"/>
                  <a:gd name="T35" fmla="*/ 246 h 282"/>
                  <a:gd name="T36" fmla="*/ 148 w 249"/>
                  <a:gd name="T37" fmla="*/ 221 h 282"/>
                  <a:gd name="T38" fmla="*/ 106 w 249"/>
                  <a:gd name="T39" fmla="*/ 203 h 282"/>
                  <a:gd name="T40" fmla="*/ 65 w 249"/>
                  <a:gd name="T41" fmla="*/ 184 h 282"/>
                  <a:gd name="T42" fmla="*/ 63 w 249"/>
                  <a:gd name="T43" fmla="*/ 154 h 282"/>
                  <a:gd name="T44" fmla="*/ 35 w 249"/>
                  <a:gd name="T45" fmla="*/ 127 h 282"/>
                  <a:gd name="T46" fmla="*/ 0 w 249"/>
                  <a:gd name="T47" fmla="*/ 91 h 282"/>
                  <a:gd name="T48" fmla="*/ 1 w 249"/>
                  <a:gd name="T49" fmla="*/ 72 h 282"/>
                  <a:gd name="T50" fmla="*/ 52 w 249"/>
                  <a:gd name="T51" fmla="*/ 129 h 282"/>
                  <a:gd name="T52" fmla="*/ 66 w 249"/>
                  <a:gd name="T53" fmla="*/ 130 h 282"/>
                  <a:gd name="T54" fmla="*/ 57 w 249"/>
                  <a:gd name="T55" fmla="*/ 113 h 282"/>
                  <a:gd name="T56" fmla="*/ 53 w 249"/>
                  <a:gd name="T57" fmla="*/ 100 h 282"/>
                  <a:gd name="T58" fmla="*/ 45 w 249"/>
                  <a:gd name="T59" fmla="*/ 68 h 282"/>
                  <a:gd name="T60" fmla="*/ 76 w 249"/>
                  <a:gd name="T61" fmla="*/ 100 h 282"/>
                  <a:gd name="T62" fmla="*/ 92 w 249"/>
                  <a:gd name="T63" fmla="*/ 112 h 282"/>
                  <a:gd name="T64" fmla="*/ 87 w 249"/>
                  <a:gd name="T65" fmla="*/ 98 h 282"/>
                  <a:gd name="T66" fmla="*/ 106 w 249"/>
                  <a:gd name="T67" fmla="*/ 85 h 282"/>
                  <a:gd name="T68" fmla="*/ 101 w 249"/>
                  <a:gd name="T69" fmla="*/ 62 h 282"/>
                  <a:gd name="T70" fmla="*/ 54 w 249"/>
                  <a:gd name="T71" fmla="*/ 43 h 282"/>
                  <a:gd name="T72" fmla="*/ 41 w 249"/>
                  <a:gd name="T73" fmla="*/ 48 h 282"/>
                  <a:gd name="T74" fmla="*/ 8 w 249"/>
                  <a:gd name="T75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9" h="282">
                    <a:moveTo>
                      <a:pt x="8" y="0"/>
                    </a:moveTo>
                    <a:cubicBezTo>
                      <a:pt x="20" y="0"/>
                      <a:pt x="32" y="1"/>
                      <a:pt x="41" y="10"/>
                    </a:cubicBezTo>
                    <a:cubicBezTo>
                      <a:pt x="56" y="23"/>
                      <a:pt x="78" y="17"/>
                      <a:pt x="93" y="27"/>
                    </a:cubicBezTo>
                    <a:cubicBezTo>
                      <a:pt x="106" y="35"/>
                      <a:pt x="120" y="40"/>
                      <a:pt x="132" y="47"/>
                    </a:cubicBezTo>
                    <a:cubicBezTo>
                      <a:pt x="134" y="69"/>
                      <a:pt x="134" y="92"/>
                      <a:pt x="149" y="109"/>
                    </a:cubicBezTo>
                    <a:cubicBezTo>
                      <a:pt x="162" y="111"/>
                      <a:pt x="168" y="122"/>
                      <a:pt x="172" y="133"/>
                    </a:cubicBezTo>
                    <a:cubicBezTo>
                      <a:pt x="177" y="135"/>
                      <a:pt x="182" y="137"/>
                      <a:pt x="187" y="140"/>
                    </a:cubicBezTo>
                    <a:cubicBezTo>
                      <a:pt x="188" y="143"/>
                      <a:pt x="189" y="148"/>
                      <a:pt x="190" y="151"/>
                    </a:cubicBezTo>
                    <a:cubicBezTo>
                      <a:pt x="208" y="161"/>
                      <a:pt x="226" y="174"/>
                      <a:pt x="237" y="192"/>
                    </a:cubicBezTo>
                    <a:cubicBezTo>
                      <a:pt x="245" y="207"/>
                      <a:pt x="238" y="223"/>
                      <a:pt x="231" y="236"/>
                    </a:cubicBezTo>
                    <a:cubicBezTo>
                      <a:pt x="237" y="236"/>
                      <a:pt x="243" y="236"/>
                      <a:pt x="249" y="236"/>
                    </a:cubicBezTo>
                    <a:cubicBezTo>
                      <a:pt x="249" y="238"/>
                      <a:pt x="249" y="242"/>
                      <a:pt x="249" y="244"/>
                    </a:cubicBezTo>
                    <a:cubicBezTo>
                      <a:pt x="243" y="245"/>
                      <a:pt x="238" y="245"/>
                      <a:pt x="232" y="245"/>
                    </a:cubicBezTo>
                    <a:cubicBezTo>
                      <a:pt x="226" y="255"/>
                      <a:pt x="220" y="266"/>
                      <a:pt x="215" y="277"/>
                    </a:cubicBezTo>
                    <a:cubicBezTo>
                      <a:pt x="206" y="280"/>
                      <a:pt x="196" y="282"/>
                      <a:pt x="187" y="282"/>
                    </a:cubicBezTo>
                    <a:cubicBezTo>
                      <a:pt x="184" y="274"/>
                      <a:pt x="180" y="267"/>
                      <a:pt x="175" y="261"/>
                    </a:cubicBezTo>
                    <a:cubicBezTo>
                      <a:pt x="177" y="260"/>
                      <a:pt x="181" y="257"/>
                      <a:pt x="184" y="256"/>
                    </a:cubicBezTo>
                    <a:cubicBezTo>
                      <a:pt x="185" y="250"/>
                      <a:pt x="177" y="249"/>
                      <a:pt x="174" y="246"/>
                    </a:cubicBezTo>
                    <a:cubicBezTo>
                      <a:pt x="163" y="241"/>
                      <a:pt x="157" y="228"/>
                      <a:pt x="148" y="221"/>
                    </a:cubicBezTo>
                    <a:cubicBezTo>
                      <a:pt x="136" y="212"/>
                      <a:pt x="122" y="202"/>
                      <a:pt x="106" y="203"/>
                    </a:cubicBezTo>
                    <a:cubicBezTo>
                      <a:pt x="90" y="203"/>
                      <a:pt x="76" y="195"/>
                      <a:pt x="65" y="184"/>
                    </a:cubicBezTo>
                    <a:cubicBezTo>
                      <a:pt x="55" y="176"/>
                      <a:pt x="66" y="164"/>
                      <a:pt x="63" y="154"/>
                    </a:cubicBezTo>
                    <a:cubicBezTo>
                      <a:pt x="55" y="144"/>
                      <a:pt x="43" y="138"/>
                      <a:pt x="35" y="127"/>
                    </a:cubicBezTo>
                    <a:cubicBezTo>
                      <a:pt x="25" y="113"/>
                      <a:pt x="13" y="101"/>
                      <a:pt x="0" y="91"/>
                    </a:cubicBezTo>
                    <a:cubicBezTo>
                      <a:pt x="0" y="84"/>
                      <a:pt x="0" y="78"/>
                      <a:pt x="1" y="72"/>
                    </a:cubicBezTo>
                    <a:cubicBezTo>
                      <a:pt x="18" y="90"/>
                      <a:pt x="38" y="107"/>
                      <a:pt x="52" y="129"/>
                    </a:cubicBezTo>
                    <a:cubicBezTo>
                      <a:pt x="56" y="130"/>
                      <a:pt x="63" y="130"/>
                      <a:pt x="66" y="130"/>
                    </a:cubicBezTo>
                    <a:cubicBezTo>
                      <a:pt x="63" y="124"/>
                      <a:pt x="60" y="119"/>
                      <a:pt x="57" y="113"/>
                    </a:cubicBezTo>
                    <a:cubicBezTo>
                      <a:pt x="56" y="109"/>
                      <a:pt x="54" y="104"/>
                      <a:pt x="53" y="100"/>
                    </a:cubicBezTo>
                    <a:cubicBezTo>
                      <a:pt x="46" y="91"/>
                      <a:pt x="45" y="79"/>
                      <a:pt x="45" y="68"/>
                    </a:cubicBezTo>
                    <a:cubicBezTo>
                      <a:pt x="64" y="67"/>
                      <a:pt x="71" y="85"/>
                      <a:pt x="76" y="100"/>
                    </a:cubicBezTo>
                    <a:cubicBezTo>
                      <a:pt x="81" y="104"/>
                      <a:pt x="86" y="108"/>
                      <a:pt x="92" y="112"/>
                    </a:cubicBezTo>
                    <a:cubicBezTo>
                      <a:pt x="90" y="107"/>
                      <a:pt x="89" y="102"/>
                      <a:pt x="87" y="98"/>
                    </a:cubicBezTo>
                    <a:cubicBezTo>
                      <a:pt x="93" y="94"/>
                      <a:pt x="100" y="89"/>
                      <a:pt x="106" y="85"/>
                    </a:cubicBezTo>
                    <a:cubicBezTo>
                      <a:pt x="105" y="77"/>
                      <a:pt x="104" y="70"/>
                      <a:pt x="101" y="62"/>
                    </a:cubicBezTo>
                    <a:cubicBezTo>
                      <a:pt x="86" y="54"/>
                      <a:pt x="70" y="47"/>
                      <a:pt x="54" y="43"/>
                    </a:cubicBezTo>
                    <a:cubicBezTo>
                      <a:pt x="50" y="45"/>
                      <a:pt x="45" y="46"/>
                      <a:pt x="41" y="48"/>
                    </a:cubicBezTo>
                    <a:cubicBezTo>
                      <a:pt x="23" y="39"/>
                      <a:pt x="6" y="22"/>
                      <a:pt x="8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74" name="Line 89">
                <a:extLst>
                  <a:ext uri="{FF2B5EF4-FFF2-40B4-BE49-F238E27FC236}">
                    <a16:creationId xmlns:a16="http://schemas.microsoft.com/office/drawing/2014/main" id="{1623F3EA-9077-4B87-91E8-873D704AE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9" y="95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75" name="Line 90">
                <a:extLst>
                  <a:ext uri="{FF2B5EF4-FFF2-40B4-BE49-F238E27FC236}">
                    <a16:creationId xmlns:a16="http://schemas.microsoft.com/office/drawing/2014/main" id="{187A3FC1-A13A-434A-A616-04BFDBCA4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9" y="95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76" name="Line 91">
                <a:extLst>
                  <a:ext uri="{FF2B5EF4-FFF2-40B4-BE49-F238E27FC236}">
                    <a16:creationId xmlns:a16="http://schemas.microsoft.com/office/drawing/2014/main" id="{C65700A9-A927-4CEE-A550-070FB5BA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4" y="96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77" name="Line 92">
                <a:extLst>
                  <a:ext uri="{FF2B5EF4-FFF2-40B4-BE49-F238E27FC236}">
                    <a16:creationId xmlns:a16="http://schemas.microsoft.com/office/drawing/2014/main" id="{660BBAEB-4DFC-4188-9C87-D4CC12134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4" y="96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78" name="Line 93">
                <a:extLst>
                  <a:ext uri="{FF2B5EF4-FFF2-40B4-BE49-F238E27FC236}">
                    <a16:creationId xmlns:a16="http://schemas.microsoft.com/office/drawing/2014/main" id="{91479B3F-4A86-4720-9288-FE4DDD1A8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3" y="100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79" name="Line 94">
                <a:extLst>
                  <a:ext uri="{FF2B5EF4-FFF2-40B4-BE49-F238E27FC236}">
                    <a16:creationId xmlns:a16="http://schemas.microsoft.com/office/drawing/2014/main" id="{8AE5233B-6B6B-4BB4-8EF6-DB9B279B0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3" y="100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80" name="Line 95">
                <a:extLst>
                  <a:ext uri="{FF2B5EF4-FFF2-40B4-BE49-F238E27FC236}">
                    <a16:creationId xmlns:a16="http://schemas.microsoft.com/office/drawing/2014/main" id="{4E8D7ED1-224C-4594-B9FD-3821EE33D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4" y="101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81" name="Line 96">
                <a:extLst>
                  <a:ext uri="{FF2B5EF4-FFF2-40B4-BE49-F238E27FC236}">
                    <a16:creationId xmlns:a16="http://schemas.microsoft.com/office/drawing/2014/main" id="{D80BB9BE-08ED-4086-9172-60235DC6A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4" y="101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82" name="Freeform 97">
                <a:extLst>
                  <a:ext uri="{FF2B5EF4-FFF2-40B4-BE49-F238E27FC236}">
                    <a16:creationId xmlns:a16="http://schemas.microsoft.com/office/drawing/2014/main" id="{4BA6D232-EEEC-4184-A239-07AE858FA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" y="1012"/>
                <a:ext cx="16" cy="14"/>
              </a:xfrm>
              <a:custGeom>
                <a:avLst/>
                <a:gdLst>
                  <a:gd name="T0" fmla="*/ 9 w 21"/>
                  <a:gd name="T1" fmla="*/ 2 h 19"/>
                  <a:gd name="T2" fmla="*/ 12 w 21"/>
                  <a:gd name="T3" fmla="*/ 16 h 19"/>
                  <a:gd name="T4" fmla="*/ 9 w 21"/>
                  <a:gd name="T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9" y="2"/>
                    </a:moveTo>
                    <a:cubicBezTo>
                      <a:pt x="17" y="0"/>
                      <a:pt x="21" y="14"/>
                      <a:pt x="12" y="16"/>
                    </a:cubicBezTo>
                    <a:cubicBezTo>
                      <a:pt x="4" y="19"/>
                      <a:pt x="0" y="4"/>
                      <a:pt x="9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83" name="Line 98">
                <a:extLst>
                  <a:ext uri="{FF2B5EF4-FFF2-40B4-BE49-F238E27FC236}">
                    <a16:creationId xmlns:a16="http://schemas.microsoft.com/office/drawing/2014/main" id="{1EE170D8-FFB4-48DD-97F9-367661EEA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4" y="103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84" name="Line 99">
                <a:extLst>
                  <a:ext uri="{FF2B5EF4-FFF2-40B4-BE49-F238E27FC236}">
                    <a16:creationId xmlns:a16="http://schemas.microsoft.com/office/drawing/2014/main" id="{7DB07F6E-3051-4EBE-B159-F8A811945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4" y="103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85" name="Line 100">
                <a:extLst>
                  <a:ext uri="{FF2B5EF4-FFF2-40B4-BE49-F238E27FC236}">
                    <a16:creationId xmlns:a16="http://schemas.microsoft.com/office/drawing/2014/main" id="{346686A3-6120-455D-8723-DD741233E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1" y="103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86" name="Line 101">
                <a:extLst>
                  <a:ext uri="{FF2B5EF4-FFF2-40B4-BE49-F238E27FC236}">
                    <a16:creationId xmlns:a16="http://schemas.microsoft.com/office/drawing/2014/main" id="{A04726AB-DA75-408A-9C06-5790D52B0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1" y="103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87" name="Line 102">
                <a:extLst>
                  <a:ext uri="{FF2B5EF4-FFF2-40B4-BE49-F238E27FC236}">
                    <a16:creationId xmlns:a16="http://schemas.microsoft.com/office/drawing/2014/main" id="{3FD23375-11BB-4EA8-B04B-BE77E11AA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7" y="104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88" name="Line 103">
                <a:extLst>
                  <a:ext uri="{FF2B5EF4-FFF2-40B4-BE49-F238E27FC236}">
                    <a16:creationId xmlns:a16="http://schemas.microsoft.com/office/drawing/2014/main" id="{C5D1F408-9156-4919-B1FF-4DC491F10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7" y="104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89" name="Line 104">
                <a:extLst>
                  <a:ext uri="{FF2B5EF4-FFF2-40B4-BE49-F238E27FC236}">
                    <a16:creationId xmlns:a16="http://schemas.microsoft.com/office/drawing/2014/main" id="{9BE9094B-738E-44D5-A006-CBFF7891F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104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90" name="Line 105">
                <a:extLst>
                  <a:ext uri="{FF2B5EF4-FFF2-40B4-BE49-F238E27FC236}">
                    <a16:creationId xmlns:a16="http://schemas.microsoft.com/office/drawing/2014/main" id="{9298A717-4BBC-47AE-A07A-312C872EE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104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91" name="Line 106">
                <a:extLst>
                  <a:ext uri="{FF2B5EF4-FFF2-40B4-BE49-F238E27FC236}">
                    <a16:creationId xmlns:a16="http://schemas.microsoft.com/office/drawing/2014/main" id="{A2F70D4C-08E3-48F7-99BE-B00A07810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0" y="107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92" name="Line 107">
                <a:extLst>
                  <a:ext uri="{FF2B5EF4-FFF2-40B4-BE49-F238E27FC236}">
                    <a16:creationId xmlns:a16="http://schemas.microsoft.com/office/drawing/2014/main" id="{C5E441FB-F393-418E-AE19-768A63DB2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0" y="107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93" name="Freeform 108">
                <a:extLst>
                  <a:ext uri="{FF2B5EF4-FFF2-40B4-BE49-F238E27FC236}">
                    <a16:creationId xmlns:a16="http://schemas.microsoft.com/office/drawing/2014/main" id="{956C9E21-F848-4057-994B-50AADBC60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1" y="1074"/>
                <a:ext cx="195" cy="206"/>
              </a:xfrm>
              <a:custGeom>
                <a:avLst/>
                <a:gdLst>
                  <a:gd name="T0" fmla="*/ 44 w 259"/>
                  <a:gd name="T1" fmla="*/ 6 h 274"/>
                  <a:gd name="T2" fmla="*/ 77 w 259"/>
                  <a:gd name="T3" fmla="*/ 15 h 274"/>
                  <a:gd name="T4" fmla="*/ 110 w 259"/>
                  <a:gd name="T5" fmla="*/ 10 h 274"/>
                  <a:gd name="T6" fmla="*/ 161 w 259"/>
                  <a:gd name="T7" fmla="*/ 44 h 274"/>
                  <a:gd name="T8" fmla="*/ 192 w 259"/>
                  <a:gd name="T9" fmla="*/ 50 h 274"/>
                  <a:gd name="T10" fmla="*/ 222 w 259"/>
                  <a:gd name="T11" fmla="*/ 80 h 274"/>
                  <a:gd name="T12" fmla="*/ 258 w 259"/>
                  <a:gd name="T13" fmla="*/ 119 h 274"/>
                  <a:gd name="T14" fmla="*/ 259 w 259"/>
                  <a:gd name="T15" fmla="*/ 153 h 274"/>
                  <a:gd name="T16" fmla="*/ 246 w 259"/>
                  <a:gd name="T17" fmla="*/ 153 h 274"/>
                  <a:gd name="T18" fmla="*/ 255 w 259"/>
                  <a:gd name="T19" fmla="*/ 203 h 274"/>
                  <a:gd name="T20" fmla="*/ 227 w 259"/>
                  <a:gd name="T21" fmla="*/ 218 h 274"/>
                  <a:gd name="T22" fmla="*/ 211 w 259"/>
                  <a:gd name="T23" fmla="*/ 204 h 274"/>
                  <a:gd name="T24" fmla="*/ 186 w 259"/>
                  <a:gd name="T25" fmla="*/ 214 h 274"/>
                  <a:gd name="T26" fmla="*/ 191 w 259"/>
                  <a:gd name="T27" fmla="*/ 258 h 274"/>
                  <a:gd name="T28" fmla="*/ 180 w 259"/>
                  <a:gd name="T29" fmla="*/ 267 h 274"/>
                  <a:gd name="T30" fmla="*/ 149 w 259"/>
                  <a:gd name="T31" fmla="*/ 274 h 274"/>
                  <a:gd name="T32" fmla="*/ 146 w 259"/>
                  <a:gd name="T33" fmla="*/ 255 h 274"/>
                  <a:gd name="T34" fmla="*/ 87 w 259"/>
                  <a:gd name="T35" fmla="*/ 179 h 274"/>
                  <a:gd name="T36" fmla="*/ 61 w 259"/>
                  <a:gd name="T37" fmla="*/ 148 h 274"/>
                  <a:gd name="T38" fmla="*/ 7 w 259"/>
                  <a:gd name="T39" fmla="*/ 106 h 274"/>
                  <a:gd name="T40" fmla="*/ 0 w 259"/>
                  <a:gd name="T41" fmla="*/ 85 h 274"/>
                  <a:gd name="T42" fmla="*/ 14 w 259"/>
                  <a:gd name="T43" fmla="*/ 83 h 274"/>
                  <a:gd name="T44" fmla="*/ 20 w 259"/>
                  <a:gd name="T45" fmla="*/ 44 h 274"/>
                  <a:gd name="T46" fmla="*/ 32 w 259"/>
                  <a:gd name="T47" fmla="*/ 42 h 274"/>
                  <a:gd name="T48" fmla="*/ 44 w 259"/>
                  <a:gd name="T49" fmla="*/ 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9" h="274">
                    <a:moveTo>
                      <a:pt x="44" y="6"/>
                    </a:moveTo>
                    <a:cubicBezTo>
                      <a:pt x="55" y="7"/>
                      <a:pt x="73" y="0"/>
                      <a:pt x="77" y="15"/>
                    </a:cubicBezTo>
                    <a:cubicBezTo>
                      <a:pt x="88" y="11"/>
                      <a:pt x="99" y="10"/>
                      <a:pt x="110" y="10"/>
                    </a:cubicBezTo>
                    <a:cubicBezTo>
                      <a:pt x="120" y="30"/>
                      <a:pt x="142" y="36"/>
                      <a:pt x="161" y="44"/>
                    </a:cubicBezTo>
                    <a:cubicBezTo>
                      <a:pt x="171" y="48"/>
                      <a:pt x="182" y="47"/>
                      <a:pt x="192" y="50"/>
                    </a:cubicBezTo>
                    <a:cubicBezTo>
                      <a:pt x="203" y="59"/>
                      <a:pt x="210" y="72"/>
                      <a:pt x="222" y="80"/>
                    </a:cubicBezTo>
                    <a:cubicBezTo>
                      <a:pt x="238" y="89"/>
                      <a:pt x="245" y="108"/>
                      <a:pt x="258" y="119"/>
                    </a:cubicBezTo>
                    <a:cubicBezTo>
                      <a:pt x="258" y="131"/>
                      <a:pt x="258" y="142"/>
                      <a:pt x="259" y="153"/>
                    </a:cubicBezTo>
                    <a:cubicBezTo>
                      <a:pt x="256" y="153"/>
                      <a:pt x="249" y="153"/>
                      <a:pt x="246" y="153"/>
                    </a:cubicBezTo>
                    <a:cubicBezTo>
                      <a:pt x="253" y="169"/>
                      <a:pt x="256" y="186"/>
                      <a:pt x="255" y="203"/>
                    </a:cubicBezTo>
                    <a:cubicBezTo>
                      <a:pt x="246" y="209"/>
                      <a:pt x="238" y="216"/>
                      <a:pt x="227" y="218"/>
                    </a:cubicBezTo>
                    <a:cubicBezTo>
                      <a:pt x="221" y="215"/>
                      <a:pt x="216" y="209"/>
                      <a:pt x="211" y="204"/>
                    </a:cubicBezTo>
                    <a:cubicBezTo>
                      <a:pt x="202" y="207"/>
                      <a:pt x="193" y="209"/>
                      <a:pt x="186" y="214"/>
                    </a:cubicBezTo>
                    <a:cubicBezTo>
                      <a:pt x="186" y="229"/>
                      <a:pt x="191" y="243"/>
                      <a:pt x="191" y="258"/>
                    </a:cubicBezTo>
                    <a:cubicBezTo>
                      <a:pt x="187" y="261"/>
                      <a:pt x="183" y="264"/>
                      <a:pt x="180" y="267"/>
                    </a:cubicBezTo>
                    <a:cubicBezTo>
                      <a:pt x="169" y="270"/>
                      <a:pt x="159" y="272"/>
                      <a:pt x="149" y="274"/>
                    </a:cubicBezTo>
                    <a:cubicBezTo>
                      <a:pt x="148" y="268"/>
                      <a:pt x="147" y="261"/>
                      <a:pt x="146" y="255"/>
                    </a:cubicBezTo>
                    <a:cubicBezTo>
                      <a:pt x="122" y="234"/>
                      <a:pt x="100" y="209"/>
                      <a:pt x="87" y="179"/>
                    </a:cubicBezTo>
                    <a:cubicBezTo>
                      <a:pt x="75" y="173"/>
                      <a:pt x="69" y="159"/>
                      <a:pt x="61" y="148"/>
                    </a:cubicBezTo>
                    <a:cubicBezTo>
                      <a:pt x="42" y="136"/>
                      <a:pt x="25" y="121"/>
                      <a:pt x="7" y="106"/>
                    </a:cubicBezTo>
                    <a:cubicBezTo>
                      <a:pt x="0" y="101"/>
                      <a:pt x="2" y="92"/>
                      <a:pt x="0" y="85"/>
                    </a:cubicBezTo>
                    <a:cubicBezTo>
                      <a:pt x="3" y="85"/>
                      <a:pt x="11" y="84"/>
                      <a:pt x="14" y="83"/>
                    </a:cubicBezTo>
                    <a:cubicBezTo>
                      <a:pt x="18" y="70"/>
                      <a:pt x="20" y="57"/>
                      <a:pt x="20" y="44"/>
                    </a:cubicBezTo>
                    <a:cubicBezTo>
                      <a:pt x="23" y="43"/>
                      <a:pt x="29" y="42"/>
                      <a:pt x="32" y="42"/>
                    </a:cubicBezTo>
                    <a:cubicBezTo>
                      <a:pt x="37" y="30"/>
                      <a:pt x="42" y="18"/>
                      <a:pt x="44" y="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94" name="Line 109">
                <a:extLst>
                  <a:ext uri="{FF2B5EF4-FFF2-40B4-BE49-F238E27FC236}">
                    <a16:creationId xmlns:a16="http://schemas.microsoft.com/office/drawing/2014/main" id="{9FD28C19-AD5C-40A6-8165-654C7354A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1" y="108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95" name="Line 110">
                <a:extLst>
                  <a:ext uri="{FF2B5EF4-FFF2-40B4-BE49-F238E27FC236}">
                    <a16:creationId xmlns:a16="http://schemas.microsoft.com/office/drawing/2014/main" id="{1D64EC34-6136-454F-8661-CC2DD5760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1" y="108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96" name="Freeform 111">
                <a:extLst>
                  <a:ext uri="{FF2B5EF4-FFF2-40B4-BE49-F238E27FC236}">
                    <a16:creationId xmlns:a16="http://schemas.microsoft.com/office/drawing/2014/main" id="{811BC26A-4D24-4B23-92AD-496A17FCB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7" y="1101"/>
                <a:ext cx="37" cy="32"/>
              </a:xfrm>
              <a:custGeom>
                <a:avLst/>
                <a:gdLst>
                  <a:gd name="T0" fmla="*/ 3 w 49"/>
                  <a:gd name="T1" fmla="*/ 0 h 42"/>
                  <a:gd name="T2" fmla="*/ 22 w 49"/>
                  <a:gd name="T3" fmla="*/ 4 h 42"/>
                  <a:gd name="T4" fmla="*/ 49 w 49"/>
                  <a:gd name="T5" fmla="*/ 42 h 42"/>
                  <a:gd name="T6" fmla="*/ 21 w 49"/>
                  <a:gd name="T7" fmla="*/ 24 h 42"/>
                  <a:gd name="T8" fmla="*/ 18 w 49"/>
                  <a:gd name="T9" fmla="*/ 12 h 42"/>
                  <a:gd name="T10" fmla="*/ 0 w 49"/>
                  <a:gd name="T11" fmla="*/ 11 h 42"/>
                  <a:gd name="T12" fmla="*/ 3 w 4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42">
                    <a:moveTo>
                      <a:pt x="3" y="0"/>
                    </a:moveTo>
                    <a:cubicBezTo>
                      <a:pt x="9" y="2"/>
                      <a:pt x="16" y="3"/>
                      <a:pt x="22" y="4"/>
                    </a:cubicBezTo>
                    <a:cubicBezTo>
                      <a:pt x="33" y="14"/>
                      <a:pt x="47" y="25"/>
                      <a:pt x="49" y="42"/>
                    </a:cubicBezTo>
                    <a:cubicBezTo>
                      <a:pt x="39" y="36"/>
                      <a:pt x="30" y="30"/>
                      <a:pt x="21" y="24"/>
                    </a:cubicBezTo>
                    <a:cubicBezTo>
                      <a:pt x="20" y="21"/>
                      <a:pt x="19" y="15"/>
                      <a:pt x="18" y="12"/>
                    </a:cubicBezTo>
                    <a:cubicBezTo>
                      <a:pt x="12" y="11"/>
                      <a:pt x="6" y="11"/>
                      <a:pt x="0" y="11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97" name="Freeform 112">
                <a:extLst>
                  <a:ext uri="{FF2B5EF4-FFF2-40B4-BE49-F238E27FC236}">
                    <a16:creationId xmlns:a16="http://schemas.microsoft.com/office/drawing/2014/main" id="{B726B5B2-8A2F-41BF-B023-269C6C932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" y="1103"/>
                <a:ext cx="54" cy="47"/>
              </a:xfrm>
              <a:custGeom>
                <a:avLst/>
                <a:gdLst>
                  <a:gd name="T0" fmla="*/ 21 w 72"/>
                  <a:gd name="T1" fmla="*/ 0 h 63"/>
                  <a:gd name="T2" fmla="*/ 62 w 72"/>
                  <a:gd name="T3" fmla="*/ 8 h 63"/>
                  <a:gd name="T4" fmla="*/ 70 w 72"/>
                  <a:gd name="T5" fmla="*/ 45 h 63"/>
                  <a:gd name="T6" fmla="*/ 3 w 72"/>
                  <a:gd name="T7" fmla="*/ 40 h 63"/>
                  <a:gd name="T8" fmla="*/ 21 w 7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3">
                    <a:moveTo>
                      <a:pt x="21" y="0"/>
                    </a:moveTo>
                    <a:cubicBezTo>
                      <a:pt x="35" y="1"/>
                      <a:pt x="51" y="0"/>
                      <a:pt x="62" y="8"/>
                    </a:cubicBezTo>
                    <a:cubicBezTo>
                      <a:pt x="70" y="19"/>
                      <a:pt x="72" y="32"/>
                      <a:pt x="70" y="45"/>
                    </a:cubicBezTo>
                    <a:cubicBezTo>
                      <a:pt x="50" y="55"/>
                      <a:pt x="18" y="63"/>
                      <a:pt x="3" y="40"/>
                    </a:cubicBezTo>
                    <a:cubicBezTo>
                      <a:pt x="0" y="24"/>
                      <a:pt x="11" y="11"/>
                      <a:pt x="21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98" name="Line 113">
                <a:extLst>
                  <a:ext uri="{FF2B5EF4-FFF2-40B4-BE49-F238E27FC236}">
                    <a16:creationId xmlns:a16="http://schemas.microsoft.com/office/drawing/2014/main" id="{CDBEA537-753C-43F2-9E8B-44E0DE442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4" y="111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799" name="Line 114">
                <a:extLst>
                  <a:ext uri="{FF2B5EF4-FFF2-40B4-BE49-F238E27FC236}">
                    <a16:creationId xmlns:a16="http://schemas.microsoft.com/office/drawing/2014/main" id="{8793F79B-B950-4E47-BEFF-E6A433FA3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4" y="111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00" name="Line 115">
                <a:extLst>
                  <a:ext uri="{FF2B5EF4-FFF2-40B4-BE49-F238E27FC236}">
                    <a16:creationId xmlns:a16="http://schemas.microsoft.com/office/drawing/2014/main" id="{5F9C1B44-1807-4571-A035-46289DD59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4" y="11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01" name="Line 116">
                <a:extLst>
                  <a:ext uri="{FF2B5EF4-FFF2-40B4-BE49-F238E27FC236}">
                    <a16:creationId xmlns:a16="http://schemas.microsoft.com/office/drawing/2014/main" id="{D1D12D2D-828C-4D75-9417-9FC5C2E83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4" y="11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02" name="Line 117">
                <a:extLst>
                  <a:ext uri="{FF2B5EF4-FFF2-40B4-BE49-F238E27FC236}">
                    <a16:creationId xmlns:a16="http://schemas.microsoft.com/office/drawing/2014/main" id="{EDA9207F-1C61-4CA2-B979-092148494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0" y="112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03" name="Line 118">
                <a:extLst>
                  <a:ext uri="{FF2B5EF4-FFF2-40B4-BE49-F238E27FC236}">
                    <a16:creationId xmlns:a16="http://schemas.microsoft.com/office/drawing/2014/main" id="{86A67EF7-E5C8-49D2-85A1-5650E4F67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80" y="112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04" name="Line 119">
                <a:extLst>
                  <a:ext uri="{FF2B5EF4-FFF2-40B4-BE49-F238E27FC236}">
                    <a16:creationId xmlns:a16="http://schemas.microsoft.com/office/drawing/2014/main" id="{F46D6967-8755-4247-828B-D23FE75A2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5" y="112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05" name="Line 120">
                <a:extLst>
                  <a:ext uri="{FF2B5EF4-FFF2-40B4-BE49-F238E27FC236}">
                    <a16:creationId xmlns:a16="http://schemas.microsoft.com/office/drawing/2014/main" id="{0FD9BC56-EECC-4F82-BDDB-6BDDC44D0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5" y="112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06" name="Freeform 121">
                <a:extLst>
                  <a:ext uri="{FF2B5EF4-FFF2-40B4-BE49-F238E27FC236}">
                    <a16:creationId xmlns:a16="http://schemas.microsoft.com/office/drawing/2014/main" id="{02B4BB55-59E1-409B-8BFE-B29EAE8BE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" y="1130"/>
                <a:ext cx="8" cy="8"/>
              </a:xfrm>
              <a:custGeom>
                <a:avLst/>
                <a:gdLst>
                  <a:gd name="T0" fmla="*/ 2 w 11"/>
                  <a:gd name="T1" fmla="*/ 2 h 11"/>
                  <a:gd name="T2" fmla="*/ 8 w 11"/>
                  <a:gd name="T3" fmla="*/ 8 h 11"/>
                  <a:gd name="T4" fmla="*/ 2 w 11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2" y="2"/>
                    </a:moveTo>
                    <a:cubicBezTo>
                      <a:pt x="8" y="0"/>
                      <a:pt x="11" y="1"/>
                      <a:pt x="8" y="8"/>
                    </a:cubicBezTo>
                    <a:cubicBezTo>
                      <a:pt x="2" y="11"/>
                      <a:pt x="0" y="8"/>
                      <a:pt x="2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07" name="Freeform 122">
                <a:extLst>
                  <a:ext uri="{FF2B5EF4-FFF2-40B4-BE49-F238E27FC236}">
                    <a16:creationId xmlns:a16="http://schemas.microsoft.com/office/drawing/2014/main" id="{9BB3ABF7-2423-4FEF-A31A-4AED7B06D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" y="1225"/>
                <a:ext cx="124" cy="110"/>
              </a:xfrm>
              <a:custGeom>
                <a:avLst/>
                <a:gdLst>
                  <a:gd name="T0" fmla="*/ 5 w 165"/>
                  <a:gd name="T1" fmla="*/ 2 h 146"/>
                  <a:gd name="T2" fmla="*/ 33 w 165"/>
                  <a:gd name="T3" fmla="*/ 6 h 146"/>
                  <a:gd name="T4" fmla="*/ 64 w 165"/>
                  <a:gd name="T5" fmla="*/ 12 h 146"/>
                  <a:gd name="T6" fmla="*/ 35 w 165"/>
                  <a:gd name="T7" fmla="*/ 12 h 146"/>
                  <a:gd name="T8" fmla="*/ 68 w 165"/>
                  <a:gd name="T9" fmla="*/ 30 h 146"/>
                  <a:gd name="T10" fmla="*/ 106 w 165"/>
                  <a:gd name="T11" fmla="*/ 57 h 146"/>
                  <a:gd name="T12" fmla="*/ 148 w 165"/>
                  <a:gd name="T13" fmla="*/ 69 h 146"/>
                  <a:gd name="T14" fmla="*/ 165 w 165"/>
                  <a:gd name="T15" fmla="*/ 93 h 146"/>
                  <a:gd name="T16" fmla="*/ 149 w 165"/>
                  <a:gd name="T17" fmla="*/ 100 h 146"/>
                  <a:gd name="T18" fmla="*/ 149 w 165"/>
                  <a:gd name="T19" fmla="*/ 123 h 146"/>
                  <a:gd name="T20" fmla="*/ 165 w 165"/>
                  <a:gd name="T21" fmla="*/ 123 h 146"/>
                  <a:gd name="T22" fmla="*/ 159 w 165"/>
                  <a:gd name="T23" fmla="*/ 137 h 146"/>
                  <a:gd name="T24" fmla="*/ 151 w 165"/>
                  <a:gd name="T25" fmla="*/ 134 h 146"/>
                  <a:gd name="T26" fmla="*/ 101 w 165"/>
                  <a:gd name="T27" fmla="*/ 139 h 146"/>
                  <a:gd name="T28" fmla="*/ 74 w 165"/>
                  <a:gd name="T29" fmla="*/ 129 h 146"/>
                  <a:gd name="T30" fmla="*/ 11 w 165"/>
                  <a:gd name="T31" fmla="*/ 91 h 146"/>
                  <a:gd name="T32" fmla="*/ 0 w 165"/>
                  <a:gd name="T33" fmla="*/ 76 h 146"/>
                  <a:gd name="T34" fmla="*/ 63 w 165"/>
                  <a:gd name="T35" fmla="*/ 87 h 146"/>
                  <a:gd name="T36" fmla="*/ 42 w 165"/>
                  <a:gd name="T37" fmla="*/ 46 h 146"/>
                  <a:gd name="T38" fmla="*/ 6 w 165"/>
                  <a:gd name="T39" fmla="*/ 50 h 146"/>
                  <a:gd name="T40" fmla="*/ 5 w 165"/>
                  <a:gd name="T41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5" h="146">
                    <a:moveTo>
                      <a:pt x="5" y="2"/>
                    </a:moveTo>
                    <a:cubicBezTo>
                      <a:pt x="14" y="3"/>
                      <a:pt x="23" y="4"/>
                      <a:pt x="33" y="6"/>
                    </a:cubicBezTo>
                    <a:cubicBezTo>
                      <a:pt x="43" y="0"/>
                      <a:pt x="55" y="5"/>
                      <a:pt x="64" y="12"/>
                    </a:cubicBezTo>
                    <a:cubicBezTo>
                      <a:pt x="54" y="12"/>
                      <a:pt x="45" y="12"/>
                      <a:pt x="35" y="12"/>
                    </a:cubicBezTo>
                    <a:cubicBezTo>
                      <a:pt x="41" y="25"/>
                      <a:pt x="56" y="25"/>
                      <a:pt x="68" y="30"/>
                    </a:cubicBezTo>
                    <a:cubicBezTo>
                      <a:pt x="83" y="35"/>
                      <a:pt x="98" y="43"/>
                      <a:pt x="106" y="57"/>
                    </a:cubicBezTo>
                    <a:cubicBezTo>
                      <a:pt x="119" y="63"/>
                      <a:pt x="134" y="67"/>
                      <a:pt x="148" y="69"/>
                    </a:cubicBezTo>
                    <a:cubicBezTo>
                      <a:pt x="156" y="75"/>
                      <a:pt x="163" y="83"/>
                      <a:pt x="165" y="93"/>
                    </a:cubicBezTo>
                    <a:cubicBezTo>
                      <a:pt x="159" y="95"/>
                      <a:pt x="154" y="98"/>
                      <a:pt x="149" y="100"/>
                    </a:cubicBezTo>
                    <a:cubicBezTo>
                      <a:pt x="149" y="108"/>
                      <a:pt x="149" y="115"/>
                      <a:pt x="149" y="123"/>
                    </a:cubicBezTo>
                    <a:cubicBezTo>
                      <a:pt x="153" y="123"/>
                      <a:pt x="160" y="123"/>
                      <a:pt x="165" y="123"/>
                    </a:cubicBezTo>
                    <a:cubicBezTo>
                      <a:pt x="162" y="128"/>
                      <a:pt x="160" y="132"/>
                      <a:pt x="159" y="137"/>
                    </a:cubicBezTo>
                    <a:cubicBezTo>
                      <a:pt x="157" y="136"/>
                      <a:pt x="153" y="134"/>
                      <a:pt x="151" y="134"/>
                    </a:cubicBezTo>
                    <a:cubicBezTo>
                      <a:pt x="136" y="146"/>
                      <a:pt x="118" y="133"/>
                      <a:pt x="101" y="139"/>
                    </a:cubicBezTo>
                    <a:cubicBezTo>
                      <a:pt x="94" y="131"/>
                      <a:pt x="83" y="132"/>
                      <a:pt x="74" y="129"/>
                    </a:cubicBezTo>
                    <a:cubicBezTo>
                      <a:pt x="50" y="123"/>
                      <a:pt x="32" y="104"/>
                      <a:pt x="11" y="91"/>
                    </a:cubicBezTo>
                    <a:cubicBezTo>
                      <a:pt x="5" y="87"/>
                      <a:pt x="2" y="81"/>
                      <a:pt x="0" y="76"/>
                    </a:cubicBezTo>
                    <a:cubicBezTo>
                      <a:pt x="21" y="80"/>
                      <a:pt x="41" y="87"/>
                      <a:pt x="63" y="87"/>
                    </a:cubicBezTo>
                    <a:cubicBezTo>
                      <a:pt x="60" y="71"/>
                      <a:pt x="56" y="54"/>
                      <a:pt x="42" y="46"/>
                    </a:cubicBezTo>
                    <a:cubicBezTo>
                      <a:pt x="30" y="42"/>
                      <a:pt x="17" y="48"/>
                      <a:pt x="6" y="50"/>
                    </a:cubicBezTo>
                    <a:cubicBezTo>
                      <a:pt x="13" y="34"/>
                      <a:pt x="8" y="18"/>
                      <a:pt x="5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08" name="Freeform 123">
                <a:extLst>
                  <a:ext uri="{FF2B5EF4-FFF2-40B4-BE49-F238E27FC236}">
                    <a16:creationId xmlns:a16="http://schemas.microsoft.com/office/drawing/2014/main" id="{BFF82777-8819-4CAF-BA73-AF9CC93E8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" y="1244"/>
                <a:ext cx="10" cy="24"/>
              </a:xfrm>
              <a:custGeom>
                <a:avLst/>
                <a:gdLst>
                  <a:gd name="T0" fmla="*/ 0 w 13"/>
                  <a:gd name="T1" fmla="*/ 32 h 32"/>
                  <a:gd name="T2" fmla="*/ 7 w 13"/>
                  <a:gd name="T3" fmla="*/ 0 h 32"/>
                  <a:gd name="T4" fmla="*/ 13 w 13"/>
                  <a:gd name="T5" fmla="*/ 24 h 32"/>
                  <a:gd name="T6" fmla="*/ 0 w 13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2">
                    <a:moveTo>
                      <a:pt x="0" y="32"/>
                    </a:moveTo>
                    <a:cubicBezTo>
                      <a:pt x="1" y="21"/>
                      <a:pt x="4" y="10"/>
                      <a:pt x="7" y="0"/>
                    </a:cubicBezTo>
                    <a:cubicBezTo>
                      <a:pt x="10" y="8"/>
                      <a:pt x="12" y="16"/>
                      <a:pt x="13" y="24"/>
                    </a:cubicBezTo>
                    <a:cubicBezTo>
                      <a:pt x="9" y="27"/>
                      <a:pt x="5" y="30"/>
                      <a:pt x="0" y="3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09" name="Line 124">
                <a:extLst>
                  <a:ext uri="{FF2B5EF4-FFF2-40B4-BE49-F238E27FC236}">
                    <a16:creationId xmlns:a16="http://schemas.microsoft.com/office/drawing/2014/main" id="{82333714-FFFD-4FE6-A8BF-93B721A65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8" y="126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10" name="Line 125">
                <a:extLst>
                  <a:ext uri="{FF2B5EF4-FFF2-40B4-BE49-F238E27FC236}">
                    <a16:creationId xmlns:a16="http://schemas.microsoft.com/office/drawing/2014/main" id="{D416E375-88AD-4AD3-80D9-816EC37C6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8" y="126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11" name="Freeform 126">
                <a:extLst>
                  <a:ext uri="{FF2B5EF4-FFF2-40B4-BE49-F238E27FC236}">
                    <a16:creationId xmlns:a16="http://schemas.microsoft.com/office/drawing/2014/main" id="{DC56F7AA-B4A4-4A26-B731-2CD00C345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" y="1273"/>
                <a:ext cx="16" cy="16"/>
              </a:xfrm>
              <a:custGeom>
                <a:avLst/>
                <a:gdLst>
                  <a:gd name="T0" fmla="*/ 3 w 21"/>
                  <a:gd name="T1" fmla="*/ 5 h 21"/>
                  <a:gd name="T2" fmla="*/ 11 w 21"/>
                  <a:gd name="T3" fmla="*/ 21 h 21"/>
                  <a:gd name="T4" fmla="*/ 3 w 21"/>
                  <a:gd name="T5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1">
                    <a:moveTo>
                      <a:pt x="3" y="5"/>
                    </a:moveTo>
                    <a:cubicBezTo>
                      <a:pt x="10" y="0"/>
                      <a:pt x="21" y="17"/>
                      <a:pt x="11" y="21"/>
                    </a:cubicBezTo>
                    <a:cubicBezTo>
                      <a:pt x="5" y="19"/>
                      <a:pt x="0" y="11"/>
                      <a:pt x="3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12" name="Freeform 127">
                <a:extLst>
                  <a:ext uri="{FF2B5EF4-FFF2-40B4-BE49-F238E27FC236}">
                    <a16:creationId xmlns:a16="http://schemas.microsoft.com/office/drawing/2014/main" id="{889E253C-CAC9-4A4C-9ACE-3A3E2B5E4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2" y="1292"/>
                <a:ext cx="25" cy="7"/>
              </a:xfrm>
              <a:custGeom>
                <a:avLst/>
                <a:gdLst>
                  <a:gd name="T0" fmla="*/ 0 w 33"/>
                  <a:gd name="T1" fmla="*/ 5 h 10"/>
                  <a:gd name="T2" fmla="*/ 26 w 33"/>
                  <a:gd name="T3" fmla="*/ 3 h 10"/>
                  <a:gd name="T4" fmla="*/ 17 w 33"/>
                  <a:gd name="T5" fmla="*/ 8 h 10"/>
                  <a:gd name="T6" fmla="*/ 0 w 33"/>
                  <a:gd name="T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0">
                    <a:moveTo>
                      <a:pt x="0" y="5"/>
                    </a:moveTo>
                    <a:cubicBezTo>
                      <a:pt x="7" y="0"/>
                      <a:pt x="17" y="1"/>
                      <a:pt x="26" y="3"/>
                    </a:cubicBezTo>
                    <a:cubicBezTo>
                      <a:pt x="33" y="6"/>
                      <a:pt x="19" y="9"/>
                      <a:pt x="17" y="8"/>
                    </a:cubicBezTo>
                    <a:cubicBezTo>
                      <a:pt x="12" y="7"/>
                      <a:pt x="2" y="10"/>
                      <a:pt x="0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13" name="Line 128">
                <a:extLst>
                  <a:ext uri="{FF2B5EF4-FFF2-40B4-BE49-F238E27FC236}">
                    <a16:creationId xmlns:a16="http://schemas.microsoft.com/office/drawing/2014/main" id="{53B0AC86-643C-43FD-ADAC-A570913E8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5" y="132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14" name="Line 129">
                <a:extLst>
                  <a:ext uri="{FF2B5EF4-FFF2-40B4-BE49-F238E27FC236}">
                    <a16:creationId xmlns:a16="http://schemas.microsoft.com/office/drawing/2014/main" id="{C798CB20-6F84-4B0D-A814-0848BC1C7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5" y="132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15" name="Line 130">
                <a:extLst>
                  <a:ext uri="{FF2B5EF4-FFF2-40B4-BE49-F238E27FC236}">
                    <a16:creationId xmlns:a16="http://schemas.microsoft.com/office/drawing/2014/main" id="{3D52DF56-6D28-4CF3-9E61-DCB4B6082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5" y="133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16" name="Line 131">
                <a:extLst>
                  <a:ext uri="{FF2B5EF4-FFF2-40B4-BE49-F238E27FC236}">
                    <a16:creationId xmlns:a16="http://schemas.microsoft.com/office/drawing/2014/main" id="{DB1CCB07-9CD1-40C9-90CF-A8A2EF502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5" y="133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17" name="Line 132">
                <a:extLst>
                  <a:ext uri="{FF2B5EF4-FFF2-40B4-BE49-F238E27FC236}">
                    <a16:creationId xmlns:a16="http://schemas.microsoft.com/office/drawing/2014/main" id="{53AA4016-D6BA-45F0-9C9F-E5AC8CE6A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8" y="134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18" name="Line 133">
                <a:extLst>
                  <a:ext uri="{FF2B5EF4-FFF2-40B4-BE49-F238E27FC236}">
                    <a16:creationId xmlns:a16="http://schemas.microsoft.com/office/drawing/2014/main" id="{5E877838-2A92-4756-9AD5-B2CF25D2F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8" y="134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19" name="Freeform 134">
                <a:extLst>
                  <a:ext uri="{FF2B5EF4-FFF2-40B4-BE49-F238E27FC236}">
                    <a16:creationId xmlns:a16="http://schemas.microsoft.com/office/drawing/2014/main" id="{C979E031-0DA1-47DC-8578-991754D28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" y="1353"/>
                <a:ext cx="13" cy="15"/>
              </a:xfrm>
              <a:custGeom>
                <a:avLst/>
                <a:gdLst>
                  <a:gd name="T0" fmla="*/ 5 w 17"/>
                  <a:gd name="T1" fmla="*/ 5 h 20"/>
                  <a:gd name="T2" fmla="*/ 12 w 17"/>
                  <a:gd name="T3" fmla="*/ 16 h 20"/>
                  <a:gd name="T4" fmla="*/ 5 w 17"/>
                  <a:gd name="T5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0">
                    <a:moveTo>
                      <a:pt x="5" y="5"/>
                    </a:moveTo>
                    <a:cubicBezTo>
                      <a:pt x="11" y="0"/>
                      <a:pt x="17" y="11"/>
                      <a:pt x="12" y="16"/>
                    </a:cubicBezTo>
                    <a:cubicBezTo>
                      <a:pt x="6" y="20"/>
                      <a:pt x="0" y="9"/>
                      <a:pt x="5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20" name="Freeform 135">
                <a:extLst>
                  <a:ext uri="{FF2B5EF4-FFF2-40B4-BE49-F238E27FC236}">
                    <a16:creationId xmlns:a16="http://schemas.microsoft.com/office/drawing/2014/main" id="{AABD914A-40CE-47C0-8ECC-9CD6F0B1C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3" y="1359"/>
                <a:ext cx="12" cy="18"/>
              </a:xfrm>
              <a:custGeom>
                <a:avLst/>
                <a:gdLst>
                  <a:gd name="T0" fmla="*/ 0 w 15"/>
                  <a:gd name="T1" fmla="*/ 6 h 24"/>
                  <a:gd name="T2" fmla="*/ 15 w 15"/>
                  <a:gd name="T3" fmla="*/ 0 h 24"/>
                  <a:gd name="T4" fmla="*/ 14 w 15"/>
                  <a:gd name="T5" fmla="*/ 17 h 24"/>
                  <a:gd name="T6" fmla="*/ 7 w 15"/>
                  <a:gd name="T7" fmla="*/ 24 h 24"/>
                  <a:gd name="T8" fmla="*/ 0 w 15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4">
                    <a:moveTo>
                      <a:pt x="0" y="6"/>
                    </a:moveTo>
                    <a:cubicBezTo>
                      <a:pt x="5" y="4"/>
                      <a:pt x="10" y="2"/>
                      <a:pt x="15" y="0"/>
                    </a:cubicBezTo>
                    <a:cubicBezTo>
                      <a:pt x="14" y="6"/>
                      <a:pt x="14" y="11"/>
                      <a:pt x="14" y="17"/>
                    </a:cubicBezTo>
                    <a:cubicBezTo>
                      <a:pt x="12" y="19"/>
                      <a:pt x="8" y="22"/>
                      <a:pt x="7" y="24"/>
                    </a:cubicBezTo>
                    <a:cubicBezTo>
                      <a:pt x="4" y="18"/>
                      <a:pt x="2" y="12"/>
                      <a:pt x="0" y="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21" name="Freeform 136">
                <a:extLst>
                  <a:ext uri="{FF2B5EF4-FFF2-40B4-BE49-F238E27FC236}">
                    <a16:creationId xmlns:a16="http://schemas.microsoft.com/office/drawing/2014/main" id="{9259A0F9-1CAF-44A4-B8DD-D09BAB2B1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3" y="1369"/>
                <a:ext cx="37" cy="33"/>
              </a:xfrm>
              <a:custGeom>
                <a:avLst/>
                <a:gdLst>
                  <a:gd name="T0" fmla="*/ 8 w 49"/>
                  <a:gd name="T1" fmla="*/ 7 h 44"/>
                  <a:gd name="T2" fmla="*/ 27 w 49"/>
                  <a:gd name="T3" fmla="*/ 0 h 44"/>
                  <a:gd name="T4" fmla="*/ 34 w 49"/>
                  <a:gd name="T5" fmla="*/ 27 h 44"/>
                  <a:gd name="T6" fmla="*/ 49 w 49"/>
                  <a:gd name="T7" fmla="*/ 44 h 44"/>
                  <a:gd name="T8" fmla="*/ 10 w 49"/>
                  <a:gd name="T9" fmla="*/ 32 h 44"/>
                  <a:gd name="T10" fmla="*/ 0 w 49"/>
                  <a:gd name="T11" fmla="*/ 14 h 44"/>
                  <a:gd name="T12" fmla="*/ 16 w 49"/>
                  <a:gd name="T13" fmla="*/ 20 h 44"/>
                  <a:gd name="T14" fmla="*/ 8 w 49"/>
                  <a:gd name="T15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4">
                    <a:moveTo>
                      <a:pt x="8" y="7"/>
                    </a:moveTo>
                    <a:cubicBezTo>
                      <a:pt x="15" y="5"/>
                      <a:pt x="21" y="3"/>
                      <a:pt x="27" y="0"/>
                    </a:cubicBezTo>
                    <a:cubicBezTo>
                      <a:pt x="30" y="9"/>
                      <a:pt x="32" y="18"/>
                      <a:pt x="34" y="27"/>
                    </a:cubicBezTo>
                    <a:cubicBezTo>
                      <a:pt x="39" y="33"/>
                      <a:pt x="44" y="38"/>
                      <a:pt x="49" y="44"/>
                    </a:cubicBezTo>
                    <a:cubicBezTo>
                      <a:pt x="35" y="41"/>
                      <a:pt x="23" y="36"/>
                      <a:pt x="10" y="32"/>
                    </a:cubicBezTo>
                    <a:cubicBezTo>
                      <a:pt x="7" y="26"/>
                      <a:pt x="3" y="20"/>
                      <a:pt x="0" y="14"/>
                    </a:cubicBezTo>
                    <a:cubicBezTo>
                      <a:pt x="5" y="16"/>
                      <a:pt x="10" y="18"/>
                      <a:pt x="16" y="20"/>
                    </a:cubicBezTo>
                    <a:cubicBezTo>
                      <a:pt x="13" y="16"/>
                      <a:pt x="11" y="12"/>
                      <a:pt x="8" y="7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22" name="Freeform 137">
                <a:extLst>
                  <a:ext uri="{FF2B5EF4-FFF2-40B4-BE49-F238E27FC236}">
                    <a16:creationId xmlns:a16="http://schemas.microsoft.com/office/drawing/2014/main" id="{A8375ABE-5784-429E-999F-A2DD3905D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9" y="1382"/>
                <a:ext cx="292" cy="234"/>
              </a:xfrm>
              <a:custGeom>
                <a:avLst/>
                <a:gdLst>
                  <a:gd name="T0" fmla="*/ 293 w 388"/>
                  <a:gd name="T1" fmla="*/ 13 h 311"/>
                  <a:gd name="T2" fmla="*/ 346 w 388"/>
                  <a:gd name="T3" fmla="*/ 0 h 311"/>
                  <a:gd name="T4" fmla="*/ 360 w 388"/>
                  <a:gd name="T5" fmla="*/ 9 h 311"/>
                  <a:gd name="T6" fmla="*/ 338 w 388"/>
                  <a:gd name="T7" fmla="*/ 72 h 311"/>
                  <a:gd name="T8" fmla="*/ 332 w 388"/>
                  <a:gd name="T9" fmla="*/ 129 h 311"/>
                  <a:gd name="T10" fmla="*/ 337 w 388"/>
                  <a:gd name="T11" fmla="*/ 142 h 311"/>
                  <a:gd name="T12" fmla="*/ 352 w 388"/>
                  <a:gd name="T13" fmla="*/ 209 h 311"/>
                  <a:gd name="T14" fmla="*/ 388 w 388"/>
                  <a:gd name="T15" fmla="*/ 245 h 311"/>
                  <a:gd name="T16" fmla="*/ 369 w 388"/>
                  <a:gd name="T17" fmla="*/ 292 h 311"/>
                  <a:gd name="T18" fmla="*/ 297 w 388"/>
                  <a:gd name="T19" fmla="*/ 311 h 311"/>
                  <a:gd name="T20" fmla="*/ 266 w 388"/>
                  <a:gd name="T21" fmla="*/ 287 h 311"/>
                  <a:gd name="T22" fmla="*/ 216 w 388"/>
                  <a:gd name="T23" fmla="*/ 263 h 311"/>
                  <a:gd name="T24" fmla="*/ 117 w 388"/>
                  <a:gd name="T25" fmla="*/ 298 h 311"/>
                  <a:gd name="T26" fmla="*/ 115 w 388"/>
                  <a:gd name="T27" fmla="*/ 226 h 311"/>
                  <a:gd name="T28" fmla="*/ 103 w 388"/>
                  <a:gd name="T29" fmla="*/ 224 h 311"/>
                  <a:gd name="T30" fmla="*/ 84 w 388"/>
                  <a:gd name="T31" fmla="*/ 252 h 311"/>
                  <a:gd name="T32" fmla="*/ 70 w 388"/>
                  <a:gd name="T33" fmla="*/ 242 h 311"/>
                  <a:gd name="T34" fmla="*/ 32 w 388"/>
                  <a:gd name="T35" fmla="*/ 211 h 311"/>
                  <a:gd name="T36" fmla="*/ 41 w 388"/>
                  <a:gd name="T37" fmla="*/ 179 h 311"/>
                  <a:gd name="T38" fmla="*/ 21 w 388"/>
                  <a:gd name="T39" fmla="*/ 168 h 311"/>
                  <a:gd name="T40" fmla="*/ 18 w 388"/>
                  <a:gd name="T41" fmla="*/ 146 h 311"/>
                  <a:gd name="T42" fmla="*/ 0 w 388"/>
                  <a:gd name="T43" fmla="*/ 144 h 311"/>
                  <a:gd name="T44" fmla="*/ 14 w 388"/>
                  <a:gd name="T45" fmla="*/ 112 h 311"/>
                  <a:gd name="T46" fmla="*/ 43 w 388"/>
                  <a:gd name="T47" fmla="*/ 86 h 311"/>
                  <a:gd name="T48" fmla="*/ 68 w 388"/>
                  <a:gd name="T49" fmla="*/ 57 h 311"/>
                  <a:gd name="T50" fmla="*/ 133 w 388"/>
                  <a:gd name="T51" fmla="*/ 33 h 311"/>
                  <a:gd name="T52" fmla="*/ 176 w 388"/>
                  <a:gd name="T53" fmla="*/ 11 h 311"/>
                  <a:gd name="T54" fmla="*/ 266 w 388"/>
                  <a:gd name="T55" fmla="*/ 14 h 311"/>
                  <a:gd name="T56" fmla="*/ 293 w 388"/>
                  <a:gd name="T57" fmla="*/ 1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8" h="311">
                    <a:moveTo>
                      <a:pt x="293" y="13"/>
                    </a:moveTo>
                    <a:cubicBezTo>
                      <a:pt x="310" y="8"/>
                      <a:pt x="329" y="9"/>
                      <a:pt x="346" y="0"/>
                    </a:cubicBezTo>
                    <a:cubicBezTo>
                      <a:pt x="351" y="3"/>
                      <a:pt x="355" y="6"/>
                      <a:pt x="360" y="9"/>
                    </a:cubicBezTo>
                    <a:cubicBezTo>
                      <a:pt x="342" y="25"/>
                      <a:pt x="343" y="50"/>
                      <a:pt x="338" y="72"/>
                    </a:cubicBezTo>
                    <a:cubicBezTo>
                      <a:pt x="333" y="91"/>
                      <a:pt x="333" y="110"/>
                      <a:pt x="332" y="129"/>
                    </a:cubicBezTo>
                    <a:cubicBezTo>
                      <a:pt x="334" y="133"/>
                      <a:pt x="335" y="138"/>
                      <a:pt x="337" y="142"/>
                    </a:cubicBezTo>
                    <a:cubicBezTo>
                      <a:pt x="361" y="155"/>
                      <a:pt x="353" y="187"/>
                      <a:pt x="352" y="209"/>
                    </a:cubicBezTo>
                    <a:cubicBezTo>
                      <a:pt x="367" y="217"/>
                      <a:pt x="380" y="229"/>
                      <a:pt x="388" y="245"/>
                    </a:cubicBezTo>
                    <a:cubicBezTo>
                      <a:pt x="378" y="259"/>
                      <a:pt x="373" y="276"/>
                      <a:pt x="369" y="292"/>
                    </a:cubicBezTo>
                    <a:cubicBezTo>
                      <a:pt x="343" y="290"/>
                      <a:pt x="321" y="305"/>
                      <a:pt x="297" y="311"/>
                    </a:cubicBezTo>
                    <a:cubicBezTo>
                      <a:pt x="284" y="306"/>
                      <a:pt x="275" y="296"/>
                      <a:pt x="266" y="287"/>
                    </a:cubicBezTo>
                    <a:cubicBezTo>
                      <a:pt x="248" y="282"/>
                      <a:pt x="233" y="270"/>
                      <a:pt x="216" y="263"/>
                    </a:cubicBezTo>
                    <a:cubicBezTo>
                      <a:pt x="179" y="252"/>
                      <a:pt x="143" y="273"/>
                      <a:pt x="117" y="298"/>
                    </a:cubicBezTo>
                    <a:cubicBezTo>
                      <a:pt x="116" y="274"/>
                      <a:pt x="117" y="250"/>
                      <a:pt x="115" y="226"/>
                    </a:cubicBezTo>
                    <a:cubicBezTo>
                      <a:pt x="112" y="225"/>
                      <a:pt x="106" y="224"/>
                      <a:pt x="103" y="224"/>
                    </a:cubicBezTo>
                    <a:cubicBezTo>
                      <a:pt x="97" y="234"/>
                      <a:pt x="92" y="244"/>
                      <a:pt x="84" y="252"/>
                    </a:cubicBezTo>
                    <a:cubicBezTo>
                      <a:pt x="77" y="252"/>
                      <a:pt x="74" y="246"/>
                      <a:pt x="70" y="242"/>
                    </a:cubicBezTo>
                    <a:cubicBezTo>
                      <a:pt x="60" y="229"/>
                      <a:pt x="36" y="230"/>
                      <a:pt x="32" y="211"/>
                    </a:cubicBezTo>
                    <a:cubicBezTo>
                      <a:pt x="26" y="199"/>
                      <a:pt x="29" y="185"/>
                      <a:pt x="41" y="179"/>
                    </a:cubicBezTo>
                    <a:cubicBezTo>
                      <a:pt x="34" y="175"/>
                      <a:pt x="26" y="173"/>
                      <a:pt x="21" y="168"/>
                    </a:cubicBezTo>
                    <a:cubicBezTo>
                      <a:pt x="20" y="161"/>
                      <a:pt x="19" y="153"/>
                      <a:pt x="18" y="146"/>
                    </a:cubicBezTo>
                    <a:cubicBezTo>
                      <a:pt x="12" y="146"/>
                      <a:pt x="6" y="145"/>
                      <a:pt x="0" y="144"/>
                    </a:cubicBezTo>
                    <a:cubicBezTo>
                      <a:pt x="3" y="133"/>
                      <a:pt x="6" y="121"/>
                      <a:pt x="14" y="112"/>
                    </a:cubicBezTo>
                    <a:cubicBezTo>
                      <a:pt x="24" y="104"/>
                      <a:pt x="36" y="97"/>
                      <a:pt x="43" y="86"/>
                    </a:cubicBezTo>
                    <a:cubicBezTo>
                      <a:pt x="50" y="75"/>
                      <a:pt x="55" y="61"/>
                      <a:pt x="68" y="57"/>
                    </a:cubicBezTo>
                    <a:cubicBezTo>
                      <a:pt x="90" y="49"/>
                      <a:pt x="110" y="38"/>
                      <a:pt x="133" y="33"/>
                    </a:cubicBezTo>
                    <a:cubicBezTo>
                      <a:pt x="150" y="30"/>
                      <a:pt x="158" y="11"/>
                      <a:pt x="176" y="11"/>
                    </a:cubicBezTo>
                    <a:cubicBezTo>
                      <a:pt x="206" y="7"/>
                      <a:pt x="238" y="2"/>
                      <a:pt x="266" y="14"/>
                    </a:cubicBezTo>
                    <a:cubicBezTo>
                      <a:pt x="275" y="18"/>
                      <a:pt x="284" y="15"/>
                      <a:pt x="293" y="1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23" name="Line 138">
                <a:extLst>
                  <a:ext uri="{FF2B5EF4-FFF2-40B4-BE49-F238E27FC236}">
                    <a16:creationId xmlns:a16="http://schemas.microsoft.com/office/drawing/2014/main" id="{5CC34304-03CE-490C-9AE8-68F0AAB57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9" y="139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24" name="Line 139">
                <a:extLst>
                  <a:ext uri="{FF2B5EF4-FFF2-40B4-BE49-F238E27FC236}">
                    <a16:creationId xmlns:a16="http://schemas.microsoft.com/office/drawing/2014/main" id="{1A492FD5-A6D4-4D4C-96B3-F1CE9CD34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9" y="139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25" name="Line 140">
                <a:extLst>
                  <a:ext uri="{FF2B5EF4-FFF2-40B4-BE49-F238E27FC236}">
                    <a16:creationId xmlns:a16="http://schemas.microsoft.com/office/drawing/2014/main" id="{80E6A695-57E2-46E7-B11A-73E5EC55D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4" y="140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26" name="Line 141">
                <a:extLst>
                  <a:ext uri="{FF2B5EF4-FFF2-40B4-BE49-F238E27FC236}">
                    <a16:creationId xmlns:a16="http://schemas.microsoft.com/office/drawing/2014/main" id="{5E2440E1-0DC1-48D0-BF2B-5193268FD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4" y="140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27" name="Freeform 142">
                <a:extLst>
                  <a:ext uri="{FF2B5EF4-FFF2-40B4-BE49-F238E27FC236}">
                    <a16:creationId xmlns:a16="http://schemas.microsoft.com/office/drawing/2014/main" id="{6BEC4FEE-C66D-4C41-AC98-7593B87A0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" y="1417"/>
                <a:ext cx="22" cy="31"/>
              </a:xfrm>
              <a:custGeom>
                <a:avLst/>
                <a:gdLst>
                  <a:gd name="T0" fmla="*/ 18 w 29"/>
                  <a:gd name="T1" fmla="*/ 16 h 41"/>
                  <a:gd name="T2" fmla="*/ 29 w 29"/>
                  <a:gd name="T3" fmla="*/ 0 h 41"/>
                  <a:gd name="T4" fmla="*/ 29 w 29"/>
                  <a:gd name="T5" fmla="*/ 15 h 41"/>
                  <a:gd name="T6" fmla="*/ 15 w 29"/>
                  <a:gd name="T7" fmla="*/ 22 h 41"/>
                  <a:gd name="T8" fmla="*/ 14 w 29"/>
                  <a:gd name="T9" fmla="*/ 41 h 41"/>
                  <a:gd name="T10" fmla="*/ 0 w 29"/>
                  <a:gd name="T11" fmla="*/ 16 h 41"/>
                  <a:gd name="T12" fmla="*/ 18 w 29"/>
                  <a:gd name="T13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1">
                    <a:moveTo>
                      <a:pt x="18" y="16"/>
                    </a:moveTo>
                    <a:cubicBezTo>
                      <a:pt x="22" y="10"/>
                      <a:pt x="25" y="5"/>
                      <a:pt x="29" y="0"/>
                    </a:cubicBezTo>
                    <a:cubicBezTo>
                      <a:pt x="29" y="4"/>
                      <a:pt x="29" y="11"/>
                      <a:pt x="29" y="15"/>
                    </a:cubicBezTo>
                    <a:cubicBezTo>
                      <a:pt x="24" y="17"/>
                      <a:pt x="20" y="20"/>
                      <a:pt x="15" y="22"/>
                    </a:cubicBezTo>
                    <a:cubicBezTo>
                      <a:pt x="15" y="28"/>
                      <a:pt x="14" y="34"/>
                      <a:pt x="14" y="41"/>
                    </a:cubicBezTo>
                    <a:cubicBezTo>
                      <a:pt x="8" y="33"/>
                      <a:pt x="4" y="24"/>
                      <a:pt x="0" y="16"/>
                    </a:cubicBezTo>
                    <a:cubicBezTo>
                      <a:pt x="6" y="16"/>
                      <a:pt x="12" y="16"/>
                      <a:pt x="18" y="1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28" name="Line 143">
                <a:extLst>
                  <a:ext uri="{FF2B5EF4-FFF2-40B4-BE49-F238E27FC236}">
                    <a16:creationId xmlns:a16="http://schemas.microsoft.com/office/drawing/2014/main" id="{D4655655-B1D5-4DA1-8BEB-C283F4D68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144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29" name="Line 144">
                <a:extLst>
                  <a:ext uri="{FF2B5EF4-FFF2-40B4-BE49-F238E27FC236}">
                    <a16:creationId xmlns:a16="http://schemas.microsoft.com/office/drawing/2014/main" id="{FDB89F6B-5B55-4475-983F-182CC12D5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144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30" name="Line 145">
                <a:extLst>
                  <a:ext uri="{FF2B5EF4-FFF2-40B4-BE49-F238E27FC236}">
                    <a16:creationId xmlns:a16="http://schemas.microsoft.com/office/drawing/2014/main" id="{E56BF60B-816C-468C-BF25-D43FF4486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2" y="144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31" name="Line 146">
                <a:extLst>
                  <a:ext uri="{FF2B5EF4-FFF2-40B4-BE49-F238E27FC236}">
                    <a16:creationId xmlns:a16="http://schemas.microsoft.com/office/drawing/2014/main" id="{26732E12-6BE3-4361-BC74-444FDDFCF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2" y="144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32" name="Freeform 147">
                <a:extLst>
                  <a:ext uri="{FF2B5EF4-FFF2-40B4-BE49-F238E27FC236}">
                    <a16:creationId xmlns:a16="http://schemas.microsoft.com/office/drawing/2014/main" id="{34AFA958-E629-400A-85C4-13299290C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8" y="1452"/>
                <a:ext cx="24" cy="14"/>
              </a:xfrm>
              <a:custGeom>
                <a:avLst/>
                <a:gdLst>
                  <a:gd name="T0" fmla="*/ 0 w 31"/>
                  <a:gd name="T1" fmla="*/ 19 h 19"/>
                  <a:gd name="T2" fmla="*/ 30 w 31"/>
                  <a:gd name="T3" fmla="*/ 0 h 19"/>
                  <a:gd name="T4" fmla="*/ 31 w 31"/>
                  <a:gd name="T5" fmla="*/ 19 h 19"/>
                  <a:gd name="T6" fmla="*/ 0 w 31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9">
                    <a:moveTo>
                      <a:pt x="0" y="19"/>
                    </a:moveTo>
                    <a:cubicBezTo>
                      <a:pt x="9" y="12"/>
                      <a:pt x="19" y="5"/>
                      <a:pt x="30" y="0"/>
                    </a:cubicBezTo>
                    <a:cubicBezTo>
                      <a:pt x="30" y="6"/>
                      <a:pt x="30" y="13"/>
                      <a:pt x="31" y="19"/>
                    </a:cubicBezTo>
                    <a:cubicBezTo>
                      <a:pt x="21" y="16"/>
                      <a:pt x="10" y="15"/>
                      <a:pt x="0" y="19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33" name="Line 148">
                <a:extLst>
                  <a:ext uri="{FF2B5EF4-FFF2-40B4-BE49-F238E27FC236}">
                    <a16:creationId xmlns:a16="http://schemas.microsoft.com/office/drawing/2014/main" id="{86E12915-D389-42C1-B8EA-E5C2048EF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2" y="145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34" name="Line 149">
                <a:extLst>
                  <a:ext uri="{FF2B5EF4-FFF2-40B4-BE49-F238E27FC236}">
                    <a16:creationId xmlns:a16="http://schemas.microsoft.com/office/drawing/2014/main" id="{C0D92158-7EFB-4709-817F-6D2536BC9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2" y="145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35" name="Line 150">
                <a:extLst>
                  <a:ext uri="{FF2B5EF4-FFF2-40B4-BE49-F238E27FC236}">
                    <a16:creationId xmlns:a16="http://schemas.microsoft.com/office/drawing/2014/main" id="{699AFC70-B5D5-494C-AAB9-12021401B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" y="14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36" name="Line 151">
                <a:extLst>
                  <a:ext uri="{FF2B5EF4-FFF2-40B4-BE49-F238E27FC236}">
                    <a16:creationId xmlns:a16="http://schemas.microsoft.com/office/drawing/2014/main" id="{13BDC6D2-630B-4148-B714-4E7F17CBF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" y="146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37" name="Freeform 152">
                <a:extLst>
                  <a:ext uri="{FF2B5EF4-FFF2-40B4-BE49-F238E27FC236}">
                    <a16:creationId xmlns:a16="http://schemas.microsoft.com/office/drawing/2014/main" id="{F08A5255-46A5-49FD-9099-FFCAB9CCD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" y="1475"/>
                <a:ext cx="10" cy="10"/>
              </a:xfrm>
              <a:custGeom>
                <a:avLst/>
                <a:gdLst>
                  <a:gd name="T0" fmla="*/ 7 w 14"/>
                  <a:gd name="T1" fmla="*/ 0 h 13"/>
                  <a:gd name="T2" fmla="*/ 7 w 14"/>
                  <a:gd name="T3" fmla="*/ 13 h 13"/>
                  <a:gd name="T4" fmla="*/ 7 w 14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14" y="0"/>
                      <a:pt x="12" y="12"/>
                      <a:pt x="7" y="13"/>
                    </a:cubicBezTo>
                    <a:cubicBezTo>
                      <a:pt x="0" y="12"/>
                      <a:pt x="2" y="1"/>
                      <a:pt x="7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38" name="Freeform 153">
                <a:extLst>
                  <a:ext uri="{FF2B5EF4-FFF2-40B4-BE49-F238E27FC236}">
                    <a16:creationId xmlns:a16="http://schemas.microsoft.com/office/drawing/2014/main" id="{CCC75F93-5363-47EA-B445-22BB4E567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" y="1490"/>
                <a:ext cx="14" cy="42"/>
              </a:xfrm>
              <a:custGeom>
                <a:avLst/>
                <a:gdLst>
                  <a:gd name="T0" fmla="*/ 5 w 19"/>
                  <a:gd name="T1" fmla="*/ 6 h 56"/>
                  <a:gd name="T2" fmla="*/ 17 w 19"/>
                  <a:gd name="T3" fmla="*/ 15 h 56"/>
                  <a:gd name="T4" fmla="*/ 0 w 19"/>
                  <a:gd name="T5" fmla="*/ 56 h 56"/>
                  <a:gd name="T6" fmla="*/ 5 w 19"/>
                  <a:gd name="T7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6">
                    <a:moveTo>
                      <a:pt x="5" y="6"/>
                    </a:moveTo>
                    <a:cubicBezTo>
                      <a:pt x="12" y="0"/>
                      <a:pt x="19" y="8"/>
                      <a:pt x="17" y="15"/>
                    </a:cubicBezTo>
                    <a:cubicBezTo>
                      <a:pt x="12" y="29"/>
                      <a:pt x="13" y="48"/>
                      <a:pt x="0" y="56"/>
                    </a:cubicBezTo>
                    <a:cubicBezTo>
                      <a:pt x="3" y="39"/>
                      <a:pt x="12" y="22"/>
                      <a:pt x="5" y="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39" name="Freeform 154">
                <a:extLst>
                  <a:ext uri="{FF2B5EF4-FFF2-40B4-BE49-F238E27FC236}">
                    <a16:creationId xmlns:a16="http://schemas.microsoft.com/office/drawing/2014/main" id="{805D411D-FE21-4226-91EF-205FC88D3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" y="1495"/>
                <a:ext cx="42" cy="41"/>
              </a:xfrm>
              <a:custGeom>
                <a:avLst/>
                <a:gdLst>
                  <a:gd name="T0" fmla="*/ 21 w 55"/>
                  <a:gd name="T1" fmla="*/ 0 h 54"/>
                  <a:gd name="T2" fmla="*/ 55 w 55"/>
                  <a:gd name="T3" fmla="*/ 23 h 54"/>
                  <a:gd name="T4" fmla="*/ 35 w 55"/>
                  <a:gd name="T5" fmla="*/ 49 h 54"/>
                  <a:gd name="T6" fmla="*/ 0 w 55"/>
                  <a:gd name="T7" fmla="*/ 39 h 54"/>
                  <a:gd name="T8" fmla="*/ 21 w 5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4">
                    <a:moveTo>
                      <a:pt x="21" y="0"/>
                    </a:moveTo>
                    <a:cubicBezTo>
                      <a:pt x="35" y="0"/>
                      <a:pt x="55" y="6"/>
                      <a:pt x="55" y="23"/>
                    </a:cubicBezTo>
                    <a:cubicBezTo>
                      <a:pt x="53" y="34"/>
                      <a:pt x="43" y="43"/>
                      <a:pt x="35" y="49"/>
                    </a:cubicBezTo>
                    <a:cubicBezTo>
                      <a:pt x="23" y="54"/>
                      <a:pt x="12" y="41"/>
                      <a:pt x="0" y="39"/>
                    </a:cubicBezTo>
                    <a:cubicBezTo>
                      <a:pt x="0" y="23"/>
                      <a:pt x="16" y="14"/>
                      <a:pt x="21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40" name="Line 155">
                <a:extLst>
                  <a:ext uri="{FF2B5EF4-FFF2-40B4-BE49-F238E27FC236}">
                    <a16:creationId xmlns:a16="http://schemas.microsoft.com/office/drawing/2014/main" id="{DAEF5215-146E-49CE-A400-748ED9094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150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41" name="Line 156">
                <a:extLst>
                  <a:ext uri="{FF2B5EF4-FFF2-40B4-BE49-F238E27FC236}">
                    <a16:creationId xmlns:a16="http://schemas.microsoft.com/office/drawing/2014/main" id="{78929869-223F-4D04-B29F-83526B38B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150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42" name="Freeform 157">
                <a:extLst>
                  <a:ext uri="{FF2B5EF4-FFF2-40B4-BE49-F238E27FC236}">
                    <a16:creationId xmlns:a16="http://schemas.microsoft.com/office/drawing/2014/main" id="{79834254-DD20-422A-96E1-644ABF8234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3" y="1329"/>
                <a:ext cx="576" cy="1184"/>
              </a:xfrm>
              <a:custGeom>
                <a:avLst/>
                <a:gdLst>
                  <a:gd name="T0" fmla="*/ 702 w 765"/>
                  <a:gd name="T1" fmla="*/ 11 h 1573"/>
                  <a:gd name="T2" fmla="*/ 711 w 765"/>
                  <a:gd name="T3" fmla="*/ 9 h 1573"/>
                  <a:gd name="T4" fmla="*/ 663 w 765"/>
                  <a:gd name="T5" fmla="*/ 39 h 1573"/>
                  <a:gd name="T6" fmla="*/ 683 w 765"/>
                  <a:gd name="T7" fmla="*/ 42 h 1573"/>
                  <a:gd name="T8" fmla="*/ 655 w 765"/>
                  <a:gd name="T9" fmla="*/ 89 h 1573"/>
                  <a:gd name="T10" fmla="*/ 505 w 765"/>
                  <a:gd name="T11" fmla="*/ 215 h 1573"/>
                  <a:gd name="T12" fmla="*/ 555 w 765"/>
                  <a:gd name="T13" fmla="*/ 202 h 1573"/>
                  <a:gd name="T14" fmla="*/ 498 w 765"/>
                  <a:gd name="T15" fmla="*/ 216 h 1573"/>
                  <a:gd name="T16" fmla="*/ 519 w 765"/>
                  <a:gd name="T17" fmla="*/ 237 h 1573"/>
                  <a:gd name="T18" fmla="*/ 476 w 765"/>
                  <a:gd name="T19" fmla="*/ 254 h 1573"/>
                  <a:gd name="T20" fmla="*/ 171 w 765"/>
                  <a:gd name="T21" fmla="*/ 297 h 1573"/>
                  <a:gd name="T22" fmla="*/ 207 w 765"/>
                  <a:gd name="T23" fmla="*/ 312 h 1573"/>
                  <a:gd name="T24" fmla="*/ 319 w 765"/>
                  <a:gd name="T25" fmla="*/ 295 h 1573"/>
                  <a:gd name="T26" fmla="*/ 261 w 765"/>
                  <a:gd name="T27" fmla="*/ 374 h 1573"/>
                  <a:gd name="T28" fmla="*/ 238 w 765"/>
                  <a:gd name="T29" fmla="*/ 474 h 1573"/>
                  <a:gd name="T30" fmla="*/ 202 w 765"/>
                  <a:gd name="T31" fmla="*/ 535 h 1573"/>
                  <a:gd name="T32" fmla="*/ 239 w 765"/>
                  <a:gd name="T33" fmla="*/ 575 h 1573"/>
                  <a:gd name="T34" fmla="*/ 249 w 765"/>
                  <a:gd name="T35" fmla="*/ 627 h 1573"/>
                  <a:gd name="T36" fmla="*/ 255 w 765"/>
                  <a:gd name="T37" fmla="*/ 657 h 1573"/>
                  <a:gd name="T38" fmla="*/ 217 w 765"/>
                  <a:gd name="T39" fmla="*/ 809 h 1573"/>
                  <a:gd name="T40" fmla="*/ 217 w 765"/>
                  <a:gd name="T41" fmla="*/ 838 h 1573"/>
                  <a:gd name="T42" fmla="*/ 277 w 765"/>
                  <a:gd name="T43" fmla="*/ 857 h 1573"/>
                  <a:gd name="T44" fmla="*/ 394 w 765"/>
                  <a:gd name="T45" fmla="*/ 855 h 1573"/>
                  <a:gd name="T46" fmla="*/ 365 w 765"/>
                  <a:gd name="T47" fmla="*/ 1027 h 1573"/>
                  <a:gd name="T48" fmla="*/ 351 w 765"/>
                  <a:gd name="T49" fmla="*/ 1119 h 1573"/>
                  <a:gd name="T50" fmla="*/ 230 w 765"/>
                  <a:gd name="T51" fmla="*/ 1149 h 1573"/>
                  <a:gd name="T52" fmla="*/ 107 w 765"/>
                  <a:gd name="T53" fmla="*/ 1317 h 1573"/>
                  <a:gd name="T54" fmla="*/ 194 w 765"/>
                  <a:gd name="T55" fmla="*/ 1350 h 1573"/>
                  <a:gd name="T56" fmla="*/ 343 w 765"/>
                  <a:gd name="T57" fmla="*/ 1355 h 1573"/>
                  <a:gd name="T58" fmla="*/ 178 w 765"/>
                  <a:gd name="T59" fmla="*/ 1421 h 1573"/>
                  <a:gd name="T60" fmla="*/ 66 w 765"/>
                  <a:gd name="T61" fmla="*/ 1519 h 1573"/>
                  <a:gd name="T62" fmla="*/ 47 w 765"/>
                  <a:gd name="T63" fmla="*/ 1573 h 1573"/>
                  <a:gd name="T64" fmla="*/ 226 w 765"/>
                  <a:gd name="T65" fmla="*/ 1508 h 1573"/>
                  <a:gd name="T66" fmla="*/ 415 w 765"/>
                  <a:gd name="T67" fmla="*/ 1520 h 1573"/>
                  <a:gd name="T68" fmla="*/ 585 w 765"/>
                  <a:gd name="T69" fmla="*/ 1539 h 1573"/>
                  <a:gd name="T70" fmla="*/ 622 w 765"/>
                  <a:gd name="T71" fmla="*/ 1446 h 1573"/>
                  <a:gd name="T72" fmla="*/ 706 w 765"/>
                  <a:gd name="T73" fmla="*/ 1364 h 1573"/>
                  <a:gd name="T74" fmla="*/ 649 w 765"/>
                  <a:gd name="T75" fmla="*/ 1235 h 1573"/>
                  <a:gd name="T76" fmla="*/ 608 w 765"/>
                  <a:gd name="T77" fmla="*/ 1091 h 1573"/>
                  <a:gd name="T78" fmla="*/ 529 w 765"/>
                  <a:gd name="T79" fmla="*/ 923 h 1573"/>
                  <a:gd name="T80" fmla="*/ 443 w 765"/>
                  <a:gd name="T81" fmla="*/ 696 h 1573"/>
                  <a:gd name="T82" fmla="*/ 439 w 765"/>
                  <a:gd name="T83" fmla="*/ 635 h 1573"/>
                  <a:gd name="T84" fmla="*/ 554 w 765"/>
                  <a:gd name="T85" fmla="*/ 486 h 1573"/>
                  <a:gd name="T86" fmla="*/ 413 w 765"/>
                  <a:gd name="T87" fmla="*/ 436 h 1573"/>
                  <a:gd name="T88" fmla="*/ 470 w 765"/>
                  <a:gd name="T89" fmla="*/ 326 h 1573"/>
                  <a:gd name="T90" fmla="*/ 339 w 765"/>
                  <a:gd name="T91" fmla="*/ 272 h 1573"/>
                  <a:gd name="T92" fmla="*/ 120 w 765"/>
                  <a:gd name="T93" fmla="*/ 388 h 1573"/>
                  <a:gd name="T94" fmla="*/ 150 w 765"/>
                  <a:gd name="T95" fmla="*/ 412 h 1573"/>
                  <a:gd name="T96" fmla="*/ 190 w 765"/>
                  <a:gd name="T97" fmla="*/ 396 h 1573"/>
                  <a:gd name="T98" fmla="*/ 172 w 765"/>
                  <a:gd name="T99" fmla="*/ 541 h 1573"/>
                  <a:gd name="T100" fmla="*/ 188 w 765"/>
                  <a:gd name="T101" fmla="*/ 555 h 1573"/>
                  <a:gd name="T102" fmla="*/ 190 w 765"/>
                  <a:gd name="T103" fmla="*/ 633 h 1573"/>
                  <a:gd name="T104" fmla="*/ 181 w 765"/>
                  <a:gd name="T105" fmla="*/ 638 h 1573"/>
                  <a:gd name="T106" fmla="*/ 204 w 765"/>
                  <a:gd name="T107" fmla="*/ 671 h 1573"/>
                  <a:gd name="T108" fmla="*/ 229 w 765"/>
                  <a:gd name="T109" fmla="*/ 701 h 1573"/>
                  <a:gd name="T110" fmla="*/ 213 w 765"/>
                  <a:gd name="T111" fmla="*/ 697 h 1573"/>
                  <a:gd name="T112" fmla="*/ 203 w 765"/>
                  <a:gd name="T113" fmla="*/ 717 h 1573"/>
                  <a:gd name="T114" fmla="*/ 169 w 765"/>
                  <a:gd name="T115" fmla="*/ 749 h 1573"/>
                  <a:gd name="T116" fmla="*/ 222 w 765"/>
                  <a:gd name="T117" fmla="*/ 1116 h 1573"/>
                  <a:gd name="T118" fmla="*/ 437 w 765"/>
                  <a:gd name="T119" fmla="*/ 1519 h 1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5" h="1573">
                    <a:moveTo>
                      <a:pt x="711" y="0"/>
                    </a:moveTo>
                    <a:cubicBezTo>
                      <a:pt x="708" y="0"/>
                      <a:pt x="701" y="0"/>
                      <a:pt x="698" y="0"/>
                    </a:cubicBezTo>
                    <a:cubicBezTo>
                      <a:pt x="694" y="9"/>
                      <a:pt x="691" y="17"/>
                      <a:pt x="682" y="21"/>
                    </a:cubicBezTo>
                    <a:cubicBezTo>
                      <a:pt x="688" y="23"/>
                      <a:pt x="694" y="26"/>
                      <a:pt x="700" y="29"/>
                    </a:cubicBezTo>
                    <a:cubicBezTo>
                      <a:pt x="700" y="23"/>
                      <a:pt x="701" y="17"/>
                      <a:pt x="702" y="11"/>
                    </a:cubicBezTo>
                    <a:cubicBezTo>
                      <a:pt x="704" y="7"/>
                      <a:pt x="708" y="3"/>
                      <a:pt x="711" y="0"/>
                    </a:cubicBezTo>
                    <a:close/>
                    <a:moveTo>
                      <a:pt x="669" y="8"/>
                    </a:moveTo>
                    <a:cubicBezTo>
                      <a:pt x="668" y="8"/>
                      <a:pt x="667" y="9"/>
                      <a:pt x="665" y="9"/>
                    </a:cubicBezTo>
                    <a:cubicBezTo>
                      <a:pt x="666" y="23"/>
                      <a:pt x="676" y="7"/>
                      <a:pt x="669" y="8"/>
                    </a:cubicBezTo>
                    <a:close/>
                    <a:moveTo>
                      <a:pt x="711" y="9"/>
                    </a:moveTo>
                    <a:cubicBezTo>
                      <a:pt x="705" y="10"/>
                      <a:pt x="702" y="21"/>
                      <a:pt x="709" y="21"/>
                    </a:cubicBezTo>
                    <a:cubicBezTo>
                      <a:pt x="715" y="21"/>
                      <a:pt x="718" y="10"/>
                      <a:pt x="711" y="9"/>
                    </a:cubicBezTo>
                    <a:close/>
                    <a:moveTo>
                      <a:pt x="672" y="19"/>
                    </a:moveTo>
                    <a:cubicBezTo>
                      <a:pt x="654" y="28"/>
                      <a:pt x="654" y="28"/>
                      <a:pt x="654" y="28"/>
                    </a:cubicBezTo>
                    <a:cubicBezTo>
                      <a:pt x="657" y="32"/>
                      <a:pt x="660" y="35"/>
                      <a:pt x="663" y="39"/>
                    </a:cubicBezTo>
                    <a:cubicBezTo>
                      <a:pt x="664" y="45"/>
                      <a:pt x="664" y="52"/>
                      <a:pt x="664" y="58"/>
                    </a:cubicBezTo>
                    <a:cubicBezTo>
                      <a:pt x="643" y="63"/>
                      <a:pt x="643" y="63"/>
                      <a:pt x="643" y="63"/>
                    </a:cubicBezTo>
                    <a:cubicBezTo>
                      <a:pt x="653" y="64"/>
                      <a:pt x="663" y="66"/>
                      <a:pt x="673" y="68"/>
                    </a:cubicBezTo>
                    <a:cubicBezTo>
                      <a:pt x="673" y="63"/>
                      <a:pt x="674" y="57"/>
                      <a:pt x="674" y="52"/>
                    </a:cubicBezTo>
                    <a:cubicBezTo>
                      <a:pt x="677" y="49"/>
                      <a:pt x="680" y="45"/>
                      <a:pt x="683" y="42"/>
                    </a:cubicBezTo>
                    <a:lnTo>
                      <a:pt x="672" y="19"/>
                    </a:lnTo>
                    <a:close/>
                    <a:moveTo>
                      <a:pt x="678" y="57"/>
                    </a:moveTo>
                    <a:cubicBezTo>
                      <a:pt x="678" y="57"/>
                      <a:pt x="678" y="57"/>
                      <a:pt x="678" y="57"/>
                    </a:cubicBezTo>
                    <a:moveTo>
                      <a:pt x="655" y="89"/>
                    </a:moveTo>
                    <a:cubicBezTo>
                      <a:pt x="655" y="89"/>
                      <a:pt x="655" y="89"/>
                      <a:pt x="655" y="89"/>
                    </a:cubicBezTo>
                    <a:moveTo>
                      <a:pt x="518" y="195"/>
                    </a:moveTo>
                    <a:cubicBezTo>
                      <a:pt x="518" y="195"/>
                      <a:pt x="518" y="195"/>
                      <a:pt x="518" y="195"/>
                    </a:cubicBezTo>
                    <a:moveTo>
                      <a:pt x="495" y="198"/>
                    </a:moveTo>
                    <a:cubicBezTo>
                      <a:pt x="494" y="198"/>
                      <a:pt x="493" y="198"/>
                      <a:pt x="491" y="199"/>
                    </a:cubicBezTo>
                    <a:cubicBezTo>
                      <a:pt x="491" y="205"/>
                      <a:pt x="500" y="210"/>
                      <a:pt x="505" y="215"/>
                    </a:cubicBezTo>
                    <a:cubicBezTo>
                      <a:pt x="512" y="210"/>
                      <a:pt x="503" y="197"/>
                      <a:pt x="495" y="198"/>
                    </a:cubicBezTo>
                    <a:close/>
                    <a:moveTo>
                      <a:pt x="555" y="202"/>
                    </a:moveTo>
                    <a:cubicBezTo>
                      <a:pt x="546" y="204"/>
                      <a:pt x="537" y="206"/>
                      <a:pt x="528" y="208"/>
                    </a:cubicBezTo>
                    <a:cubicBezTo>
                      <a:pt x="533" y="211"/>
                      <a:pt x="538" y="214"/>
                      <a:pt x="543" y="217"/>
                    </a:cubicBezTo>
                    <a:cubicBezTo>
                      <a:pt x="547" y="212"/>
                      <a:pt x="550" y="207"/>
                      <a:pt x="555" y="202"/>
                    </a:cubicBezTo>
                    <a:close/>
                    <a:moveTo>
                      <a:pt x="517" y="203"/>
                    </a:moveTo>
                    <a:cubicBezTo>
                      <a:pt x="516" y="203"/>
                      <a:pt x="514" y="204"/>
                      <a:pt x="513" y="204"/>
                    </a:cubicBezTo>
                    <a:cubicBezTo>
                      <a:pt x="511" y="210"/>
                      <a:pt x="513" y="213"/>
                      <a:pt x="520" y="211"/>
                    </a:cubicBezTo>
                    <a:cubicBezTo>
                      <a:pt x="521" y="206"/>
                      <a:pt x="520" y="204"/>
                      <a:pt x="517" y="203"/>
                    </a:cubicBezTo>
                    <a:close/>
                    <a:moveTo>
                      <a:pt x="498" y="216"/>
                    </a:moveTo>
                    <a:cubicBezTo>
                      <a:pt x="495" y="216"/>
                      <a:pt x="488" y="216"/>
                      <a:pt x="485" y="216"/>
                    </a:cubicBezTo>
                    <a:cubicBezTo>
                      <a:pt x="483" y="226"/>
                      <a:pt x="480" y="236"/>
                      <a:pt x="479" y="246"/>
                    </a:cubicBezTo>
                    <a:cubicBezTo>
                      <a:pt x="489" y="239"/>
                      <a:pt x="495" y="228"/>
                      <a:pt x="498" y="216"/>
                    </a:cubicBezTo>
                    <a:close/>
                    <a:moveTo>
                      <a:pt x="503" y="228"/>
                    </a:moveTo>
                    <a:cubicBezTo>
                      <a:pt x="491" y="236"/>
                      <a:pt x="516" y="246"/>
                      <a:pt x="519" y="237"/>
                    </a:cubicBezTo>
                    <a:cubicBezTo>
                      <a:pt x="514" y="234"/>
                      <a:pt x="508" y="229"/>
                      <a:pt x="503" y="228"/>
                    </a:cubicBezTo>
                    <a:close/>
                    <a:moveTo>
                      <a:pt x="508" y="246"/>
                    </a:moveTo>
                    <a:cubicBezTo>
                      <a:pt x="508" y="246"/>
                      <a:pt x="508" y="246"/>
                      <a:pt x="508" y="246"/>
                    </a:cubicBezTo>
                    <a:moveTo>
                      <a:pt x="480" y="252"/>
                    </a:moveTo>
                    <a:cubicBezTo>
                      <a:pt x="479" y="253"/>
                      <a:pt x="478" y="253"/>
                      <a:pt x="476" y="254"/>
                    </a:cubicBezTo>
                    <a:cubicBezTo>
                      <a:pt x="477" y="267"/>
                      <a:pt x="487" y="252"/>
                      <a:pt x="480" y="252"/>
                    </a:cubicBezTo>
                    <a:close/>
                    <a:moveTo>
                      <a:pt x="513" y="259"/>
                    </a:moveTo>
                    <a:cubicBezTo>
                      <a:pt x="513" y="259"/>
                      <a:pt x="513" y="259"/>
                      <a:pt x="513" y="259"/>
                    </a:cubicBezTo>
                    <a:moveTo>
                      <a:pt x="223" y="265"/>
                    </a:moveTo>
                    <a:cubicBezTo>
                      <a:pt x="203" y="272"/>
                      <a:pt x="194" y="295"/>
                      <a:pt x="171" y="297"/>
                    </a:cubicBezTo>
                    <a:cubicBezTo>
                      <a:pt x="171" y="299"/>
                      <a:pt x="170" y="305"/>
                      <a:pt x="170" y="309"/>
                    </a:cubicBezTo>
                    <a:cubicBezTo>
                      <a:pt x="148" y="309"/>
                      <a:pt x="148" y="309"/>
                      <a:pt x="148" y="309"/>
                    </a:cubicBezTo>
                    <a:cubicBezTo>
                      <a:pt x="148" y="347"/>
                      <a:pt x="148" y="347"/>
                      <a:pt x="148" y="347"/>
                    </a:cubicBezTo>
                    <a:cubicBezTo>
                      <a:pt x="161" y="332"/>
                      <a:pt x="182" y="329"/>
                      <a:pt x="195" y="315"/>
                    </a:cubicBezTo>
                    <a:cubicBezTo>
                      <a:pt x="198" y="314"/>
                      <a:pt x="204" y="313"/>
                      <a:pt x="207" y="312"/>
                    </a:cubicBezTo>
                    <a:cubicBezTo>
                      <a:pt x="207" y="304"/>
                      <a:pt x="208" y="296"/>
                      <a:pt x="208" y="287"/>
                    </a:cubicBezTo>
                    <a:cubicBezTo>
                      <a:pt x="215" y="281"/>
                      <a:pt x="220" y="274"/>
                      <a:pt x="223" y="265"/>
                    </a:cubicBezTo>
                    <a:close/>
                    <a:moveTo>
                      <a:pt x="339" y="272"/>
                    </a:moveTo>
                    <a:cubicBezTo>
                      <a:pt x="337" y="272"/>
                      <a:pt x="334" y="272"/>
                      <a:pt x="333" y="272"/>
                    </a:cubicBezTo>
                    <a:cubicBezTo>
                      <a:pt x="328" y="280"/>
                      <a:pt x="322" y="287"/>
                      <a:pt x="319" y="295"/>
                    </a:cubicBezTo>
                    <a:cubicBezTo>
                      <a:pt x="316" y="305"/>
                      <a:pt x="321" y="314"/>
                      <a:pt x="323" y="323"/>
                    </a:cubicBezTo>
                    <a:cubicBezTo>
                      <a:pt x="291" y="323"/>
                      <a:pt x="291" y="323"/>
                      <a:pt x="291" y="323"/>
                    </a:cubicBezTo>
                    <a:cubicBezTo>
                      <a:pt x="290" y="332"/>
                      <a:pt x="287" y="341"/>
                      <a:pt x="287" y="350"/>
                    </a:cubicBezTo>
                    <a:cubicBezTo>
                      <a:pt x="289" y="357"/>
                      <a:pt x="301" y="367"/>
                      <a:pt x="290" y="372"/>
                    </a:cubicBezTo>
                    <a:cubicBezTo>
                      <a:pt x="280" y="374"/>
                      <a:pt x="270" y="373"/>
                      <a:pt x="261" y="374"/>
                    </a:cubicBezTo>
                    <a:cubicBezTo>
                      <a:pt x="258" y="384"/>
                      <a:pt x="247" y="382"/>
                      <a:pt x="239" y="383"/>
                    </a:cubicBezTo>
                    <a:cubicBezTo>
                      <a:pt x="240" y="395"/>
                      <a:pt x="242" y="407"/>
                      <a:pt x="245" y="419"/>
                    </a:cubicBezTo>
                    <a:cubicBezTo>
                      <a:pt x="238" y="419"/>
                      <a:pt x="231" y="419"/>
                      <a:pt x="225" y="420"/>
                    </a:cubicBezTo>
                    <a:cubicBezTo>
                      <a:pt x="225" y="433"/>
                      <a:pt x="233" y="443"/>
                      <a:pt x="238" y="453"/>
                    </a:cubicBezTo>
                    <a:cubicBezTo>
                      <a:pt x="240" y="460"/>
                      <a:pt x="238" y="467"/>
                      <a:pt x="238" y="474"/>
                    </a:cubicBezTo>
                    <a:cubicBezTo>
                      <a:pt x="235" y="480"/>
                      <a:pt x="232" y="486"/>
                      <a:pt x="229" y="491"/>
                    </a:cubicBezTo>
                    <a:cubicBezTo>
                      <a:pt x="217" y="498"/>
                      <a:pt x="217" y="498"/>
                      <a:pt x="217" y="498"/>
                    </a:cubicBezTo>
                    <a:cubicBezTo>
                      <a:pt x="219" y="501"/>
                      <a:pt x="220" y="505"/>
                      <a:pt x="221" y="508"/>
                    </a:cubicBezTo>
                    <a:cubicBezTo>
                      <a:pt x="215" y="512"/>
                      <a:pt x="212" y="518"/>
                      <a:pt x="210" y="524"/>
                    </a:cubicBezTo>
                    <a:cubicBezTo>
                      <a:pt x="202" y="535"/>
                      <a:pt x="202" y="535"/>
                      <a:pt x="202" y="535"/>
                    </a:cubicBezTo>
                    <a:cubicBezTo>
                      <a:pt x="206" y="541"/>
                      <a:pt x="209" y="547"/>
                      <a:pt x="213" y="554"/>
                    </a:cubicBezTo>
                    <a:cubicBezTo>
                      <a:pt x="206" y="555"/>
                      <a:pt x="199" y="558"/>
                      <a:pt x="192" y="560"/>
                    </a:cubicBezTo>
                    <a:cubicBezTo>
                      <a:pt x="194" y="566"/>
                      <a:pt x="197" y="572"/>
                      <a:pt x="201" y="578"/>
                    </a:cubicBezTo>
                    <a:cubicBezTo>
                      <a:pt x="220" y="566"/>
                      <a:pt x="238" y="551"/>
                      <a:pt x="261" y="548"/>
                    </a:cubicBezTo>
                    <a:cubicBezTo>
                      <a:pt x="256" y="558"/>
                      <a:pt x="248" y="567"/>
                      <a:pt x="239" y="575"/>
                    </a:cubicBezTo>
                    <a:cubicBezTo>
                      <a:pt x="245" y="578"/>
                      <a:pt x="251" y="583"/>
                      <a:pt x="256" y="588"/>
                    </a:cubicBezTo>
                    <a:cubicBezTo>
                      <a:pt x="243" y="592"/>
                      <a:pt x="227" y="594"/>
                      <a:pt x="216" y="603"/>
                    </a:cubicBezTo>
                    <a:cubicBezTo>
                      <a:pt x="204" y="625"/>
                      <a:pt x="197" y="651"/>
                      <a:pt x="189" y="675"/>
                    </a:cubicBezTo>
                    <a:cubicBezTo>
                      <a:pt x="196" y="671"/>
                      <a:pt x="205" y="669"/>
                      <a:pt x="210" y="662"/>
                    </a:cubicBezTo>
                    <a:cubicBezTo>
                      <a:pt x="220" y="648"/>
                      <a:pt x="233" y="635"/>
                      <a:pt x="249" y="627"/>
                    </a:cubicBezTo>
                    <a:cubicBezTo>
                      <a:pt x="253" y="629"/>
                      <a:pt x="256" y="631"/>
                      <a:pt x="260" y="634"/>
                    </a:cubicBezTo>
                    <a:cubicBezTo>
                      <a:pt x="248" y="641"/>
                      <a:pt x="237" y="650"/>
                      <a:pt x="226" y="660"/>
                    </a:cubicBezTo>
                    <a:cubicBezTo>
                      <a:pt x="230" y="665"/>
                      <a:pt x="233" y="671"/>
                      <a:pt x="237" y="677"/>
                    </a:cubicBezTo>
                    <a:cubicBezTo>
                      <a:pt x="242" y="675"/>
                      <a:pt x="248" y="673"/>
                      <a:pt x="253" y="672"/>
                    </a:cubicBezTo>
                    <a:cubicBezTo>
                      <a:pt x="254" y="668"/>
                      <a:pt x="254" y="660"/>
                      <a:pt x="255" y="657"/>
                    </a:cubicBezTo>
                    <a:cubicBezTo>
                      <a:pt x="265" y="663"/>
                      <a:pt x="284" y="680"/>
                      <a:pt x="271" y="691"/>
                    </a:cubicBezTo>
                    <a:cubicBezTo>
                      <a:pt x="266" y="690"/>
                      <a:pt x="261" y="690"/>
                      <a:pt x="255" y="689"/>
                    </a:cubicBezTo>
                    <a:cubicBezTo>
                      <a:pt x="254" y="690"/>
                      <a:pt x="251" y="691"/>
                      <a:pt x="249" y="691"/>
                    </a:cubicBezTo>
                    <a:cubicBezTo>
                      <a:pt x="261" y="709"/>
                      <a:pt x="260" y="731"/>
                      <a:pt x="257" y="751"/>
                    </a:cubicBezTo>
                    <a:cubicBezTo>
                      <a:pt x="245" y="771"/>
                      <a:pt x="241" y="798"/>
                      <a:pt x="217" y="809"/>
                    </a:cubicBezTo>
                    <a:cubicBezTo>
                      <a:pt x="217" y="816"/>
                      <a:pt x="217" y="823"/>
                      <a:pt x="216" y="831"/>
                    </a:cubicBezTo>
                    <a:cubicBezTo>
                      <a:pt x="201" y="825"/>
                      <a:pt x="201" y="825"/>
                      <a:pt x="201" y="825"/>
                    </a:cubicBezTo>
                    <a:cubicBezTo>
                      <a:pt x="208" y="835"/>
                      <a:pt x="215" y="846"/>
                      <a:pt x="208" y="858"/>
                    </a:cubicBezTo>
                    <a:cubicBezTo>
                      <a:pt x="211" y="858"/>
                      <a:pt x="214" y="857"/>
                      <a:pt x="217" y="857"/>
                    </a:cubicBezTo>
                    <a:cubicBezTo>
                      <a:pt x="217" y="850"/>
                      <a:pt x="217" y="844"/>
                      <a:pt x="217" y="838"/>
                    </a:cubicBezTo>
                    <a:cubicBezTo>
                      <a:pt x="227" y="838"/>
                      <a:pt x="238" y="840"/>
                      <a:pt x="248" y="844"/>
                    </a:cubicBezTo>
                    <a:cubicBezTo>
                      <a:pt x="252" y="854"/>
                      <a:pt x="257" y="864"/>
                      <a:pt x="262" y="873"/>
                    </a:cubicBezTo>
                    <a:cubicBezTo>
                      <a:pt x="263" y="862"/>
                      <a:pt x="263" y="850"/>
                      <a:pt x="263" y="839"/>
                    </a:cubicBezTo>
                    <a:cubicBezTo>
                      <a:pt x="276" y="839"/>
                      <a:pt x="276" y="839"/>
                      <a:pt x="276" y="839"/>
                    </a:cubicBezTo>
                    <a:cubicBezTo>
                      <a:pt x="277" y="845"/>
                      <a:pt x="277" y="851"/>
                      <a:pt x="277" y="857"/>
                    </a:cubicBezTo>
                    <a:cubicBezTo>
                      <a:pt x="280" y="857"/>
                      <a:pt x="285" y="858"/>
                      <a:pt x="288" y="858"/>
                    </a:cubicBezTo>
                    <a:cubicBezTo>
                      <a:pt x="289" y="860"/>
                      <a:pt x="292" y="864"/>
                      <a:pt x="293" y="866"/>
                    </a:cubicBezTo>
                    <a:cubicBezTo>
                      <a:pt x="305" y="866"/>
                      <a:pt x="316" y="860"/>
                      <a:pt x="327" y="856"/>
                    </a:cubicBezTo>
                    <a:cubicBezTo>
                      <a:pt x="327" y="853"/>
                      <a:pt x="327" y="847"/>
                      <a:pt x="328" y="844"/>
                    </a:cubicBezTo>
                    <a:cubicBezTo>
                      <a:pt x="351" y="840"/>
                      <a:pt x="373" y="850"/>
                      <a:pt x="394" y="855"/>
                    </a:cubicBezTo>
                    <a:cubicBezTo>
                      <a:pt x="374" y="868"/>
                      <a:pt x="352" y="877"/>
                      <a:pt x="332" y="891"/>
                    </a:cubicBezTo>
                    <a:cubicBezTo>
                      <a:pt x="331" y="913"/>
                      <a:pt x="333" y="935"/>
                      <a:pt x="338" y="957"/>
                    </a:cubicBezTo>
                    <a:cubicBezTo>
                      <a:pt x="343" y="963"/>
                      <a:pt x="349" y="970"/>
                      <a:pt x="354" y="978"/>
                    </a:cubicBezTo>
                    <a:cubicBezTo>
                      <a:pt x="354" y="964"/>
                      <a:pt x="368" y="969"/>
                      <a:pt x="378" y="968"/>
                    </a:cubicBezTo>
                    <a:cubicBezTo>
                      <a:pt x="397" y="985"/>
                      <a:pt x="382" y="1014"/>
                      <a:pt x="365" y="1027"/>
                    </a:cubicBezTo>
                    <a:cubicBezTo>
                      <a:pt x="367" y="1033"/>
                      <a:pt x="371" y="1039"/>
                      <a:pt x="373" y="1044"/>
                    </a:cubicBezTo>
                    <a:cubicBezTo>
                      <a:pt x="368" y="1047"/>
                      <a:pt x="362" y="1050"/>
                      <a:pt x="356" y="1052"/>
                    </a:cubicBezTo>
                    <a:cubicBezTo>
                      <a:pt x="352" y="1061"/>
                      <a:pt x="348" y="1070"/>
                      <a:pt x="345" y="1080"/>
                    </a:cubicBezTo>
                    <a:cubicBezTo>
                      <a:pt x="356" y="1086"/>
                      <a:pt x="369" y="1096"/>
                      <a:pt x="369" y="1110"/>
                    </a:cubicBezTo>
                    <a:cubicBezTo>
                      <a:pt x="369" y="1119"/>
                      <a:pt x="358" y="1122"/>
                      <a:pt x="351" y="1119"/>
                    </a:cubicBezTo>
                    <a:cubicBezTo>
                      <a:pt x="332" y="1111"/>
                      <a:pt x="311" y="1108"/>
                      <a:pt x="290" y="1106"/>
                    </a:cubicBezTo>
                    <a:cubicBezTo>
                      <a:pt x="281" y="1106"/>
                      <a:pt x="271" y="1108"/>
                      <a:pt x="262" y="1110"/>
                    </a:cubicBezTo>
                    <a:cubicBezTo>
                      <a:pt x="219" y="1125"/>
                      <a:pt x="219" y="1125"/>
                      <a:pt x="219" y="1125"/>
                    </a:cubicBezTo>
                    <a:cubicBezTo>
                      <a:pt x="216" y="1131"/>
                      <a:pt x="211" y="1137"/>
                      <a:pt x="207" y="1142"/>
                    </a:cubicBezTo>
                    <a:cubicBezTo>
                      <a:pt x="215" y="1144"/>
                      <a:pt x="225" y="1141"/>
                      <a:pt x="230" y="1149"/>
                    </a:cubicBezTo>
                    <a:cubicBezTo>
                      <a:pt x="235" y="1179"/>
                      <a:pt x="223" y="1209"/>
                      <a:pt x="220" y="1239"/>
                    </a:cubicBezTo>
                    <a:cubicBezTo>
                      <a:pt x="216" y="1244"/>
                      <a:pt x="211" y="1248"/>
                      <a:pt x="206" y="1253"/>
                    </a:cubicBezTo>
                    <a:cubicBezTo>
                      <a:pt x="186" y="1253"/>
                      <a:pt x="162" y="1251"/>
                      <a:pt x="149" y="1271"/>
                    </a:cubicBezTo>
                    <a:cubicBezTo>
                      <a:pt x="134" y="1276"/>
                      <a:pt x="118" y="1281"/>
                      <a:pt x="101" y="1282"/>
                    </a:cubicBezTo>
                    <a:cubicBezTo>
                      <a:pt x="113" y="1291"/>
                      <a:pt x="112" y="1305"/>
                      <a:pt x="107" y="1317"/>
                    </a:cubicBezTo>
                    <a:cubicBezTo>
                      <a:pt x="113" y="1319"/>
                      <a:pt x="118" y="1332"/>
                      <a:pt x="125" y="1324"/>
                    </a:cubicBezTo>
                    <a:cubicBezTo>
                      <a:pt x="139" y="1312"/>
                      <a:pt x="158" y="1313"/>
                      <a:pt x="175" y="1314"/>
                    </a:cubicBezTo>
                    <a:cubicBezTo>
                      <a:pt x="175" y="1317"/>
                      <a:pt x="175" y="1324"/>
                      <a:pt x="176" y="1327"/>
                    </a:cubicBezTo>
                    <a:cubicBezTo>
                      <a:pt x="182" y="1328"/>
                      <a:pt x="188" y="1328"/>
                      <a:pt x="194" y="1328"/>
                    </a:cubicBezTo>
                    <a:cubicBezTo>
                      <a:pt x="194" y="1350"/>
                      <a:pt x="194" y="1350"/>
                      <a:pt x="194" y="1350"/>
                    </a:cubicBezTo>
                    <a:cubicBezTo>
                      <a:pt x="201" y="1351"/>
                      <a:pt x="208" y="1351"/>
                      <a:pt x="216" y="1351"/>
                    </a:cubicBezTo>
                    <a:cubicBezTo>
                      <a:pt x="229" y="1366"/>
                      <a:pt x="241" y="1381"/>
                      <a:pt x="251" y="1398"/>
                    </a:cubicBezTo>
                    <a:cubicBezTo>
                      <a:pt x="263" y="1397"/>
                      <a:pt x="271" y="1387"/>
                      <a:pt x="278" y="1379"/>
                    </a:cubicBezTo>
                    <a:cubicBezTo>
                      <a:pt x="292" y="1378"/>
                      <a:pt x="307" y="1378"/>
                      <a:pt x="321" y="1378"/>
                    </a:cubicBezTo>
                    <a:cubicBezTo>
                      <a:pt x="328" y="1370"/>
                      <a:pt x="336" y="1363"/>
                      <a:pt x="343" y="1355"/>
                    </a:cubicBezTo>
                    <a:cubicBezTo>
                      <a:pt x="349" y="1356"/>
                      <a:pt x="355" y="1356"/>
                      <a:pt x="362" y="1356"/>
                    </a:cubicBezTo>
                    <a:cubicBezTo>
                      <a:pt x="339" y="1379"/>
                      <a:pt x="312" y="1400"/>
                      <a:pt x="294" y="1428"/>
                    </a:cubicBezTo>
                    <a:cubicBezTo>
                      <a:pt x="284" y="1430"/>
                      <a:pt x="274" y="1433"/>
                      <a:pt x="264" y="1432"/>
                    </a:cubicBezTo>
                    <a:cubicBezTo>
                      <a:pt x="249" y="1431"/>
                      <a:pt x="241" y="1413"/>
                      <a:pt x="226" y="1415"/>
                    </a:cubicBezTo>
                    <a:cubicBezTo>
                      <a:pt x="210" y="1416"/>
                      <a:pt x="194" y="1421"/>
                      <a:pt x="178" y="1421"/>
                    </a:cubicBezTo>
                    <a:cubicBezTo>
                      <a:pt x="173" y="1426"/>
                      <a:pt x="169" y="1432"/>
                      <a:pt x="166" y="1438"/>
                    </a:cubicBezTo>
                    <a:cubicBezTo>
                      <a:pt x="144" y="1438"/>
                      <a:pt x="144" y="1438"/>
                      <a:pt x="144" y="1438"/>
                    </a:cubicBezTo>
                    <a:cubicBezTo>
                      <a:pt x="143" y="1449"/>
                      <a:pt x="142" y="1459"/>
                      <a:pt x="138" y="1469"/>
                    </a:cubicBezTo>
                    <a:cubicBezTo>
                      <a:pt x="122" y="1475"/>
                      <a:pt x="108" y="1485"/>
                      <a:pt x="98" y="1499"/>
                    </a:cubicBezTo>
                    <a:cubicBezTo>
                      <a:pt x="90" y="1510"/>
                      <a:pt x="78" y="1514"/>
                      <a:pt x="66" y="1519"/>
                    </a:cubicBezTo>
                    <a:cubicBezTo>
                      <a:pt x="55" y="1522"/>
                      <a:pt x="51" y="1535"/>
                      <a:pt x="40" y="1538"/>
                    </a:cubicBezTo>
                    <a:cubicBezTo>
                      <a:pt x="27" y="1541"/>
                      <a:pt x="13" y="1540"/>
                      <a:pt x="0" y="1540"/>
                    </a:cubicBezTo>
                    <a:cubicBezTo>
                      <a:pt x="0" y="1543"/>
                      <a:pt x="0" y="1549"/>
                      <a:pt x="0" y="1552"/>
                    </a:cubicBezTo>
                    <a:cubicBezTo>
                      <a:pt x="10" y="1550"/>
                      <a:pt x="20" y="1548"/>
                      <a:pt x="31" y="1548"/>
                    </a:cubicBezTo>
                    <a:cubicBezTo>
                      <a:pt x="36" y="1557"/>
                      <a:pt x="41" y="1565"/>
                      <a:pt x="47" y="1573"/>
                    </a:cubicBezTo>
                    <a:cubicBezTo>
                      <a:pt x="54" y="1565"/>
                      <a:pt x="64" y="1557"/>
                      <a:pt x="67" y="1546"/>
                    </a:cubicBezTo>
                    <a:cubicBezTo>
                      <a:pt x="95" y="1529"/>
                      <a:pt x="130" y="1539"/>
                      <a:pt x="161" y="1530"/>
                    </a:cubicBezTo>
                    <a:cubicBezTo>
                      <a:pt x="161" y="1533"/>
                      <a:pt x="161" y="1540"/>
                      <a:pt x="162" y="1544"/>
                    </a:cubicBezTo>
                    <a:cubicBezTo>
                      <a:pt x="171" y="1551"/>
                      <a:pt x="181" y="1557"/>
                      <a:pt x="192" y="1560"/>
                    </a:cubicBezTo>
                    <a:cubicBezTo>
                      <a:pt x="203" y="1542"/>
                      <a:pt x="214" y="1524"/>
                      <a:pt x="226" y="1508"/>
                    </a:cubicBezTo>
                    <a:cubicBezTo>
                      <a:pt x="256" y="1506"/>
                      <a:pt x="288" y="1496"/>
                      <a:pt x="317" y="1508"/>
                    </a:cubicBezTo>
                    <a:cubicBezTo>
                      <a:pt x="319" y="1515"/>
                      <a:pt x="321" y="1523"/>
                      <a:pt x="323" y="1530"/>
                    </a:cubicBezTo>
                    <a:cubicBezTo>
                      <a:pt x="335" y="1530"/>
                      <a:pt x="346" y="1533"/>
                      <a:pt x="357" y="1532"/>
                    </a:cubicBezTo>
                    <a:cubicBezTo>
                      <a:pt x="365" y="1530"/>
                      <a:pt x="367" y="1522"/>
                      <a:pt x="372" y="1517"/>
                    </a:cubicBezTo>
                    <a:cubicBezTo>
                      <a:pt x="386" y="1515"/>
                      <a:pt x="401" y="1518"/>
                      <a:pt x="415" y="1520"/>
                    </a:cubicBezTo>
                    <a:cubicBezTo>
                      <a:pt x="423" y="1518"/>
                      <a:pt x="430" y="1512"/>
                      <a:pt x="438" y="1508"/>
                    </a:cubicBezTo>
                    <a:cubicBezTo>
                      <a:pt x="456" y="1511"/>
                      <a:pt x="474" y="1516"/>
                      <a:pt x="492" y="1518"/>
                    </a:cubicBezTo>
                    <a:cubicBezTo>
                      <a:pt x="494" y="1520"/>
                      <a:pt x="497" y="1524"/>
                      <a:pt x="499" y="1526"/>
                    </a:cubicBezTo>
                    <a:cubicBezTo>
                      <a:pt x="521" y="1526"/>
                      <a:pt x="543" y="1525"/>
                      <a:pt x="565" y="1526"/>
                    </a:cubicBezTo>
                    <a:cubicBezTo>
                      <a:pt x="571" y="1531"/>
                      <a:pt x="576" y="1541"/>
                      <a:pt x="585" y="1539"/>
                    </a:cubicBezTo>
                    <a:cubicBezTo>
                      <a:pt x="601" y="1536"/>
                      <a:pt x="613" y="1524"/>
                      <a:pt x="629" y="1518"/>
                    </a:cubicBezTo>
                    <a:cubicBezTo>
                      <a:pt x="640" y="1516"/>
                      <a:pt x="651" y="1517"/>
                      <a:pt x="663" y="1515"/>
                    </a:cubicBezTo>
                    <a:cubicBezTo>
                      <a:pt x="684" y="1506"/>
                      <a:pt x="707" y="1493"/>
                      <a:pt x="711" y="1467"/>
                    </a:cubicBezTo>
                    <a:cubicBezTo>
                      <a:pt x="705" y="1468"/>
                      <a:pt x="699" y="1470"/>
                      <a:pt x="693" y="1469"/>
                    </a:cubicBezTo>
                    <a:cubicBezTo>
                      <a:pt x="669" y="1464"/>
                      <a:pt x="644" y="1460"/>
                      <a:pt x="622" y="1446"/>
                    </a:cubicBezTo>
                    <a:cubicBezTo>
                      <a:pt x="622" y="1429"/>
                      <a:pt x="622" y="1429"/>
                      <a:pt x="622" y="1429"/>
                    </a:cubicBezTo>
                    <a:cubicBezTo>
                      <a:pt x="635" y="1429"/>
                      <a:pt x="647" y="1428"/>
                      <a:pt x="659" y="1424"/>
                    </a:cubicBezTo>
                    <a:cubicBezTo>
                      <a:pt x="662" y="1412"/>
                      <a:pt x="665" y="1400"/>
                      <a:pt x="669" y="1388"/>
                    </a:cubicBezTo>
                    <a:cubicBezTo>
                      <a:pt x="681" y="1388"/>
                      <a:pt x="693" y="1387"/>
                      <a:pt x="705" y="1382"/>
                    </a:cubicBezTo>
                    <a:cubicBezTo>
                      <a:pt x="705" y="1376"/>
                      <a:pt x="705" y="1370"/>
                      <a:pt x="706" y="1364"/>
                    </a:cubicBezTo>
                    <a:cubicBezTo>
                      <a:pt x="728" y="1364"/>
                      <a:pt x="728" y="1364"/>
                      <a:pt x="728" y="1364"/>
                    </a:cubicBezTo>
                    <a:cubicBezTo>
                      <a:pt x="738" y="1337"/>
                      <a:pt x="757" y="1314"/>
                      <a:pt x="765" y="1287"/>
                    </a:cubicBezTo>
                    <a:cubicBezTo>
                      <a:pt x="759" y="1264"/>
                      <a:pt x="759" y="1264"/>
                      <a:pt x="759" y="1264"/>
                    </a:cubicBezTo>
                    <a:cubicBezTo>
                      <a:pt x="737" y="1237"/>
                      <a:pt x="704" y="1219"/>
                      <a:pt x="669" y="1214"/>
                    </a:cubicBezTo>
                    <a:cubicBezTo>
                      <a:pt x="662" y="1221"/>
                      <a:pt x="655" y="1228"/>
                      <a:pt x="649" y="1235"/>
                    </a:cubicBezTo>
                    <a:cubicBezTo>
                      <a:pt x="635" y="1236"/>
                      <a:pt x="621" y="1234"/>
                      <a:pt x="609" y="1230"/>
                    </a:cubicBezTo>
                    <a:cubicBezTo>
                      <a:pt x="609" y="1199"/>
                      <a:pt x="609" y="1199"/>
                      <a:pt x="609" y="1199"/>
                    </a:cubicBezTo>
                    <a:cubicBezTo>
                      <a:pt x="635" y="1199"/>
                      <a:pt x="635" y="1199"/>
                      <a:pt x="635" y="1199"/>
                    </a:cubicBezTo>
                    <a:cubicBezTo>
                      <a:pt x="640" y="1181"/>
                      <a:pt x="644" y="1162"/>
                      <a:pt x="640" y="1144"/>
                    </a:cubicBezTo>
                    <a:cubicBezTo>
                      <a:pt x="635" y="1122"/>
                      <a:pt x="605" y="1115"/>
                      <a:pt x="608" y="1091"/>
                    </a:cubicBezTo>
                    <a:cubicBezTo>
                      <a:pt x="610" y="1089"/>
                      <a:pt x="615" y="1087"/>
                      <a:pt x="617" y="1086"/>
                    </a:cubicBezTo>
                    <a:cubicBezTo>
                      <a:pt x="621" y="1073"/>
                      <a:pt x="607" y="1063"/>
                      <a:pt x="608" y="1051"/>
                    </a:cubicBezTo>
                    <a:cubicBezTo>
                      <a:pt x="609" y="1042"/>
                      <a:pt x="611" y="1033"/>
                      <a:pt x="612" y="1024"/>
                    </a:cubicBezTo>
                    <a:cubicBezTo>
                      <a:pt x="608" y="1009"/>
                      <a:pt x="602" y="995"/>
                      <a:pt x="594" y="982"/>
                    </a:cubicBezTo>
                    <a:cubicBezTo>
                      <a:pt x="580" y="954"/>
                      <a:pt x="548" y="946"/>
                      <a:pt x="529" y="923"/>
                    </a:cubicBezTo>
                    <a:cubicBezTo>
                      <a:pt x="530" y="921"/>
                      <a:pt x="533" y="915"/>
                      <a:pt x="535" y="913"/>
                    </a:cubicBezTo>
                    <a:cubicBezTo>
                      <a:pt x="528" y="898"/>
                      <a:pt x="524" y="883"/>
                      <a:pt x="526" y="867"/>
                    </a:cubicBezTo>
                    <a:cubicBezTo>
                      <a:pt x="527" y="848"/>
                      <a:pt x="521" y="830"/>
                      <a:pt x="521" y="812"/>
                    </a:cubicBezTo>
                    <a:cubicBezTo>
                      <a:pt x="525" y="782"/>
                      <a:pt x="497" y="763"/>
                      <a:pt x="488" y="738"/>
                    </a:cubicBezTo>
                    <a:cubicBezTo>
                      <a:pt x="482" y="716"/>
                      <a:pt x="461" y="706"/>
                      <a:pt x="443" y="696"/>
                    </a:cubicBezTo>
                    <a:cubicBezTo>
                      <a:pt x="428" y="705"/>
                      <a:pt x="411" y="713"/>
                      <a:pt x="393" y="710"/>
                    </a:cubicBezTo>
                    <a:cubicBezTo>
                      <a:pt x="384" y="697"/>
                      <a:pt x="371" y="687"/>
                      <a:pt x="362" y="673"/>
                    </a:cubicBezTo>
                    <a:cubicBezTo>
                      <a:pt x="372" y="673"/>
                      <a:pt x="382" y="673"/>
                      <a:pt x="391" y="672"/>
                    </a:cubicBezTo>
                    <a:cubicBezTo>
                      <a:pt x="405" y="665"/>
                      <a:pt x="418" y="656"/>
                      <a:pt x="432" y="653"/>
                    </a:cubicBezTo>
                    <a:cubicBezTo>
                      <a:pt x="435" y="647"/>
                      <a:pt x="437" y="641"/>
                      <a:pt x="439" y="635"/>
                    </a:cubicBezTo>
                    <a:cubicBezTo>
                      <a:pt x="429" y="637"/>
                      <a:pt x="420" y="638"/>
                      <a:pt x="410" y="641"/>
                    </a:cubicBezTo>
                    <a:cubicBezTo>
                      <a:pt x="410" y="628"/>
                      <a:pt x="410" y="628"/>
                      <a:pt x="410" y="628"/>
                    </a:cubicBezTo>
                    <a:cubicBezTo>
                      <a:pt x="426" y="625"/>
                      <a:pt x="442" y="625"/>
                      <a:pt x="456" y="618"/>
                    </a:cubicBezTo>
                    <a:cubicBezTo>
                      <a:pt x="472" y="602"/>
                      <a:pt x="484" y="583"/>
                      <a:pt x="497" y="566"/>
                    </a:cubicBezTo>
                    <a:cubicBezTo>
                      <a:pt x="515" y="539"/>
                      <a:pt x="527" y="506"/>
                      <a:pt x="554" y="486"/>
                    </a:cubicBezTo>
                    <a:cubicBezTo>
                      <a:pt x="546" y="478"/>
                      <a:pt x="546" y="478"/>
                      <a:pt x="546" y="478"/>
                    </a:cubicBezTo>
                    <a:cubicBezTo>
                      <a:pt x="543" y="471"/>
                      <a:pt x="539" y="463"/>
                      <a:pt x="535" y="457"/>
                    </a:cubicBezTo>
                    <a:cubicBezTo>
                      <a:pt x="518" y="456"/>
                      <a:pt x="501" y="453"/>
                      <a:pt x="484" y="451"/>
                    </a:cubicBezTo>
                    <a:cubicBezTo>
                      <a:pt x="463" y="450"/>
                      <a:pt x="446" y="438"/>
                      <a:pt x="428" y="429"/>
                    </a:cubicBezTo>
                    <a:cubicBezTo>
                      <a:pt x="422" y="429"/>
                      <a:pt x="418" y="434"/>
                      <a:pt x="413" y="436"/>
                    </a:cubicBezTo>
                    <a:cubicBezTo>
                      <a:pt x="401" y="444"/>
                      <a:pt x="385" y="445"/>
                      <a:pt x="372" y="448"/>
                    </a:cubicBezTo>
                    <a:cubicBezTo>
                      <a:pt x="368" y="453"/>
                      <a:pt x="363" y="461"/>
                      <a:pt x="358" y="453"/>
                    </a:cubicBezTo>
                    <a:cubicBezTo>
                      <a:pt x="351" y="447"/>
                      <a:pt x="355" y="438"/>
                      <a:pt x="362" y="435"/>
                    </a:cubicBezTo>
                    <a:cubicBezTo>
                      <a:pt x="368" y="417"/>
                      <a:pt x="373" y="399"/>
                      <a:pt x="382" y="382"/>
                    </a:cubicBezTo>
                    <a:cubicBezTo>
                      <a:pt x="414" y="369"/>
                      <a:pt x="438" y="341"/>
                      <a:pt x="470" y="326"/>
                    </a:cubicBezTo>
                    <a:cubicBezTo>
                      <a:pt x="471" y="314"/>
                      <a:pt x="471" y="301"/>
                      <a:pt x="466" y="289"/>
                    </a:cubicBezTo>
                    <a:cubicBezTo>
                      <a:pt x="448" y="294"/>
                      <a:pt x="430" y="300"/>
                      <a:pt x="410" y="299"/>
                    </a:cubicBezTo>
                    <a:cubicBezTo>
                      <a:pt x="389" y="297"/>
                      <a:pt x="367" y="291"/>
                      <a:pt x="346" y="284"/>
                    </a:cubicBezTo>
                    <a:cubicBezTo>
                      <a:pt x="346" y="281"/>
                      <a:pt x="345" y="275"/>
                      <a:pt x="345" y="272"/>
                    </a:cubicBezTo>
                    <a:cubicBezTo>
                      <a:pt x="344" y="272"/>
                      <a:pt x="341" y="272"/>
                      <a:pt x="339" y="272"/>
                    </a:cubicBezTo>
                    <a:close/>
                    <a:moveTo>
                      <a:pt x="116" y="369"/>
                    </a:moveTo>
                    <a:cubicBezTo>
                      <a:pt x="111" y="370"/>
                      <a:pt x="106" y="372"/>
                      <a:pt x="101" y="375"/>
                    </a:cubicBezTo>
                    <a:cubicBezTo>
                      <a:pt x="108" y="398"/>
                      <a:pt x="108" y="398"/>
                      <a:pt x="108" y="398"/>
                    </a:cubicBezTo>
                    <a:cubicBezTo>
                      <a:pt x="115" y="390"/>
                      <a:pt x="120" y="380"/>
                      <a:pt x="116" y="369"/>
                    </a:cubicBezTo>
                    <a:close/>
                    <a:moveTo>
                      <a:pt x="120" y="388"/>
                    </a:moveTo>
                    <a:cubicBezTo>
                      <a:pt x="120" y="388"/>
                      <a:pt x="120" y="388"/>
                      <a:pt x="120" y="388"/>
                    </a:cubicBezTo>
                    <a:moveTo>
                      <a:pt x="190" y="396"/>
                    </a:moveTo>
                    <a:cubicBezTo>
                      <a:pt x="188" y="417"/>
                      <a:pt x="188" y="417"/>
                      <a:pt x="188" y="417"/>
                    </a:cubicBezTo>
                    <a:cubicBezTo>
                      <a:pt x="182" y="412"/>
                      <a:pt x="177" y="406"/>
                      <a:pt x="173" y="400"/>
                    </a:cubicBezTo>
                    <a:cubicBezTo>
                      <a:pt x="171" y="412"/>
                      <a:pt x="159" y="410"/>
                      <a:pt x="150" y="412"/>
                    </a:cubicBezTo>
                    <a:cubicBezTo>
                      <a:pt x="156" y="413"/>
                      <a:pt x="163" y="415"/>
                      <a:pt x="170" y="416"/>
                    </a:cubicBezTo>
                    <a:cubicBezTo>
                      <a:pt x="170" y="430"/>
                      <a:pt x="175" y="443"/>
                      <a:pt x="181" y="456"/>
                    </a:cubicBezTo>
                    <a:cubicBezTo>
                      <a:pt x="188" y="458"/>
                      <a:pt x="195" y="460"/>
                      <a:pt x="203" y="462"/>
                    </a:cubicBezTo>
                    <a:cubicBezTo>
                      <a:pt x="193" y="442"/>
                      <a:pt x="193" y="418"/>
                      <a:pt x="194" y="396"/>
                    </a:cubicBezTo>
                    <a:lnTo>
                      <a:pt x="190" y="396"/>
                    </a:lnTo>
                    <a:close/>
                    <a:moveTo>
                      <a:pt x="94" y="421"/>
                    </a:moveTo>
                    <a:cubicBezTo>
                      <a:pt x="90" y="427"/>
                      <a:pt x="90" y="435"/>
                      <a:pt x="94" y="441"/>
                    </a:cubicBezTo>
                    <a:cubicBezTo>
                      <a:pt x="100" y="439"/>
                      <a:pt x="100" y="422"/>
                      <a:pt x="94" y="421"/>
                    </a:cubicBezTo>
                    <a:close/>
                    <a:moveTo>
                      <a:pt x="172" y="541"/>
                    </a:moveTo>
                    <a:cubicBezTo>
                      <a:pt x="172" y="541"/>
                      <a:pt x="172" y="541"/>
                      <a:pt x="172" y="541"/>
                    </a:cubicBezTo>
                    <a:moveTo>
                      <a:pt x="169" y="548"/>
                    </a:moveTo>
                    <a:cubicBezTo>
                      <a:pt x="170" y="555"/>
                      <a:pt x="171" y="561"/>
                      <a:pt x="178" y="564"/>
                    </a:cubicBezTo>
                    <a:cubicBezTo>
                      <a:pt x="176" y="575"/>
                      <a:pt x="175" y="586"/>
                      <a:pt x="175" y="597"/>
                    </a:cubicBezTo>
                    <a:cubicBezTo>
                      <a:pt x="182" y="593"/>
                      <a:pt x="189" y="588"/>
                      <a:pt x="194" y="583"/>
                    </a:cubicBezTo>
                    <a:cubicBezTo>
                      <a:pt x="190" y="574"/>
                      <a:pt x="189" y="565"/>
                      <a:pt x="188" y="555"/>
                    </a:cubicBezTo>
                    <a:cubicBezTo>
                      <a:pt x="191" y="554"/>
                      <a:pt x="197" y="550"/>
                      <a:pt x="201" y="548"/>
                    </a:cubicBezTo>
                    <a:lnTo>
                      <a:pt x="169" y="548"/>
                    </a:lnTo>
                    <a:close/>
                    <a:moveTo>
                      <a:pt x="167" y="582"/>
                    </a:moveTo>
                    <a:cubicBezTo>
                      <a:pt x="167" y="582"/>
                      <a:pt x="167" y="582"/>
                      <a:pt x="167" y="582"/>
                    </a:cubicBezTo>
                    <a:moveTo>
                      <a:pt x="190" y="633"/>
                    </a:moveTo>
                    <a:cubicBezTo>
                      <a:pt x="190" y="633"/>
                      <a:pt x="190" y="633"/>
                      <a:pt x="190" y="633"/>
                    </a:cubicBezTo>
                    <a:moveTo>
                      <a:pt x="181" y="638"/>
                    </a:moveTo>
                    <a:cubicBezTo>
                      <a:pt x="172" y="645"/>
                      <a:pt x="166" y="654"/>
                      <a:pt x="161" y="663"/>
                    </a:cubicBezTo>
                    <a:cubicBezTo>
                      <a:pt x="163" y="664"/>
                      <a:pt x="168" y="667"/>
                      <a:pt x="170" y="669"/>
                    </a:cubicBezTo>
                    <a:cubicBezTo>
                      <a:pt x="176" y="660"/>
                      <a:pt x="180" y="649"/>
                      <a:pt x="181" y="638"/>
                    </a:cubicBezTo>
                    <a:close/>
                    <a:moveTo>
                      <a:pt x="152" y="663"/>
                    </a:moveTo>
                    <a:cubicBezTo>
                      <a:pt x="147" y="665"/>
                      <a:pt x="141" y="667"/>
                      <a:pt x="135" y="669"/>
                    </a:cubicBezTo>
                    <a:cubicBezTo>
                      <a:pt x="137" y="679"/>
                      <a:pt x="138" y="689"/>
                      <a:pt x="140" y="698"/>
                    </a:cubicBezTo>
                    <a:cubicBezTo>
                      <a:pt x="145" y="687"/>
                      <a:pt x="148" y="675"/>
                      <a:pt x="152" y="663"/>
                    </a:cubicBezTo>
                    <a:close/>
                    <a:moveTo>
                      <a:pt x="204" y="671"/>
                    </a:moveTo>
                    <a:cubicBezTo>
                      <a:pt x="195" y="695"/>
                      <a:pt x="174" y="713"/>
                      <a:pt x="170" y="739"/>
                    </a:cubicBezTo>
                    <a:cubicBezTo>
                      <a:pt x="184" y="726"/>
                      <a:pt x="194" y="709"/>
                      <a:pt x="207" y="696"/>
                    </a:cubicBezTo>
                    <a:cubicBezTo>
                      <a:pt x="215" y="688"/>
                      <a:pt x="212" y="678"/>
                      <a:pt x="204" y="671"/>
                    </a:cubicBezTo>
                    <a:close/>
                    <a:moveTo>
                      <a:pt x="232" y="684"/>
                    </a:moveTo>
                    <a:cubicBezTo>
                      <a:pt x="228" y="688"/>
                      <a:pt x="225" y="696"/>
                      <a:pt x="229" y="701"/>
                    </a:cubicBezTo>
                    <a:cubicBezTo>
                      <a:pt x="236" y="702"/>
                      <a:pt x="240" y="685"/>
                      <a:pt x="232" y="684"/>
                    </a:cubicBezTo>
                    <a:close/>
                    <a:moveTo>
                      <a:pt x="148" y="693"/>
                    </a:moveTo>
                    <a:cubicBezTo>
                      <a:pt x="148" y="693"/>
                      <a:pt x="148" y="693"/>
                      <a:pt x="148" y="693"/>
                    </a:cubicBezTo>
                    <a:moveTo>
                      <a:pt x="213" y="697"/>
                    </a:moveTo>
                    <a:cubicBezTo>
                      <a:pt x="213" y="697"/>
                      <a:pt x="213" y="697"/>
                      <a:pt x="213" y="697"/>
                    </a:cubicBezTo>
                    <a:moveTo>
                      <a:pt x="213" y="710"/>
                    </a:moveTo>
                    <a:cubicBezTo>
                      <a:pt x="208" y="721"/>
                      <a:pt x="200" y="747"/>
                      <a:pt x="220" y="747"/>
                    </a:cubicBezTo>
                    <a:cubicBezTo>
                      <a:pt x="230" y="737"/>
                      <a:pt x="225" y="722"/>
                      <a:pt x="226" y="710"/>
                    </a:cubicBezTo>
                    <a:lnTo>
                      <a:pt x="213" y="710"/>
                    </a:lnTo>
                    <a:close/>
                    <a:moveTo>
                      <a:pt x="203" y="717"/>
                    </a:moveTo>
                    <a:cubicBezTo>
                      <a:pt x="194" y="727"/>
                      <a:pt x="189" y="740"/>
                      <a:pt x="189" y="754"/>
                    </a:cubicBezTo>
                    <a:cubicBezTo>
                      <a:pt x="197" y="743"/>
                      <a:pt x="201" y="730"/>
                      <a:pt x="203" y="717"/>
                    </a:cubicBezTo>
                    <a:close/>
                    <a:moveTo>
                      <a:pt x="167" y="742"/>
                    </a:moveTo>
                    <a:cubicBezTo>
                      <a:pt x="166" y="742"/>
                      <a:pt x="164" y="743"/>
                      <a:pt x="163" y="743"/>
                    </a:cubicBezTo>
                    <a:cubicBezTo>
                      <a:pt x="160" y="750"/>
                      <a:pt x="162" y="752"/>
                      <a:pt x="169" y="749"/>
                    </a:cubicBezTo>
                    <a:cubicBezTo>
                      <a:pt x="170" y="745"/>
                      <a:pt x="170" y="742"/>
                      <a:pt x="167" y="742"/>
                    </a:cubicBezTo>
                    <a:close/>
                    <a:moveTo>
                      <a:pt x="212" y="1070"/>
                    </a:moveTo>
                    <a:cubicBezTo>
                      <a:pt x="208" y="1070"/>
                      <a:pt x="204" y="1072"/>
                      <a:pt x="203" y="1078"/>
                    </a:cubicBezTo>
                    <a:cubicBezTo>
                      <a:pt x="206" y="1089"/>
                      <a:pt x="216" y="1097"/>
                      <a:pt x="221" y="1107"/>
                    </a:cubicBezTo>
                    <a:cubicBezTo>
                      <a:pt x="222" y="1110"/>
                      <a:pt x="222" y="1113"/>
                      <a:pt x="222" y="1116"/>
                    </a:cubicBezTo>
                    <a:cubicBezTo>
                      <a:pt x="246" y="1106"/>
                      <a:pt x="246" y="1106"/>
                      <a:pt x="246" y="1106"/>
                    </a:cubicBezTo>
                    <a:cubicBezTo>
                      <a:pt x="241" y="1093"/>
                      <a:pt x="242" y="1076"/>
                      <a:pt x="226" y="1073"/>
                    </a:cubicBezTo>
                    <a:cubicBezTo>
                      <a:pt x="222" y="1071"/>
                      <a:pt x="217" y="1069"/>
                      <a:pt x="212" y="1070"/>
                    </a:cubicBezTo>
                    <a:close/>
                    <a:moveTo>
                      <a:pt x="446" y="1517"/>
                    </a:moveTo>
                    <a:cubicBezTo>
                      <a:pt x="442" y="1517"/>
                      <a:pt x="439" y="1518"/>
                      <a:pt x="437" y="1519"/>
                    </a:cubicBezTo>
                    <a:cubicBezTo>
                      <a:pt x="437" y="1531"/>
                      <a:pt x="444" y="1540"/>
                      <a:pt x="453" y="1546"/>
                    </a:cubicBezTo>
                    <a:cubicBezTo>
                      <a:pt x="468" y="1540"/>
                      <a:pt x="485" y="1530"/>
                      <a:pt x="481" y="1527"/>
                    </a:cubicBezTo>
                    <a:cubicBezTo>
                      <a:pt x="474" y="1521"/>
                      <a:pt x="457" y="1516"/>
                      <a:pt x="446" y="1517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43" name="Line 158">
                <a:extLst>
                  <a:ext uri="{FF2B5EF4-FFF2-40B4-BE49-F238E27FC236}">
                    <a16:creationId xmlns:a16="http://schemas.microsoft.com/office/drawing/2014/main" id="{C5B38F8B-C4BC-4EBD-9CF8-E1F4EC9D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" y="153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44" name="Line 159">
                <a:extLst>
                  <a:ext uri="{FF2B5EF4-FFF2-40B4-BE49-F238E27FC236}">
                    <a16:creationId xmlns:a16="http://schemas.microsoft.com/office/drawing/2014/main" id="{9C76046D-F920-4CE0-9379-720134CC5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8" y="153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45" name="Freeform 160">
                <a:extLst>
                  <a:ext uri="{FF2B5EF4-FFF2-40B4-BE49-F238E27FC236}">
                    <a16:creationId xmlns:a16="http://schemas.microsoft.com/office/drawing/2014/main" id="{B77EB01E-B6DA-4C0D-A736-D1361359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1536"/>
                <a:ext cx="19" cy="18"/>
              </a:xfrm>
              <a:custGeom>
                <a:avLst/>
                <a:gdLst>
                  <a:gd name="T0" fmla="*/ 6 w 26"/>
                  <a:gd name="T1" fmla="*/ 0 h 25"/>
                  <a:gd name="T2" fmla="*/ 26 w 26"/>
                  <a:gd name="T3" fmla="*/ 25 h 25"/>
                  <a:gd name="T4" fmla="*/ 6 w 2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5">
                    <a:moveTo>
                      <a:pt x="6" y="0"/>
                    </a:moveTo>
                    <a:cubicBezTo>
                      <a:pt x="15" y="6"/>
                      <a:pt x="26" y="12"/>
                      <a:pt x="26" y="25"/>
                    </a:cubicBezTo>
                    <a:cubicBezTo>
                      <a:pt x="16" y="20"/>
                      <a:pt x="0" y="15"/>
                      <a:pt x="6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46" name="Freeform 161">
                <a:extLst>
                  <a:ext uri="{FF2B5EF4-FFF2-40B4-BE49-F238E27FC236}">
                    <a16:creationId xmlns:a16="http://schemas.microsoft.com/office/drawing/2014/main" id="{FA0C5027-5050-43EB-9469-33893064F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" y="1543"/>
                <a:ext cx="81" cy="78"/>
              </a:xfrm>
              <a:custGeom>
                <a:avLst/>
                <a:gdLst>
                  <a:gd name="T0" fmla="*/ 15 w 108"/>
                  <a:gd name="T1" fmla="*/ 25 h 104"/>
                  <a:gd name="T2" fmla="*/ 78 w 108"/>
                  <a:gd name="T3" fmla="*/ 0 h 104"/>
                  <a:gd name="T4" fmla="*/ 95 w 108"/>
                  <a:gd name="T5" fmla="*/ 16 h 104"/>
                  <a:gd name="T6" fmla="*/ 108 w 108"/>
                  <a:gd name="T7" fmla="*/ 26 h 104"/>
                  <a:gd name="T8" fmla="*/ 89 w 108"/>
                  <a:gd name="T9" fmla="*/ 30 h 104"/>
                  <a:gd name="T10" fmla="*/ 86 w 108"/>
                  <a:gd name="T11" fmla="*/ 45 h 104"/>
                  <a:gd name="T12" fmla="*/ 46 w 108"/>
                  <a:gd name="T13" fmla="*/ 70 h 104"/>
                  <a:gd name="T14" fmla="*/ 14 w 108"/>
                  <a:gd name="T15" fmla="*/ 104 h 104"/>
                  <a:gd name="T16" fmla="*/ 22 w 108"/>
                  <a:gd name="T17" fmla="*/ 77 h 104"/>
                  <a:gd name="T18" fmla="*/ 15 w 108"/>
                  <a:gd name="T19" fmla="*/ 2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04">
                    <a:moveTo>
                      <a:pt x="15" y="25"/>
                    </a:moveTo>
                    <a:cubicBezTo>
                      <a:pt x="36" y="18"/>
                      <a:pt x="57" y="8"/>
                      <a:pt x="78" y="0"/>
                    </a:cubicBezTo>
                    <a:cubicBezTo>
                      <a:pt x="85" y="4"/>
                      <a:pt x="89" y="10"/>
                      <a:pt x="95" y="16"/>
                    </a:cubicBezTo>
                    <a:cubicBezTo>
                      <a:pt x="99" y="19"/>
                      <a:pt x="103" y="23"/>
                      <a:pt x="108" y="26"/>
                    </a:cubicBezTo>
                    <a:cubicBezTo>
                      <a:pt x="101" y="27"/>
                      <a:pt x="95" y="28"/>
                      <a:pt x="89" y="30"/>
                    </a:cubicBezTo>
                    <a:cubicBezTo>
                      <a:pt x="88" y="35"/>
                      <a:pt x="87" y="40"/>
                      <a:pt x="86" y="45"/>
                    </a:cubicBezTo>
                    <a:cubicBezTo>
                      <a:pt x="72" y="53"/>
                      <a:pt x="58" y="60"/>
                      <a:pt x="46" y="70"/>
                    </a:cubicBezTo>
                    <a:cubicBezTo>
                      <a:pt x="33" y="79"/>
                      <a:pt x="28" y="96"/>
                      <a:pt x="14" y="104"/>
                    </a:cubicBezTo>
                    <a:cubicBezTo>
                      <a:pt x="16" y="95"/>
                      <a:pt x="19" y="86"/>
                      <a:pt x="22" y="77"/>
                    </a:cubicBezTo>
                    <a:cubicBezTo>
                      <a:pt x="0" y="68"/>
                      <a:pt x="12" y="42"/>
                      <a:pt x="15" y="2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47" name="Line 162">
                <a:extLst>
                  <a:ext uri="{FF2B5EF4-FFF2-40B4-BE49-F238E27FC236}">
                    <a16:creationId xmlns:a16="http://schemas.microsoft.com/office/drawing/2014/main" id="{8632C5F3-9650-4D14-85FF-5D8B3CD64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6" y="156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48" name="Line 163">
                <a:extLst>
                  <a:ext uri="{FF2B5EF4-FFF2-40B4-BE49-F238E27FC236}">
                    <a16:creationId xmlns:a16="http://schemas.microsoft.com/office/drawing/2014/main" id="{56297991-FF53-4545-84BC-8E0E27E5A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6" y="156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49" name="Freeform 164">
                <a:extLst>
                  <a:ext uri="{FF2B5EF4-FFF2-40B4-BE49-F238E27FC236}">
                    <a16:creationId xmlns:a16="http://schemas.microsoft.com/office/drawing/2014/main" id="{A04BD6C7-4F29-4160-8B5B-EE4B045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8" y="1585"/>
                <a:ext cx="470" cy="275"/>
              </a:xfrm>
              <a:custGeom>
                <a:avLst/>
                <a:gdLst>
                  <a:gd name="T0" fmla="*/ 261 w 625"/>
                  <a:gd name="T1" fmla="*/ 37 h 365"/>
                  <a:gd name="T2" fmla="*/ 339 w 625"/>
                  <a:gd name="T3" fmla="*/ 0 h 365"/>
                  <a:gd name="T4" fmla="*/ 391 w 625"/>
                  <a:gd name="T5" fmla="*/ 25 h 365"/>
                  <a:gd name="T6" fmla="*/ 435 w 625"/>
                  <a:gd name="T7" fmla="*/ 55 h 365"/>
                  <a:gd name="T8" fmla="*/ 490 w 625"/>
                  <a:gd name="T9" fmla="*/ 32 h 365"/>
                  <a:gd name="T10" fmla="*/ 559 w 625"/>
                  <a:gd name="T11" fmla="*/ 67 h 365"/>
                  <a:gd name="T12" fmla="*/ 560 w 625"/>
                  <a:gd name="T13" fmla="*/ 132 h 365"/>
                  <a:gd name="T14" fmla="*/ 599 w 625"/>
                  <a:gd name="T15" fmla="*/ 158 h 365"/>
                  <a:gd name="T16" fmla="*/ 625 w 625"/>
                  <a:gd name="T17" fmla="*/ 212 h 365"/>
                  <a:gd name="T18" fmla="*/ 597 w 625"/>
                  <a:gd name="T19" fmla="*/ 246 h 365"/>
                  <a:gd name="T20" fmla="*/ 596 w 625"/>
                  <a:gd name="T21" fmla="*/ 275 h 365"/>
                  <a:gd name="T22" fmla="*/ 586 w 625"/>
                  <a:gd name="T23" fmla="*/ 285 h 365"/>
                  <a:gd name="T24" fmla="*/ 547 w 625"/>
                  <a:gd name="T25" fmla="*/ 291 h 365"/>
                  <a:gd name="T26" fmla="*/ 516 w 625"/>
                  <a:gd name="T27" fmla="*/ 322 h 365"/>
                  <a:gd name="T28" fmla="*/ 492 w 625"/>
                  <a:gd name="T29" fmla="*/ 323 h 365"/>
                  <a:gd name="T30" fmla="*/ 433 w 625"/>
                  <a:gd name="T31" fmla="*/ 278 h 365"/>
                  <a:gd name="T32" fmla="*/ 419 w 625"/>
                  <a:gd name="T33" fmla="*/ 275 h 365"/>
                  <a:gd name="T34" fmla="*/ 368 w 625"/>
                  <a:gd name="T35" fmla="*/ 277 h 365"/>
                  <a:gd name="T36" fmla="*/ 333 w 625"/>
                  <a:gd name="T37" fmla="*/ 248 h 365"/>
                  <a:gd name="T38" fmla="*/ 308 w 625"/>
                  <a:gd name="T39" fmla="*/ 271 h 365"/>
                  <a:gd name="T40" fmla="*/ 263 w 625"/>
                  <a:gd name="T41" fmla="*/ 273 h 365"/>
                  <a:gd name="T42" fmla="*/ 228 w 625"/>
                  <a:gd name="T43" fmla="*/ 280 h 365"/>
                  <a:gd name="T44" fmla="*/ 188 w 625"/>
                  <a:gd name="T45" fmla="*/ 290 h 365"/>
                  <a:gd name="T46" fmla="*/ 179 w 625"/>
                  <a:gd name="T47" fmla="*/ 281 h 365"/>
                  <a:gd name="T48" fmla="*/ 121 w 625"/>
                  <a:gd name="T49" fmla="*/ 286 h 365"/>
                  <a:gd name="T50" fmla="*/ 81 w 625"/>
                  <a:gd name="T51" fmla="*/ 292 h 365"/>
                  <a:gd name="T52" fmla="*/ 69 w 625"/>
                  <a:gd name="T53" fmla="*/ 312 h 365"/>
                  <a:gd name="T54" fmla="*/ 42 w 625"/>
                  <a:gd name="T55" fmla="*/ 327 h 365"/>
                  <a:gd name="T56" fmla="*/ 30 w 625"/>
                  <a:gd name="T57" fmla="*/ 356 h 365"/>
                  <a:gd name="T58" fmla="*/ 16 w 625"/>
                  <a:gd name="T59" fmla="*/ 365 h 365"/>
                  <a:gd name="T60" fmla="*/ 6 w 625"/>
                  <a:gd name="T61" fmla="*/ 272 h 365"/>
                  <a:gd name="T62" fmla="*/ 28 w 625"/>
                  <a:gd name="T63" fmla="*/ 221 h 365"/>
                  <a:gd name="T64" fmla="*/ 34 w 625"/>
                  <a:gd name="T65" fmla="*/ 139 h 365"/>
                  <a:gd name="T66" fmla="*/ 88 w 625"/>
                  <a:gd name="T67" fmla="*/ 100 h 365"/>
                  <a:gd name="T68" fmla="*/ 109 w 625"/>
                  <a:gd name="T69" fmla="*/ 87 h 365"/>
                  <a:gd name="T70" fmla="*/ 139 w 625"/>
                  <a:gd name="T71" fmla="*/ 116 h 365"/>
                  <a:gd name="T72" fmla="*/ 188 w 625"/>
                  <a:gd name="T73" fmla="*/ 173 h 365"/>
                  <a:gd name="T74" fmla="*/ 244 w 625"/>
                  <a:gd name="T75" fmla="*/ 169 h 365"/>
                  <a:gd name="T76" fmla="*/ 273 w 625"/>
                  <a:gd name="T77" fmla="*/ 129 h 365"/>
                  <a:gd name="T78" fmla="*/ 246 w 625"/>
                  <a:gd name="T79" fmla="*/ 31 h 365"/>
                  <a:gd name="T80" fmla="*/ 261 w 625"/>
                  <a:gd name="T81" fmla="*/ 37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5" h="365">
                    <a:moveTo>
                      <a:pt x="261" y="37"/>
                    </a:moveTo>
                    <a:cubicBezTo>
                      <a:pt x="280" y="13"/>
                      <a:pt x="311" y="5"/>
                      <a:pt x="339" y="0"/>
                    </a:cubicBezTo>
                    <a:cubicBezTo>
                      <a:pt x="356" y="8"/>
                      <a:pt x="371" y="22"/>
                      <a:pt x="391" y="25"/>
                    </a:cubicBezTo>
                    <a:cubicBezTo>
                      <a:pt x="401" y="41"/>
                      <a:pt x="418" y="49"/>
                      <a:pt x="435" y="55"/>
                    </a:cubicBezTo>
                    <a:cubicBezTo>
                      <a:pt x="453" y="47"/>
                      <a:pt x="471" y="37"/>
                      <a:pt x="490" y="32"/>
                    </a:cubicBezTo>
                    <a:cubicBezTo>
                      <a:pt x="516" y="36"/>
                      <a:pt x="536" y="56"/>
                      <a:pt x="559" y="67"/>
                    </a:cubicBezTo>
                    <a:cubicBezTo>
                      <a:pt x="554" y="88"/>
                      <a:pt x="551" y="111"/>
                      <a:pt x="560" y="132"/>
                    </a:cubicBezTo>
                    <a:cubicBezTo>
                      <a:pt x="576" y="134"/>
                      <a:pt x="586" y="148"/>
                      <a:pt x="599" y="158"/>
                    </a:cubicBezTo>
                    <a:cubicBezTo>
                      <a:pt x="601" y="178"/>
                      <a:pt x="614" y="195"/>
                      <a:pt x="625" y="212"/>
                    </a:cubicBezTo>
                    <a:cubicBezTo>
                      <a:pt x="616" y="224"/>
                      <a:pt x="607" y="236"/>
                      <a:pt x="597" y="246"/>
                    </a:cubicBezTo>
                    <a:cubicBezTo>
                      <a:pt x="596" y="256"/>
                      <a:pt x="596" y="266"/>
                      <a:pt x="596" y="275"/>
                    </a:cubicBezTo>
                    <a:cubicBezTo>
                      <a:pt x="592" y="278"/>
                      <a:pt x="589" y="282"/>
                      <a:pt x="586" y="285"/>
                    </a:cubicBezTo>
                    <a:cubicBezTo>
                      <a:pt x="573" y="287"/>
                      <a:pt x="560" y="290"/>
                      <a:pt x="547" y="291"/>
                    </a:cubicBezTo>
                    <a:cubicBezTo>
                      <a:pt x="538" y="303"/>
                      <a:pt x="527" y="312"/>
                      <a:pt x="516" y="322"/>
                    </a:cubicBezTo>
                    <a:cubicBezTo>
                      <a:pt x="508" y="322"/>
                      <a:pt x="500" y="323"/>
                      <a:pt x="492" y="323"/>
                    </a:cubicBezTo>
                    <a:cubicBezTo>
                      <a:pt x="477" y="301"/>
                      <a:pt x="448" y="300"/>
                      <a:pt x="433" y="278"/>
                    </a:cubicBezTo>
                    <a:cubicBezTo>
                      <a:pt x="428" y="277"/>
                      <a:pt x="424" y="276"/>
                      <a:pt x="419" y="275"/>
                    </a:cubicBezTo>
                    <a:cubicBezTo>
                      <a:pt x="405" y="260"/>
                      <a:pt x="385" y="271"/>
                      <a:pt x="368" y="277"/>
                    </a:cubicBezTo>
                    <a:cubicBezTo>
                      <a:pt x="362" y="262"/>
                      <a:pt x="347" y="254"/>
                      <a:pt x="333" y="248"/>
                    </a:cubicBezTo>
                    <a:cubicBezTo>
                      <a:pt x="324" y="254"/>
                      <a:pt x="314" y="261"/>
                      <a:pt x="308" y="271"/>
                    </a:cubicBezTo>
                    <a:cubicBezTo>
                      <a:pt x="293" y="274"/>
                      <a:pt x="278" y="278"/>
                      <a:pt x="263" y="273"/>
                    </a:cubicBezTo>
                    <a:cubicBezTo>
                      <a:pt x="251" y="269"/>
                      <a:pt x="239" y="275"/>
                      <a:pt x="228" y="280"/>
                    </a:cubicBezTo>
                    <a:cubicBezTo>
                      <a:pt x="214" y="274"/>
                      <a:pt x="195" y="274"/>
                      <a:pt x="188" y="290"/>
                    </a:cubicBezTo>
                    <a:cubicBezTo>
                      <a:pt x="185" y="287"/>
                      <a:pt x="182" y="284"/>
                      <a:pt x="179" y="281"/>
                    </a:cubicBezTo>
                    <a:cubicBezTo>
                      <a:pt x="160" y="280"/>
                      <a:pt x="141" y="286"/>
                      <a:pt x="121" y="286"/>
                    </a:cubicBezTo>
                    <a:cubicBezTo>
                      <a:pt x="107" y="286"/>
                      <a:pt x="94" y="287"/>
                      <a:pt x="81" y="292"/>
                    </a:cubicBezTo>
                    <a:cubicBezTo>
                      <a:pt x="75" y="297"/>
                      <a:pt x="72" y="306"/>
                      <a:pt x="69" y="312"/>
                    </a:cubicBezTo>
                    <a:cubicBezTo>
                      <a:pt x="60" y="317"/>
                      <a:pt x="51" y="322"/>
                      <a:pt x="42" y="327"/>
                    </a:cubicBezTo>
                    <a:cubicBezTo>
                      <a:pt x="36" y="335"/>
                      <a:pt x="36" y="347"/>
                      <a:pt x="30" y="356"/>
                    </a:cubicBezTo>
                    <a:cubicBezTo>
                      <a:pt x="25" y="359"/>
                      <a:pt x="20" y="362"/>
                      <a:pt x="16" y="365"/>
                    </a:cubicBezTo>
                    <a:cubicBezTo>
                      <a:pt x="0" y="337"/>
                      <a:pt x="8" y="303"/>
                      <a:pt x="6" y="272"/>
                    </a:cubicBezTo>
                    <a:cubicBezTo>
                      <a:pt x="3" y="252"/>
                      <a:pt x="19" y="237"/>
                      <a:pt x="28" y="221"/>
                    </a:cubicBezTo>
                    <a:cubicBezTo>
                      <a:pt x="28" y="194"/>
                      <a:pt x="36" y="167"/>
                      <a:pt x="34" y="139"/>
                    </a:cubicBezTo>
                    <a:cubicBezTo>
                      <a:pt x="49" y="123"/>
                      <a:pt x="72" y="117"/>
                      <a:pt x="88" y="100"/>
                    </a:cubicBezTo>
                    <a:cubicBezTo>
                      <a:pt x="94" y="94"/>
                      <a:pt x="100" y="88"/>
                      <a:pt x="109" y="87"/>
                    </a:cubicBezTo>
                    <a:cubicBezTo>
                      <a:pt x="115" y="100"/>
                      <a:pt x="126" y="109"/>
                      <a:pt x="139" y="116"/>
                    </a:cubicBezTo>
                    <a:cubicBezTo>
                      <a:pt x="162" y="129"/>
                      <a:pt x="166" y="159"/>
                      <a:pt x="188" y="173"/>
                    </a:cubicBezTo>
                    <a:cubicBezTo>
                      <a:pt x="205" y="182"/>
                      <a:pt x="230" y="184"/>
                      <a:pt x="244" y="169"/>
                    </a:cubicBezTo>
                    <a:cubicBezTo>
                      <a:pt x="255" y="156"/>
                      <a:pt x="264" y="142"/>
                      <a:pt x="273" y="129"/>
                    </a:cubicBezTo>
                    <a:cubicBezTo>
                      <a:pt x="263" y="97"/>
                      <a:pt x="242" y="66"/>
                      <a:pt x="246" y="31"/>
                    </a:cubicBezTo>
                    <a:cubicBezTo>
                      <a:pt x="251" y="33"/>
                      <a:pt x="256" y="35"/>
                      <a:pt x="261" y="37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50" name="Freeform 165">
                <a:extLst>
                  <a:ext uri="{FF2B5EF4-FFF2-40B4-BE49-F238E27FC236}">
                    <a16:creationId xmlns:a16="http://schemas.microsoft.com/office/drawing/2014/main" id="{477836FF-68F4-4B5B-81EA-12A3A36A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" y="1672"/>
                <a:ext cx="36" cy="84"/>
              </a:xfrm>
              <a:custGeom>
                <a:avLst/>
                <a:gdLst>
                  <a:gd name="T0" fmla="*/ 32 w 47"/>
                  <a:gd name="T1" fmla="*/ 0 h 112"/>
                  <a:gd name="T2" fmla="*/ 46 w 47"/>
                  <a:gd name="T3" fmla="*/ 0 h 112"/>
                  <a:gd name="T4" fmla="*/ 43 w 47"/>
                  <a:gd name="T5" fmla="*/ 63 h 112"/>
                  <a:gd name="T6" fmla="*/ 35 w 47"/>
                  <a:gd name="T7" fmla="*/ 96 h 112"/>
                  <a:gd name="T8" fmla="*/ 13 w 47"/>
                  <a:gd name="T9" fmla="*/ 112 h 112"/>
                  <a:gd name="T10" fmla="*/ 0 w 47"/>
                  <a:gd name="T11" fmla="*/ 51 h 112"/>
                  <a:gd name="T12" fmla="*/ 32 w 47"/>
                  <a:gd name="T1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12">
                    <a:moveTo>
                      <a:pt x="32" y="0"/>
                    </a:moveTo>
                    <a:cubicBezTo>
                      <a:pt x="36" y="0"/>
                      <a:pt x="43" y="0"/>
                      <a:pt x="46" y="0"/>
                    </a:cubicBezTo>
                    <a:cubicBezTo>
                      <a:pt x="44" y="21"/>
                      <a:pt x="38" y="42"/>
                      <a:pt x="43" y="63"/>
                    </a:cubicBezTo>
                    <a:cubicBezTo>
                      <a:pt x="47" y="75"/>
                      <a:pt x="39" y="86"/>
                      <a:pt x="35" y="96"/>
                    </a:cubicBezTo>
                    <a:cubicBezTo>
                      <a:pt x="28" y="101"/>
                      <a:pt x="20" y="107"/>
                      <a:pt x="13" y="112"/>
                    </a:cubicBezTo>
                    <a:cubicBezTo>
                      <a:pt x="2" y="93"/>
                      <a:pt x="3" y="72"/>
                      <a:pt x="0" y="51"/>
                    </a:cubicBezTo>
                    <a:cubicBezTo>
                      <a:pt x="13" y="36"/>
                      <a:pt x="21" y="17"/>
                      <a:pt x="32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51" name="Freeform 166">
                <a:extLst>
                  <a:ext uri="{FF2B5EF4-FFF2-40B4-BE49-F238E27FC236}">
                    <a16:creationId xmlns:a16="http://schemas.microsoft.com/office/drawing/2014/main" id="{CF8E45D7-B28D-46BE-8D2E-7D0DB8767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8" y="1079"/>
                <a:ext cx="1294" cy="1000"/>
              </a:xfrm>
              <a:custGeom>
                <a:avLst/>
                <a:gdLst>
                  <a:gd name="T0" fmla="*/ 0 w 1720"/>
                  <a:gd name="T1" fmla="*/ 22 h 1329"/>
                  <a:gd name="T2" fmla="*/ 46 w 1720"/>
                  <a:gd name="T3" fmla="*/ 31 h 1329"/>
                  <a:gd name="T4" fmla="*/ 10 w 1720"/>
                  <a:gd name="T5" fmla="*/ 112 h 1329"/>
                  <a:gd name="T6" fmla="*/ 1306 w 1720"/>
                  <a:gd name="T7" fmla="*/ 852 h 1329"/>
                  <a:gd name="T8" fmla="*/ 1284 w 1720"/>
                  <a:gd name="T9" fmla="*/ 875 h 1329"/>
                  <a:gd name="T10" fmla="*/ 1220 w 1720"/>
                  <a:gd name="T11" fmla="*/ 939 h 1329"/>
                  <a:gd name="T12" fmla="*/ 1130 w 1720"/>
                  <a:gd name="T13" fmla="*/ 1007 h 1329"/>
                  <a:gd name="T14" fmla="*/ 1213 w 1720"/>
                  <a:gd name="T15" fmla="*/ 970 h 1329"/>
                  <a:gd name="T16" fmla="*/ 1190 w 1720"/>
                  <a:gd name="T17" fmla="*/ 1032 h 1329"/>
                  <a:gd name="T18" fmla="*/ 1166 w 1720"/>
                  <a:gd name="T19" fmla="*/ 1042 h 1329"/>
                  <a:gd name="T20" fmla="*/ 1112 w 1720"/>
                  <a:gd name="T21" fmla="*/ 1100 h 1329"/>
                  <a:gd name="T22" fmla="*/ 1111 w 1720"/>
                  <a:gd name="T23" fmla="*/ 1182 h 1329"/>
                  <a:gd name="T24" fmla="*/ 1162 w 1720"/>
                  <a:gd name="T25" fmla="*/ 1222 h 1329"/>
                  <a:gd name="T26" fmla="*/ 1163 w 1720"/>
                  <a:gd name="T27" fmla="*/ 1232 h 1329"/>
                  <a:gd name="T28" fmla="*/ 1147 w 1720"/>
                  <a:gd name="T29" fmla="*/ 1249 h 1329"/>
                  <a:gd name="T30" fmla="*/ 1259 w 1720"/>
                  <a:gd name="T31" fmla="*/ 1300 h 1329"/>
                  <a:gd name="T32" fmla="*/ 1221 w 1720"/>
                  <a:gd name="T33" fmla="*/ 1263 h 1329"/>
                  <a:gd name="T34" fmla="*/ 1235 w 1720"/>
                  <a:gd name="T35" fmla="*/ 1166 h 1329"/>
                  <a:gd name="T36" fmla="*/ 1286 w 1720"/>
                  <a:gd name="T37" fmla="*/ 1138 h 1329"/>
                  <a:gd name="T38" fmla="*/ 1343 w 1720"/>
                  <a:gd name="T39" fmla="*/ 1057 h 1329"/>
                  <a:gd name="T40" fmla="*/ 1296 w 1720"/>
                  <a:gd name="T41" fmla="*/ 987 h 1329"/>
                  <a:gd name="T42" fmla="*/ 1301 w 1720"/>
                  <a:gd name="T43" fmla="*/ 866 h 1329"/>
                  <a:gd name="T44" fmla="*/ 1325 w 1720"/>
                  <a:gd name="T45" fmla="*/ 1094 h 1329"/>
                  <a:gd name="T46" fmla="*/ 1472 w 1720"/>
                  <a:gd name="T47" fmla="*/ 1107 h 1329"/>
                  <a:gd name="T48" fmla="*/ 1448 w 1720"/>
                  <a:gd name="T49" fmla="*/ 1180 h 1329"/>
                  <a:gd name="T50" fmla="*/ 1442 w 1720"/>
                  <a:gd name="T51" fmla="*/ 1152 h 1329"/>
                  <a:gd name="T52" fmla="*/ 1435 w 1720"/>
                  <a:gd name="T53" fmla="*/ 1140 h 1329"/>
                  <a:gd name="T54" fmla="*/ 1369 w 1720"/>
                  <a:gd name="T55" fmla="*/ 1167 h 1329"/>
                  <a:gd name="T56" fmla="*/ 1425 w 1720"/>
                  <a:gd name="T57" fmla="*/ 1245 h 1329"/>
                  <a:gd name="T58" fmla="*/ 1439 w 1720"/>
                  <a:gd name="T59" fmla="*/ 1281 h 1329"/>
                  <a:gd name="T60" fmla="*/ 1455 w 1720"/>
                  <a:gd name="T61" fmla="*/ 1237 h 1329"/>
                  <a:gd name="T62" fmla="*/ 1479 w 1720"/>
                  <a:gd name="T63" fmla="*/ 1210 h 1329"/>
                  <a:gd name="T64" fmla="*/ 1498 w 1720"/>
                  <a:gd name="T65" fmla="*/ 1171 h 1329"/>
                  <a:gd name="T66" fmla="*/ 1489 w 1720"/>
                  <a:gd name="T67" fmla="*/ 1105 h 1329"/>
                  <a:gd name="T68" fmla="*/ 1327 w 1720"/>
                  <a:gd name="T69" fmla="*/ 1146 h 1329"/>
                  <a:gd name="T70" fmla="*/ 1264 w 1720"/>
                  <a:gd name="T71" fmla="*/ 1194 h 1329"/>
                  <a:gd name="T72" fmla="*/ 1292 w 1720"/>
                  <a:gd name="T73" fmla="*/ 1263 h 1329"/>
                  <a:gd name="T74" fmla="*/ 1472 w 1720"/>
                  <a:gd name="T75" fmla="*/ 1200 h 1329"/>
                  <a:gd name="T76" fmla="*/ 1690 w 1720"/>
                  <a:gd name="T77" fmla="*/ 1233 h 1329"/>
                  <a:gd name="T78" fmla="*/ 1702 w 1720"/>
                  <a:gd name="T79" fmla="*/ 1226 h 1329"/>
                  <a:gd name="T80" fmla="*/ 1352 w 1720"/>
                  <a:gd name="T81" fmla="*/ 1247 h 1329"/>
                  <a:gd name="T82" fmla="*/ 1327 w 1720"/>
                  <a:gd name="T83" fmla="*/ 1299 h 1329"/>
                  <a:gd name="T84" fmla="*/ 1474 w 1720"/>
                  <a:gd name="T85" fmla="*/ 1273 h 1329"/>
                  <a:gd name="T86" fmla="*/ 1484 w 1720"/>
                  <a:gd name="T87" fmla="*/ 1283 h 1329"/>
                  <a:gd name="T88" fmla="*/ 1436 w 1720"/>
                  <a:gd name="T89" fmla="*/ 1318 h 1329"/>
                  <a:gd name="T90" fmla="*/ 1380 w 1720"/>
                  <a:gd name="T91" fmla="*/ 1277 h 1329"/>
                  <a:gd name="T92" fmla="*/ 1431 w 1720"/>
                  <a:gd name="T93" fmla="*/ 1317 h 1329"/>
                  <a:gd name="T94" fmla="*/ 1396 w 1720"/>
                  <a:gd name="T95" fmla="*/ 1283 h 1329"/>
                  <a:gd name="T96" fmla="*/ 1352 w 1720"/>
                  <a:gd name="T97" fmla="*/ 1283 h 1329"/>
                  <a:gd name="T98" fmla="*/ 1301 w 1720"/>
                  <a:gd name="T99" fmla="*/ 1292 h 1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20" h="1329">
                    <a:moveTo>
                      <a:pt x="28" y="0"/>
                    </a:moveTo>
                    <a:cubicBezTo>
                      <a:pt x="18" y="4"/>
                      <a:pt x="9" y="7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25"/>
                      <a:pt x="28" y="32"/>
                      <a:pt x="34" y="45"/>
                    </a:cubicBezTo>
                    <a:cubicBezTo>
                      <a:pt x="37" y="46"/>
                      <a:pt x="43" y="46"/>
                      <a:pt x="46" y="46"/>
                    </a:cubicBezTo>
                    <a:cubicBezTo>
                      <a:pt x="46" y="41"/>
                      <a:pt x="46" y="36"/>
                      <a:pt x="46" y="31"/>
                    </a:cubicBezTo>
                    <a:cubicBezTo>
                      <a:pt x="36" y="23"/>
                      <a:pt x="33" y="11"/>
                      <a:pt x="28" y="0"/>
                    </a:cubicBezTo>
                    <a:close/>
                    <a:moveTo>
                      <a:pt x="12" y="112"/>
                    </a:moveTo>
                    <a:cubicBezTo>
                      <a:pt x="12" y="112"/>
                      <a:pt x="11" y="112"/>
                      <a:pt x="10" y="112"/>
                    </a:cubicBezTo>
                    <a:cubicBezTo>
                      <a:pt x="6" y="116"/>
                      <a:pt x="12" y="126"/>
                      <a:pt x="18" y="122"/>
                    </a:cubicBezTo>
                    <a:cubicBezTo>
                      <a:pt x="21" y="119"/>
                      <a:pt x="17" y="111"/>
                      <a:pt x="12" y="112"/>
                    </a:cubicBezTo>
                    <a:close/>
                    <a:moveTo>
                      <a:pt x="1306" y="852"/>
                    </a:moveTo>
                    <a:cubicBezTo>
                      <a:pt x="1295" y="852"/>
                      <a:pt x="1283" y="852"/>
                      <a:pt x="1275" y="861"/>
                    </a:cubicBezTo>
                    <a:cubicBezTo>
                      <a:pt x="1283" y="860"/>
                      <a:pt x="1290" y="858"/>
                      <a:pt x="1297" y="857"/>
                    </a:cubicBezTo>
                    <a:cubicBezTo>
                      <a:pt x="1294" y="863"/>
                      <a:pt x="1289" y="869"/>
                      <a:pt x="1284" y="875"/>
                    </a:cubicBezTo>
                    <a:cubicBezTo>
                      <a:pt x="1282" y="875"/>
                      <a:pt x="1277" y="876"/>
                      <a:pt x="1274" y="877"/>
                    </a:cubicBezTo>
                    <a:cubicBezTo>
                      <a:pt x="1268" y="888"/>
                      <a:pt x="1261" y="900"/>
                      <a:pt x="1250" y="909"/>
                    </a:cubicBezTo>
                    <a:cubicBezTo>
                      <a:pt x="1239" y="917"/>
                      <a:pt x="1231" y="930"/>
                      <a:pt x="1220" y="939"/>
                    </a:cubicBezTo>
                    <a:cubicBezTo>
                      <a:pt x="1208" y="949"/>
                      <a:pt x="1190" y="941"/>
                      <a:pt x="1176" y="950"/>
                    </a:cubicBezTo>
                    <a:cubicBezTo>
                      <a:pt x="1160" y="959"/>
                      <a:pt x="1144" y="970"/>
                      <a:pt x="1130" y="983"/>
                    </a:cubicBezTo>
                    <a:cubicBezTo>
                      <a:pt x="1130" y="991"/>
                      <a:pt x="1130" y="999"/>
                      <a:pt x="1130" y="1007"/>
                    </a:cubicBezTo>
                    <a:cubicBezTo>
                      <a:pt x="1139" y="1002"/>
                      <a:pt x="1139" y="1002"/>
                      <a:pt x="1139" y="1002"/>
                    </a:cubicBezTo>
                    <a:cubicBezTo>
                      <a:pt x="1147" y="986"/>
                      <a:pt x="1155" y="971"/>
                      <a:pt x="1167" y="958"/>
                    </a:cubicBezTo>
                    <a:cubicBezTo>
                      <a:pt x="1184" y="957"/>
                      <a:pt x="1199" y="962"/>
                      <a:pt x="1213" y="970"/>
                    </a:cubicBezTo>
                    <a:cubicBezTo>
                      <a:pt x="1211" y="982"/>
                      <a:pt x="1208" y="995"/>
                      <a:pt x="1208" y="1008"/>
                    </a:cubicBezTo>
                    <a:cubicBezTo>
                      <a:pt x="1217" y="1016"/>
                      <a:pt x="1227" y="1024"/>
                      <a:pt x="1228" y="1038"/>
                    </a:cubicBezTo>
                    <a:cubicBezTo>
                      <a:pt x="1215" y="1037"/>
                      <a:pt x="1202" y="1035"/>
                      <a:pt x="1190" y="1032"/>
                    </a:cubicBezTo>
                    <a:cubicBezTo>
                      <a:pt x="1190" y="1024"/>
                      <a:pt x="1190" y="1016"/>
                      <a:pt x="1189" y="1008"/>
                    </a:cubicBezTo>
                    <a:cubicBezTo>
                      <a:pt x="1182" y="1011"/>
                      <a:pt x="1174" y="1015"/>
                      <a:pt x="1166" y="1019"/>
                    </a:cubicBezTo>
                    <a:cubicBezTo>
                      <a:pt x="1166" y="1042"/>
                      <a:pt x="1166" y="1042"/>
                      <a:pt x="1166" y="1042"/>
                    </a:cubicBezTo>
                    <a:cubicBezTo>
                      <a:pt x="1161" y="1042"/>
                      <a:pt x="1156" y="1041"/>
                      <a:pt x="1151" y="1041"/>
                    </a:cubicBezTo>
                    <a:cubicBezTo>
                      <a:pt x="1145" y="1030"/>
                      <a:pt x="1132" y="1031"/>
                      <a:pt x="1121" y="1028"/>
                    </a:cubicBezTo>
                    <a:cubicBezTo>
                      <a:pt x="1108" y="1050"/>
                      <a:pt x="1111" y="1076"/>
                      <a:pt x="1112" y="1100"/>
                    </a:cubicBezTo>
                    <a:cubicBezTo>
                      <a:pt x="1125" y="1109"/>
                      <a:pt x="1144" y="1119"/>
                      <a:pt x="1139" y="1138"/>
                    </a:cubicBezTo>
                    <a:cubicBezTo>
                      <a:pt x="1137" y="1152"/>
                      <a:pt x="1123" y="1146"/>
                      <a:pt x="1114" y="1144"/>
                    </a:cubicBezTo>
                    <a:cubicBezTo>
                      <a:pt x="1111" y="1157"/>
                      <a:pt x="1111" y="1170"/>
                      <a:pt x="1111" y="1182"/>
                    </a:cubicBezTo>
                    <a:cubicBezTo>
                      <a:pt x="1119" y="1186"/>
                      <a:pt x="1127" y="1191"/>
                      <a:pt x="1132" y="1197"/>
                    </a:cubicBezTo>
                    <a:cubicBezTo>
                      <a:pt x="1135" y="1198"/>
                      <a:pt x="1140" y="1199"/>
                      <a:pt x="1142" y="1199"/>
                    </a:cubicBezTo>
                    <a:cubicBezTo>
                      <a:pt x="1149" y="1207"/>
                      <a:pt x="1158" y="1213"/>
                      <a:pt x="1162" y="1222"/>
                    </a:cubicBezTo>
                    <a:cubicBezTo>
                      <a:pt x="1161" y="1231"/>
                      <a:pt x="1159" y="1240"/>
                      <a:pt x="1156" y="1249"/>
                    </a:cubicBezTo>
                    <a:cubicBezTo>
                      <a:pt x="1161" y="1249"/>
                      <a:pt x="1161" y="1249"/>
                      <a:pt x="1161" y="1249"/>
                    </a:cubicBezTo>
                    <a:cubicBezTo>
                      <a:pt x="1162" y="1245"/>
                      <a:pt x="1163" y="1236"/>
                      <a:pt x="1163" y="1232"/>
                    </a:cubicBezTo>
                    <a:cubicBezTo>
                      <a:pt x="1171" y="1245"/>
                      <a:pt x="1164" y="1257"/>
                      <a:pt x="1153" y="1265"/>
                    </a:cubicBezTo>
                    <a:cubicBezTo>
                      <a:pt x="1153" y="1261"/>
                      <a:pt x="1153" y="1253"/>
                      <a:pt x="1152" y="1249"/>
                    </a:cubicBezTo>
                    <a:cubicBezTo>
                      <a:pt x="1147" y="1249"/>
                      <a:pt x="1147" y="1249"/>
                      <a:pt x="1147" y="1249"/>
                    </a:cubicBezTo>
                    <a:cubicBezTo>
                      <a:pt x="1147" y="1263"/>
                      <a:pt x="1154" y="1275"/>
                      <a:pt x="1163" y="1285"/>
                    </a:cubicBezTo>
                    <a:cubicBezTo>
                      <a:pt x="1178" y="1284"/>
                      <a:pt x="1191" y="1292"/>
                      <a:pt x="1204" y="1299"/>
                    </a:cubicBezTo>
                    <a:cubicBezTo>
                      <a:pt x="1222" y="1295"/>
                      <a:pt x="1241" y="1293"/>
                      <a:pt x="1259" y="1300"/>
                    </a:cubicBezTo>
                    <a:cubicBezTo>
                      <a:pt x="1259" y="1287"/>
                      <a:pt x="1259" y="1287"/>
                      <a:pt x="1259" y="1287"/>
                    </a:cubicBezTo>
                    <a:cubicBezTo>
                      <a:pt x="1253" y="1286"/>
                      <a:pt x="1247" y="1286"/>
                      <a:pt x="1242" y="1286"/>
                    </a:cubicBezTo>
                    <a:cubicBezTo>
                      <a:pt x="1235" y="1278"/>
                      <a:pt x="1227" y="1272"/>
                      <a:pt x="1221" y="1263"/>
                    </a:cubicBezTo>
                    <a:cubicBezTo>
                      <a:pt x="1221" y="1254"/>
                      <a:pt x="1230" y="1249"/>
                      <a:pt x="1235" y="1243"/>
                    </a:cubicBezTo>
                    <a:cubicBezTo>
                      <a:pt x="1236" y="1225"/>
                      <a:pt x="1235" y="1207"/>
                      <a:pt x="1239" y="1189"/>
                    </a:cubicBezTo>
                    <a:cubicBezTo>
                      <a:pt x="1237" y="1182"/>
                      <a:pt x="1236" y="1174"/>
                      <a:pt x="1235" y="1166"/>
                    </a:cubicBezTo>
                    <a:cubicBezTo>
                      <a:pt x="1268" y="1166"/>
                      <a:pt x="1268" y="1166"/>
                      <a:pt x="1268" y="1166"/>
                    </a:cubicBezTo>
                    <a:cubicBezTo>
                      <a:pt x="1268" y="1139"/>
                      <a:pt x="1268" y="1139"/>
                      <a:pt x="1268" y="1139"/>
                    </a:cubicBezTo>
                    <a:cubicBezTo>
                      <a:pt x="1274" y="1139"/>
                      <a:pt x="1280" y="1139"/>
                      <a:pt x="1286" y="1138"/>
                    </a:cubicBezTo>
                    <a:cubicBezTo>
                      <a:pt x="1293" y="1119"/>
                      <a:pt x="1287" y="1096"/>
                      <a:pt x="1300" y="1078"/>
                    </a:cubicBezTo>
                    <a:cubicBezTo>
                      <a:pt x="1310" y="1079"/>
                      <a:pt x="1325" y="1075"/>
                      <a:pt x="1326" y="1090"/>
                    </a:cubicBezTo>
                    <a:cubicBezTo>
                      <a:pt x="1336" y="1081"/>
                      <a:pt x="1338" y="1068"/>
                      <a:pt x="1343" y="1057"/>
                    </a:cubicBezTo>
                    <a:cubicBezTo>
                      <a:pt x="1318" y="1058"/>
                      <a:pt x="1282" y="1040"/>
                      <a:pt x="1293" y="1011"/>
                    </a:cubicBezTo>
                    <a:cubicBezTo>
                      <a:pt x="1291" y="1006"/>
                      <a:pt x="1289" y="1000"/>
                      <a:pt x="1286" y="994"/>
                    </a:cubicBezTo>
                    <a:cubicBezTo>
                      <a:pt x="1289" y="992"/>
                      <a:pt x="1293" y="989"/>
                      <a:pt x="1296" y="987"/>
                    </a:cubicBezTo>
                    <a:cubicBezTo>
                      <a:pt x="1293" y="982"/>
                      <a:pt x="1290" y="977"/>
                      <a:pt x="1287" y="972"/>
                    </a:cubicBezTo>
                    <a:cubicBezTo>
                      <a:pt x="1292" y="958"/>
                      <a:pt x="1303" y="947"/>
                      <a:pt x="1312" y="935"/>
                    </a:cubicBezTo>
                    <a:cubicBezTo>
                      <a:pt x="1308" y="912"/>
                      <a:pt x="1306" y="889"/>
                      <a:pt x="1301" y="866"/>
                    </a:cubicBezTo>
                    <a:cubicBezTo>
                      <a:pt x="1302" y="862"/>
                      <a:pt x="1304" y="857"/>
                      <a:pt x="1306" y="852"/>
                    </a:cubicBezTo>
                    <a:close/>
                    <a:moveTo>
                      <a:pt x="1325" y="1094"/>
                    </a:moveTo>
                    <a:cubicBezTo>
                      <a:pt x="1325" y="1094"/>
                      <a:pt x="1325" y="1094"/>
                      <a:pt x="1325" y="1094"/>
                    </a:cubicBezTo>
                    <a:moveTo>
                      <a:pt x="1489" y="1105"/>
                    </a:moveTo>
                    <a:cubicBezTo>
                      <a:pt x="1489" y="1116"/>
                      <a:pt x="1489" y="1116"/>
                      <a:pt x="1489" y="1116"/>
                    </a:cubicBezTo>
                    <a:cubicBezTo>
                      <a:pt x="1483" y="1113"/>
                      <a:pt x="1478" y="1110"/>
                      <a:pt x="1472" y="1107"/>
                    </a:cubicBezTo>
                    <a:cubicBezTo>
                      <a:pt x="1463" y="1113"/>
                      <a:pt x="1455" y="1120"/>
                      <a:pt x="1448" y="1128"/>
                    </a:cubicBezTo>
                    <a:cubicBezTo>
                      <a:pt x="1453" y="1145"/>
                      <a:pt x="1455" y="1163"/>
                      <a:pt x="1458" y="1180"/>
                    </a:cubicBezTo>
                    <a:cubicBezTo>
                      <a:pt x="1448" y="1180"/>
                      <a:pt x="1448" y="1180"/>
                      <a:pt x="1448" y="1180"/>
                    </a:cubicBezTo>
                    <a:cubicBezTo>
                      <a:pt x="1448" y="1138"/>
                      <a:pt x="1448" y="1138"/>
                      <a:pt x="1448" y="1138"/>
                    </a:cubicBezTo>
                    <a:cubicBezTo>
                      <a:pt x="1445" y="1139"/>
                      <a:pt x="1441" y="1142"/>
                      <a:pt x="1439" y="1144"/>
                    </a:cubicBezTo>
                    <a:cubicBezTo>
                      <a:pt x="1440" y="1146"/>
                      <a:pt x="1441" y="1150"/>
                      <a:pt x="1442" y="1152"/>
                    </a:cubicBezTo>
                    <a:cubicBezTo>
                      <a:pt x="1441" y="1160"/>
                      <a:pt x="1442" y="1169"/>
                      <a:pt x="1443" y="1178"/>
                    </a:cubicBezTo>
                    <a:cubicBezTo>
                      <a:pt x="1438" y="1176"/>
                      <a:pt x="1434" y="1173"/>
                      <a:pt x="1430" y="1170"/>
                    </a:cubicBezTo>
                    <a:cubicBezTo>
                      <a:pt x="1428" y="1159"/>
                      <a:pt x="1432" y="1150"/>
                      <a:pt x="1435" y="1140"/>
                    </a:cubicBezTo>
                    <a:cubicBezTo>
                      <a:pt x="1426" y="1142"/>
                      <a:pt x="1419" y="1138"/>
                      <a:pt x="1411" y="1134"/>
                    </a:cubicBezTo>
                    <a:cubicBezTo>
                      <a:pt x="1409" y="1142"/>
                      <a:pt x="1407" y="1151"/>
                      <a:pt x="1403" y="1158"/>
                    </a:cubicBezTo>
                    <a:cubicBezTo>
                      <a:pt x="1394" y="1167"/>
                      <a:pt x="1381" y="1166"/>
                      <a:pt x="1369" y="1167"/>
                    </a:cubicBezTo>
                    <a:cubicBezTo>
                      <a:pt x="1383" y="1185"/>
                      <a:pt x="1375" y="1208"/>
                      <a:pt x="1379" y="1229"/>
                    </a:cubicBezTo>
                    <a:cubicBezTo>
                      <a:pt x="1384" y="1232"/>
                      <a:pt x="1389" y="1235"/>
                      <a:pt x="1395" y="1239"/>
                    </a:cubicBezTo>
                    <a:cubicBezTo>
                      <a:pt x="1405" y="1240"/>
                      <a:pt x="1415" y="1242"/>
                      <a:pt x="1425" y="1245"/>
                    </a:cubicBezTo>
                    <a:cubicBezTo>
                      <a:pt x="1426" y="1252"/>
                      <a:pt x="1426" y="1258"/>
                      <a:pt x="1426" y="1265"/>
                    </a:cubicBezTo>
                    <a:cubicBezTo>
                      <a:pt x="1427" y="1263"/>
                      <a:pt x="1430" y="1258"/>
                      <a:pt x="1431" y="1256"/>
                    </a:cubicBezTo>
                    <a:cubicBezTo>
                      <a:pt x="1433" y="1264"/>
                      <a:pt x="1433" y="1274"/>
                      <a:pt x="1439" y="1281"/>
                    </a:cubicBezTo>
                    <a:cubicBezTo>
                      <a:pt x="1453" y="1285"/>
                      <a:pt x="1467" y="1280"/>
                      <a:pt x="1468" y="1265"/>
                    </a:cubicBezTo>
                    <a:cubicBezTo>
                      <a:pt x="1477" y="1251"/>
                      <a:pt x="1477" y="1251"/>
                      <a:pt x="1477" y="1251"/>
                    </a:cubicBezTo>
                    <a:cubicBezTo>
                      <a:pt x="1467" y="1250"/>
                      <a:pt x="1458" y="1246"/>
                      <a:pt x="1455" y="1237"/>
                    </a:cubicBezTo>
                    <a:cubicBezTo>
                      <a:pt x="1463" y="1238"/>
                      <a:pt x="1471" y="1240"/>
                      <a:pt x="1479" y="1241"/>
                    </a:cubicBezTo>
                    <a:cubicBezTo>
                      <a:pt x="1482" y="1235"/>
                      <a:pt x="1486" y="1229"/>
                      <a:pt x="1488" y="1223"/>
                    </a:cubicBezTo>
                    <a:cubicBezTo>
                      <a:pt x="1485" y="1219"/>
                      <a:pt x="1482" y="1215"/>
                      <a:pt x="1479" y="1210"/>
                    </a:cubicBezTo>
                    <a:cubicBezTo>
                      <a:pt x="1473" y="1210"/>
                      <a:pt x="1468" y="1209"/>
                      <a:pt x="1462" y="1208"/>
                    </a:cubicBezTo>
                    <a:cubicBezTo>
                      <a:pt x="1465" y="1199"/>
                      <a:pt x="1468" y="1190"/>
                      <a:pt x="1472" y="1181"/>
                    </a:cubicBezTo>
                    <a:cubicBezTo>
                      <a:pt x="1480" y="1178"/>
                      <a:pt x="1490" y="1175"/>
                      <a:pt x="1498" y="1171"/>
                    </a:cubicBezTo>
                    <a:cubicBezTo>
                      <a:pt x="1499" y="1157"/>
                      <a:pt x="1499" y="1143"/>
                      <a:pt x="1495" y="1129"/>
                    </a:cubicBezTo>
                    <a:cubicBezTo>
                      <a:pt x="1499" y="1112"/>
                      <a:pt x="1499" y="1112"/>
                      <a:pt x="1499" y="1112"/>
                    </a:cubicBezTo>
                    <a:cubicBezTo>
                      <a:pt x="1497" y="1111"/>
                      <a:pt x="1492" y="1107"/>
                      <a:pt x="1489" y="1105"/>
                    </a:cubicBezTo>
                    <a:close/>
                    <a:moveTo>
                      <a:pt x="1316" y="1132"/>
                    </a:moveTo>
                    <a:cubicBezTo>
                      <a:pt x="1315" y="1132"/>
                      <a:pt x="1315" y="1132"/>
                      <a:pt x="1314" y="1132"/>
                    </a:cubicBezTo>
                    <a:cubicBezTo>
                      <a:pt x="1310" y="1139"/>
                      <a:pt x="1320" y="1149"/>
                      <a:pt x="1327" y="1146"/>
                    </a:cubicBezTo>
                    <a:cubicBezTo>
                      <a:pt x="1328" y="1140"/>
                      <a:pt x="1321" y="1132"/>
                      <a:pt x="1316" y="1132"/>
                    </a:cubicBezTo>
                    <a:close/>
                    <a:moveTo>
                      <a:pt x="1317" y="1185"/>
                    </a:moveTo>
                    <a:cubicBezTo>
                      <a:pt x="1300" y="1192"/>
                      <a:pt x="1283" y="1196"/>
                      <a:pt x="1264" y="1194"/>
                    </a:cubicBezTo>
                    <a:cubicBezTo>
                      <a:pt x="1256" y="1211"/>
                      <a:pt x="1261" y="1228"/>
                      <a:pt x="1268" y="1244"/>
                    </a:cubicBezTo>
                    <a:cubicBezTo>
                      <a:pt x="1274" y="1242"/>
                      <a:pt x="1279" y="1241"/>
                      <a:pt x="1285" y="1239"/>
                    </a:cubicBezTo>
                    <a:cubicBezTo>
                      <a:pt x="1287" y="1247"/>
                      <a:pt x="1285" y="1257"/>
                      <a:pt x="1292" y="1263"/>
                    </a:cubicBezTo>
                    <a:cubicBezTo>
                      <a:pt x="1311" y="1262"/>
                      <a:pt x="1337" y="1253"/>
                      <a:pt x="1337" y="1231"/>
                    </a:cubicBezTo>
                    <a:cubicBezTo>
                      <a:pt x="1334" y="1214"/>
                      <a:pt x="1327" y="1199"/>
                      <a:pt x="1317" y="1185"/>
                    </a:cubicBezTo>
                    <a:close/>
                    <a:moveTo>
                      <a:pt x="1472" y="1200"/>
                    </a:moveTo>
                    <a:cubicBezTo>
                      <a:pt x="1472" y="1200"/>
                      <a:pt x="1472" y="1200"/>
                      <a:pt x="1472" y="1200"/>
                    </a:cubicBezTo>
                    <a:moveTo>
                      <a:pt x="1702" y="1226"/>
                    </a:moveTo>
                    <a:cubicBezTo>
                      <a:pt x="1698" y="1228"/>
                      <a:pt x="1694" y="1230"/>
                      <a:pt x="1690" y="1233"/>
                    </a:cubicBezTo>
                    <a:cubicBezTo>
                      <a:pt x="1701" y="1240"/>
                      <a:pt x="1711" y="1247"/>
                      <a:pt x="1720" y="1255"/>
                    </a:cubicBezTo>
                    <a:cubicBezTo>
                      <a:pt x="1720" y="1241"/>
                      <a:pt x="1720" y="1241"/>
                      <a:pt x="1720" y="1241"/>
                    </a:cubicBezTo>
                    <a:cubicBezTo>
                      <a:pt x="1714" y="1236"/>
                      <a:pt x="1708" y="1230"/>
                      <a:pt x="1702" y="1226"/>
                    </a:cubicBezTo>
                    <a:close/>
                    <a:moveTo>
                      <a:pt x="1371" y="1237"/>
                    </a:moveTo>
                    <a:cubicBezTo>
                      <a:pt x="1371" y="1237"/>
                      <a:pt x="1371" y="1237"/>
                      <a:pt x="1371" y="1237"/>
                    </a:cubicBezTo>
                    <a:moveTo>
                      <a:pt x="1352" y="1247"/>
                    </a:moveTo>
                    <a:cubicBezTo>
                      <a:pt x="1329" y="1253"/>
                      <a:pt x="1325" y="1278"/>
                      <a:pt x="1315" y="1296"/>
                    </a:cubicBezTo>
                    <a:cubicBezTo>
                      <a:pt x="1311" y="1301"/>
                      <a:pt x="1312" y="1306"/>
                      <a:pt x="1314" y="1311"/>
                    </a:cubicBezTo>
                    <a:cubicBezTo>
                      <a:pt x="1318" y="1307"/>
                      <a:pt x="1322" y="1303"/>
                      <a:pt x="1327" y="1299"/>
                    </a:cubicBezTo>
                    <a:cubicBezTo>
                      <a:pt x="1327" y="1296"/>
                      <a:pt x="1328" y="1291"/>
                      <a:pt x="1329" y="1288"/>
                    </a:cubicBezTo>
                    <a:cubicBezTo>
                      <a:pt x="1340" y="1276"/>
                      <a:pt x="1347" y="1262"/>
                      <a:pt x="1352" y="1247"/>
                    </a:cubicBezTo>
                    <a:close/>
                    <a:moveTo>
                      <a:pt x="1474" y="1273"/>
                    </a:moveTo>
                    <a:cubicBezTo>
                      <a:pt x="1468" y="1280"/>
                      <a:pt x="1461" y="1285"/>
                      <a:pt x="1453" y="1290"/>
                    </a:cubicBezTo>
                    <a:cubicBezTo>
                      <a:pt x="1464" y="1290"/>
                      <a:pt x="1474" y="1292"/>
                      <a:pt x="1485" y="1294"/>
                    </a:cubicBezTo>
                    <a:cubicBezTo>
                      <a:pt x="1485" y="1291"/>
                      <a:pt x="1485" y="1286"/>
                      <a:pt x="1484" y="1283"/>
                    </a:cubicBezTo>
                    <a:cubicBezTo>
                      <a:pt x="1480" y="1279"/>
                      <a:pt x="1477" y="1276"/>
                      <a:pt x="1474" y="1273"/>
                    </a:cubicBezTo>
                    <a:close/>
                    <a:moveTo>
                      <a:pt x="1414" y="1276"/>
                    </a:moveTo>
                    <a:cubicBezTo>
                      <a:pt x="1418" y="1291"/>
                      <a:pt x="1426" y="1306"/>
                      <a:pt x="1436" y="1318"/>
                    </a:cubicBezTo>
                    <a:cubicBezTo>
                      <a:pt x="1443" y="1312"/>
                      <a:pt x="1450" y="1306"/>
                      <a:pt x="1458" y="1301"/>
                    </a:cubicBezTo>
                    <a:cubicBezTo>
                      <a:pt x="1450" y="1285"/>
                      <a:pt x="1430" y="1281"/>
                      <a:pt x="1414" y="1276"/>
                    </a:cubicBezTo>
                    <a:close/>
                    <a:moveTo>
                      <a:pt x="1380" y="1277"/>
                    </a:moveTo>
                    <a:cubicBezTo>
                      <a:pt x="1377" y="1286"/>
                      <a:pt x="1373" y="1294"/>
                      <a:pt x="1368" y="1302"/>
                    </a:cubicBezTo>
                    <a:cubicBezTo>
                      <a:pt x="1381" y="1312"/>
                      <a:pt x="1395" y="1323"/>
                      <a:pt x="1412" y="1327"/>
                    </a:cubicBezTo>
                    <a:cubicBezTo>
                      <a:pt x="1420" y="1329"/>
                      <a:pt x="1426" y="1322"/>
                      <a:pt x="1431" y="1317"/>
                    </a:cubicBezTo>
                    <a:cubicBezTo>
                      <a:pt x="1423" y="1306"/>
                      <a:pt x="1415" y="1295"/>
                      <a:pt x="1407" y="1284"/>
                    </a:cubicBezTo>
                    <a:cubicBezTo>
                      <a:pt x="1407" y="1294"/>
                      <a:pt x="1407" y="1294"/>
                      <a:pt x="1407" y="1294"/>
                    </a:cubicBezTo>
                    <a:cubicBezTo>
                      <a:pt x="1403" y="1290"/>
                      <a:pt x="1400" y="1287"/>
                      <a:pt x="1396" y="1283"/>
                    </a:cubicBezTo>
                    <a:cubicBezTo>
                      <a:pt x="1397" y="1282"/>
                      <a:pt x="1401" y="1280"/>
                      <a:pt x="1403" y="1278"/>
                    </a:cubicBezTo>
                    <a:cubicBezTo>
                      <a:pt x="1396" y="1278"/>
                      <a:pt x="1388" y="1277"/>
                      <a:pt x="1380" y="1277"/>
                    </a:cubicBezTo>
                    <a:close/>
                    <a:moveTo>
                      <a:pt x="1352" y="1283"/>
                    </a:moveTo>
                    <a:cubicBezTo>
                      <a:pt x="1352" y="1283"/>
                      <a:pt x="1352" y="1283"/>
                      <a:pt x="1352" y="1283"/>
                    </a:cubicBezTo>
                    <a:moveTo>
                      <a:pt x="1301" y="1292"/>
                    </a:moveTo>
                    <a:cubicBezTo>
                      <a:pt x="1301" y="1292"/>
                      <a:pt x="1301" y="1292"/>
                      <a:pt x="1301" y="1292"/>
                    </a:cubicBezTo>
                    <a:moveTo>
                      <a:pt x="1333" y="1306"/>
                    </a:moveTo>
                    <a:cubicBezTo>
                      <a:pt x="1333" y="1306"/>
                      <a:pt x="1333" y="1306"/>
                      <a:pt x="1333" y="1306"/>
                    </a:cubicBezTo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52" name="Freeform 167">
                <a:extLst>
                  <a:ext uri="{FF2B5EF4-FFF2-40B4-BE49-F238E27FC236}">
                    <a16:creationId xmlns:a16="http://schemas.microsoft.com/office/drawing/2014/main" id="{2C02A4E3-CE43-4D93-B96D-7A1C77232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" y="1718"/>
                <a:ext cx="17" cy="39"/>
              </a:xfrm>
              <a:custGeom>
                <a:avLst/>
                <a:gdLst>
                  <a:gd name="T0" fmla="*/ 6 w 22"/>
                  <a:gd name="T1" fmla="*/ 7 h 52"/>
                  <a:gd name="T2" fmla="*/ 21 w 22"/>
                  <a:gd name="T3" fmla="*/ 13 h 52"/>
                  <a:gd name="T4" fmla="*/ 15 w 22"/>
                  <a:gd name="T5" fmla="*/ 33 h 52"/>
                  <a:gd name="T6" fmla="*/ 4 w 22"/>
                  <a:gd name="T7" fmla="*/ 52 h 52"/>
                  <a:gd name="T8" fmla="*/ 6 w 22"/>
                  <a:gd name="T9" fmla="*/ 24 h 52"/>
                  <a:gd name="T10" fmla="*/ 6 w 22"/>
                  <a:gd name="T11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2">
                    <a:moveTo>
                      <a:pt x="6" y="7"/>
                    </a:moveTo>
                    <a:cubicBezTo>
                      <a:pt x="11" y="0"/>
                      <a:pt x="22" y="6"/>
                      <a:pt x="21" y="13"/>
                    </a:cubicBezTo>
                    <a:cubicBezTo>
                      <a:pt x="21" y="20"/>
                      <a:pt x="17" y="27"/>
                      <a:pt x="15" y="33"/>
                    </a:cubicBezTo>
                    <a:cubicBezTo>
                      <a:pt x="20" y="43"/>
                      <a:pt x="12" y="48"/>
                      <a:pt x="4" y="52"/>
                    </a:cubicBezTo>
                    <a:cubicBezTo>
                      <a:pt x="6" y="43"/>
                      <a:pt x="9" y="33"/>
                      <a:pt x="6" y="24"/>
                    </a:cubicBezTo>
                    <a:cubicBezTo>
                      <a:pt x="6" y="19"/>
                      <a:pt x="0" y="11"/>
                      <a:pt x="6" y="7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53" name="Line 168">
                <a:extLst>
                  <a:ext uri="{FF2B5EF4-FFF2-40B4-BE49-F238E27FC236}">
                    <a16:creationId xmlns:a16="http://schemas.microsoft.com/office/drawing/2014/main" id="{2C548E7E-1329-4D2E-9F37-8EBEAAC18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6" y="173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54" name="Line 169">
                <a:extLst>
                  <a:ext uri="{FF2B5EF4-FFF2-40B4-BE49-F238E27FC236}">
                    <a16:creationId xmlns:a16="http://schemas.microsoft.com/office/drawing/2014/main" id="{83A7FB45-43A6-46DA-AE1B-5F17A3A9D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6" y="173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55" name="Freeform 170">
                <a:extLst>
                  <a:ext uri="{FF2B5EF4-FFF2-40B4-BE49-F238E27FC236}">
                    <a16:creationId xmlns:a16="http://schemas.microsoft.com/office/drawing/2014/main" id="{F2DF8BD7-93A4-4AD3-AC17-265BDFBFF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7" y="1755"/>
                <a:ext cx="626" cy="580"/>
              </a:xfrm>
              <a:custGeom>
                <a:avLst/>
                <a:gdLst>
                  <a:gd name="T0" fmla="*/ 364 w 832"/>
                  <a:gd name="T1" fmla="*/ 0 h 771"/>
                  <a:gd name="T2" fmla="*/ 425 w 832"/>
                  <a:gd name="T3" fmla="*/ 1 h 771"/>
                  <a:gd name="T4" fmla="*/ 447 w 832"/>
                  <a:gd name="T5" fmla="*/ 47 h 771"/>
                  <a:gd name="T6" fmla="*/ 519 w 832"/>
                  <a:gd name="T7" fmla="*/ 6 h 771"/>
                  <a:gd name="T8" fmla="*/ 561 w 832"/>
                  <a:gd name="T9" fmla="*/ 29 h 771"/>
                  <a:gd name="T10" fmla="*/ 578 w 832"/>
                  <a:gd name="T11" fmla="*/ 65 h 771"/>
                  <a:gd name="T12" fmla="*/ 602 w 832"/>
                  <a:gd name="T13" fmla="*/ 134 h 771"/>
                  <a:gd name="T14" fmla="*/ 688 w 832"/>
                  <a:gd name="T15" fmla="*/ 218 h 771"/>
                  <a:gd name="T16" fmla="*/ 726 w 832"/>
                  <a:gd name="T17" fmla="*/ 264 h 771"/>
                  <a:gd name="T18" fmla="*/ 748 w 832"/>
                  <a:gd name="T19" fmla="*/ 253 h 771"/>
                  <a:gd name="T20" fmla="*/ 799 w 832"/>
                  <a:gd name="T21" fmla="*/ 272 h 771"/>
                  <a:gd name="T22" fmla="*/ 803 w 832"/>
                  <a:gd name="T23" fmla="*/ 344 h 771"/>
                  <a:gd name="T24" fmla="*/ 727 w 832"/>
                  <a:gd name="T25" fmla="*/ 357 h 771"/>
                  <a:gd name="T26" fmla="*/ 761 w 832"/>
                  <a:gd name="T27" fmla="*/ 421 h 771"/>
                  <a:gd name="T28" fmla="*/ 798 w 832"/>
                  <a:gd name="T29" fmla="*/ 496 h 771"/>
                  <a:gd name="T30" fmla="*/ 777 w 832"/>
                  <a:gd name="T31" fmla="*/ 519 h 771"/>
                  <a:gd name="T32" fmla="*/ 741 w 832"/>
                  <a:gd name="T33" fmla="*/ 536 h 771"/>
                  <a:gd name="T34" fmla="*/ 729 w 832"/>
                  <a:gd name="T35" fmla="*/ 548 h 771"/>
                  <a:gd name="T36" fmla="*/ 730 w 832"/>
                  <a:gd name="T37" fmla="*/ 568 h 771"/>
                  <a:gd name="T38" fmla="*/ 701 w 832"/>
                  <a:gd name="T39" fmla="*/ 643 h 771"/>
                  <a:gd name="T40" fmla="*/ 617 w 832"/>
                  <a:gd name="T41" fmla="*/ 686 h 771"/>
                  <a:gd name="T42" fmla="*/ 592 w 832"/>
                  <a:gd name="T43" fmla="*/ 655 h 771"/>
                  <a:gd name="T44" fmla="*/ 563 w 832"/>
                  <a:gd name="T45" fmla="*/ 694 h 771"/>
                  <a:gd name="T46" fmla="*/ 530 w 832"/>
                  <a:gd name="T47" fmla="*/ 678 h 771"/>
                  <a:gd name="T48" fmla="*/ 466 w 832"/>
                  <a:gd name="T49" fmla="*/ 699 h 771"/>
                  <a:gd name="T50" fmla="*/ 348 w 832"/>
                  <a:gd name="T51" fmla="*/ 687 h 771"/>
                  <a:gd name="T52" fmla="*/ 193 w 832"/>
                  <a:gd name="T53" fmla="*/ 695 h 771"/>
                  <a:gd name="T54" fmla="*/ 111 w 832"/>
                  <a:gd name="T55" fmla="*/ 764 h 771"/>
                  <a:gd name="T56" fmla="*/ 67 w 832"/>
                  <a:gd name="T57" fmla="*/ 747 h 771"/>
                  <a:gd name="T58" fmla="*/ 52 w 832"/>
                  <a:gd name="T59" fmla="*/ 694 h 771"/>
                  <a:gd name="T60" fmla="*/ 38 w 832"/>
                  <a:gd name="T61" fmla="*/ 646 h 771"/>
                  <a:gd name="T62" fmla="*/ 63 w 832"/>
                  <a:gd name="T63" fmla="*/ 571 h 771"/>
                  <a:gd name="T64" fmla="*/ 27 w 832"/>
                  <a:gd name="T65" fmla="*/ 479 h 771"/>
                  <a:gd name="T66" fmla="*/ 46 w 832"/>
                  <a:gd name="T67" fmla="*/ 424 h 771"/>
                  <a:gd name="T68" fmla="*/ 94 w 832"/>
                  <a:gd name="T69" fmla="*/ 399 h 771"/>
                  <a:gd name="T70" fmla="*/ 118 w 832"/>
                  <a:gd name="T71" fmla="*/ 370 h 771"/>
                  <a:gd name="T72" fmla="*/ 159 w 832"/>
                  <a:gd name="T73" fmla="*/ 360 h 771"/>
                  <a:gd name="T74" fmla="*/ 173 w 832"/>
                  <a:gd name="T75" fmla="*/ 310 h 771"/>
                  <a:gd name="T76" fmla="*/ 200 w 832"/>
                  <a:gd name="T77" fmla="*/ 191 h 771"/>
                  <a:gd name="T78" fmla="*/ 246 w 832"/>
                  <a:gd name="T79" fmla="*/ 150 h 771"/>
                  <a:gd name="T80" fmla="*/ 219 w 832"/>
                  <a:gd name="T81" fmla="*/ 105 h 771"/>
                  <a:gd name="T82" fmla="*/ 291 w 832"/>
                  <a:gd name="T83" fmla="*/ 69 h 771"/>
                  <a:gd name="T84" fmla="*/ 303 w 832"/>
                  <a:gd name="T85" fmla="*/ 30 h 771"/>
                  <a:gd name="T86" fmla="*/ 333 w 832"/>
                  <a:gd name="T87" fmla="*/ 19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32" h="771">
                    <a:moveTo>
                      <a:pt x="333" y="19"/>
                    </a:moveTo>
                    <a:cubicBezTo>
                      <a:pt x="344" y="14"/>
                      <a:pt x="351" y="1"/>
                      <a:pt x="364" y="0"/>
                    </a:cubicBezTo>
                    <a:cubicBezTo>
                      <a:pt x="366" y="6"/>
                      <a:pt x="368" y="14"/>
                      <a:pt x="371" y="21"/>
                    </a:cubicBezTo>
                    <a:cubicBezTo>
                      <a:pt x="391" y="21"/>
                      <a:pt x="405" y="0"/>
                      <a:pt x="425" y="1"/>
                    </a:cubicBezTo>
                    <a:cubicBezTo>
                      <a:pt x="432" y="8"/>
                      <a:pt x="430" y="18"/>
                      <a:pt x="432" y="27"/>
                    </a:cubicBezTo>
                    <a:cubicBezTo>
                      <a:pt x="437" y="33"/>
                      <a:pt x="442" y="40"/>
                      <a:pt x="447" y="47"/>
                    </a:cubicBezTo>
                    <a:cubicBezTo>
                      <a:pt x="452" y="47"/>
                      <a:pt x="456" y="47"/>
                      <a:pt x="461" y="47"/>
                    </a:cubicBezTo>
                    <a:cubicBezTo>
                      <a:pt x="473" y="25"/>
                      <a:pt x="497" y="15"/>
                      <a:pt x="519" y="6"/>
                    </a:cubicBezTo>
                    <a:cubicBezTo>
                      <a:pt x="531" y="7"/>
                      <a:pt x="543" y="10"/>
                      <a:pt x="555" y="11"/>
                    </a:cubicBezTo>
                    <a:cubicBezTo>
                      <a:pt x="557" y="17"/>
                      <a:pt x="559" y="23"/>
                      <a:pt x="561" y="29"/>
                    </a:cubicBezTo>
                    <a:cubicBezTo>
                      <a:pt x="566" y="27"/>
                      <a:pt x="570" y="25"/>
                      <a:pt x="574" y="24"/>
                    </a:cubicBezTo>
                    <a:cubicBezTo>
                      <a:pt x="578" y="37"/>
                      <a:pt x="578" y="51"/>
                      <a:pt x="578" y="65"/>
                    </a:cubicBezTo>
                    <a:cubicBezTo>
                      <a:pt x="586" y="71"/>
                      <a:pt x="596" y="76"/>
                      <a:pt x="600" y="86"/>
                    </a:cubicBezTo>
                    <a:cubicBezTo>
                      <a:pt x="602" y="101"/>
                      <a:pt x="601" y="118"/>
                      <a:pt x="602" y="134"/>
                    </a:cubicBezTo>
                    <a:cubicBezTo>
                      <a:pt x="627" y="145"/>
                      <a:pt x="639" y="172"/>
                      <a:pt x="648" y="197"/>
                    </a:cubicBezTo>
                    <a:cubicBezTo>
                      <a:pt x="663" y="201"/>
                      <a:pt x="676" y="209"/>
                      <a:pt x="688" y="218"/>
                    </a:cubicBezTo>
                    <a:cubicBezTo>
                      <a:pt x="699" y="227"/>
                      <a:pt x="715" y="224"/>
                      <a:pt x="725" y="232"/>
                    </a:cubicBezTo>
                    <a:cubicBezTo>
                      <a:pt x="726" y="243"/>
                      <a:pt x="726" y="253"/>
                      <a:pt x="726" y="264"/>
                    </a:cubicBezTo>
                    <a:cubicBezTo>
                      <a:pt x="735" y="264"/>
                      <a:pt x="744" y="264"/>
                      <a:pt x="753" y="264"/>
                    </a:cubicBezTo>
                    <a:cubicBezTo>
                      <a:pt x="752" y="261"/>
                      <a:pt x="750" y="256"/>
                      <a:pt x="748" y="253"/>
                    </a:cubicBezTo>
                    <a:cubicBezTo>
                      <a:pt x="757" y="254"/>
                      <a:pt x="766" y="256"/>
                      <a:pt x="774" y="261"/>
                    </a:cubicBezTo>
                    <a:cubicBezTo>
                      <a:pt x="783" y="265"/>
                      <a:pt x="793" y="265"/>
                      <a:pt x="799" y="272"/>
                    </a:cubicBezTo>
                    <a:cubicBezTo>
                      <a:pt x="809" y="284"/>
                      <a:pt x="821" y="293"/>
                      <a:pt x="832" y="303"/>
                    </a:cubicBezTo>
                    <a:cubicBezTo>
                      <a:pt x="818" y="313"/>
                      <a:pt x="807" y="327"/>
                      <a:pt x="803" y="344"/>
                    </a:cubicBezTo>
                    <a:cubicBezTo>
                      <a:pt x="794" y="349"/>
                      <a:pt x="785" y="354"/>
                      <a:pt x="775" y="358"/>
                    </a:cubicBezTo>
                    <a:cubicBezTo>
                      <a:pt x="759" y="357"/>
                      <a:pt x="743" y="354"/>
                      <a:pt x="727" y="357"/>
                    </a:cubicBezTo>
                    <a:cubicBezTo>
                      <a:pt x="715" y="366"/>
                      <a:pt x="722" y="385"/>
                      <a:pt x="726" y="397"/>
                    </a:cubicBezTo>
                    <a:cubicBezTo>
                      <a:pt x="731" y="413"/>
                      <a:pt x="750" y="413"/>
                      <a:pt x="761" y="421"/>
                    </a:cubicBezTo>
                    <a:cubicBezTo>
                      <a:pt x="761" y="446"/>
                      <a:pt x="773" y="467"/>
                      <a:pt x="782" y="488"/>
                    </a:cubicBezTo>
                    <a:cubicBezTo>
                      <a:pt x="787" y="491"/>
                      <a:pt x="793" y="493"/>
                      <a:pt x="798" y="496"/>
                    </a:cubicBezTo>
                    <a:cubicBezTo>
                      <a:pt x="800" y="501"/>
                      <a:pt x="802" y="507"/>
                      <a:pt x="803" y="513"/>
                    </a:cubicBezTo>
                    <a:cubicBezTo>
                      <a:pt x="795" y="514"/>
                      <a:pt x="786" y="517"/>
                      <a:pt x="777" y="519"/>
                    </a:cubicBezTo>
                    <a:cubicBezTo>
                      <a:pt x="772" y="524"/>
                      <a:pt x="767" y="530"/>
                      <a:pt x="761" y="535"/>
                    </a:cubicBezTo>
                    <a:cubicBezTo>
                      <a:pt x="754" y="535"/>
                      <a:pt x="748" y="536"/>
                      <a:pt x="741" y="536"/>
                    </a:cubicBezTo>
                    <a:cubicBezTo>
                      <a:pt x="739" y="546"/>
                      <a:pt x="736" y="556"/>
                      <a:pt x="732" y="566"/>
                    </a:cubicBezTo>
                    <a:cubicBezTo>
                      <a:pt x="731" y="561"/>
                      <a:pt x="729" y="552"/>
                      <a:pt x="729" y="548"/>
                    </a:cubicBezTo>
                    <a:cubicBezTo>
                      <a:pt x="726" y="554"/>
                      <a:pt x="723" y="561"/>
                      <a:pt x="720" y="567"/>
                    </a:cubicBezTo>
                    <a:cubicBezTo>
                      <a:pt x="722" y="568"/>
                      <a:pt x="727" y="568"/>
                      <a:pt x="730" y="568"/>
                    </a:cubicBezTo>
                    <a:cubicBezTo>
                      <a:pt x="716" y="600"/>
                      <a:pt x="718" y="639"/>
                      <a:pt x="740" y="666"/>
                    </a:cubicBezTo>
                    <a:cubicBezTo>
                      <a:pt x="725" y="662"/>
                      <a:pt x="714" y="652"/>
                      <a:pt x="701" y="643"/>
                    </a:cubicBezTo>
                    <a:cubicBezTo>
                      <a:pt x="685" y="639"/>
                      <a:pt x="673" y="656"/>
                      <a:pt x="656" y="656"/>
                    </a:cubicBezTo>
                    <a:cubicBezTo>
                      <a:pt x="637" y="655"/>
                      <a:pt x="629" y="675"/>
                      <a:pt x="617" y="686"/>
                    </a:cubicBezTo>
                    <a:cubicBezTo>
                      <a:pt x="616" y="682"/>
                      <a:pt x="615" y="674"/>
                      <a:pt x="614" y="670"/>
                    </a:cubicBezTo>
                    <a:cubicBezTo>
                      <a:pt x="607" y="664"/>
                      <a:pt x="602" y="655"/>
                      <a:pt x="592" y="655"/>
                    </a:cubicBezTo>
                    <a:cubicBezTo>
                      <a:pt x="583" y="653"/>
                      <a:pt x="576" y="660"/>
                      <a:pt x="570" y="665"/>
                    </a:cubicBezTo>
                    <a:cubicBezTo>
                      <a:pt x="569" y="675"/>
                      <a:pt x="568" y="686"/>
                      <a:pt x="563" y="694"/>
                    </a:cubicBezTo>
                    <a:cubicBezTo>
                      <a:pt x="560" y="689"/>
                      <a:pt x="557" y="684"/>
                      <a:pt x="554" y="679"/>
                    </a:cubicBezTo>
                    <a:cubicBezTo>
                      <a:pt x="546" y="679"/>
                      <a:pt x="538" y="679"/>
                      <a:pt x="530" y="678"/>
                    </a:cubicBezTo>
                    <a:cubicBezTo>
                      <a:pt x="527" y="672"/>
                      <a:pt x="522" y="666"/>
                      <a:pt x="515" y="670"/>
                    </a:cubicBezTo>
                    <a:cubicBezTo>
                      <a:pt x="499" y="681"/>
                      <a:pt x="483" y="691"/>
                      <a:pt x="466" y="699"/>
                    </a:cubicBezTo>
                    <a:cubicBezTo>
                      <a:pt x="442" y="700"/>
                      <a:pt x="420" y="688"/>
                      <a:pt x="396" y="687"/>
                    </a:cubicBezTo>
                    <a:cubicBezTo>
                      <a:pt x="386" y="670"/>
                      <a:pt x="362" y="680"/>
                      <a:pt x="348" y="687"/>
                    </a:cubicBezTo>
                    <a:cubicBezTo>
                      <a:pt x="319" y="668"/>
                      <a:pt x="286" y="690"/>
                      <a:pt x="255" y="688"/>
                    </a:cubicBezTo>
                    <a:cubicBezTo>
                      <a:pt x="235" y="690"/>
                      <a:pt x="211" y="682"/>
                      <a:pt x="193" y="695"/>
                    </a:cubicBezTo>
                    <a:cubicBezTo>
                      <a:pt x="169" y="699"/>
                      <a:pt x="148" y="712"/>
                      <a:pt x="127" y="725"/>
                    </a:cubicBezTo>
                    <a:cubicBezTo>
                      <a:pt x="127" y="739"/>
                      <a:pt x="123" y="756"/>
                      <a:pt x="111" y="764"/>
                    </a:cubicBezTo>
                    <a:cubicBezTo>
                      <a:pt x="100" y="769"/>
                      <a:pt x="88" y="769"/>
                      <a:pt x="77" y="771"/>
                    </a:cubicBezTo>
                    <a:cubicBezTo>
                      <a:pt x="73" y="763"/>
                      <a:pt x="69" y="756"/>
                      <a:pt x="67" y="747"/>
                    </a:cubicBezTo>
                    <a:cubicBezTo>
                      <a:pt x="63" y="736"/>
                      <a:pt x="71" y="724"/>
                      <a:pt x="69" y="713"/>
                    </a:cubicBezTo>
                    <a:cubicBezTo>
                      <a:pt x="64" y="705"/>
                      <a:pt x="58" y="700"/>
                      <a:pt x="52" y="694"/>
                    </a:cubicBezTo>
                    <a:cubicBezTo>
                      <a:pt x="40" y="692"/>
                      <a:pt x="30" y="690"/>
                      <a:pt x="19" y="687"/>
                    </a:cubicBezTo>
                    <a:cubicBezTo>
                      <a:pt x="21" y="672"/>
                      <a:pt x="25" y="656"/>
                      <a:pt x="38" y="646"/>
                    </a:cubicBezTo>
                    <a:cubicBezTo>
                      <a:pt x="51" y="635"/>
                      <a:pt x="64" y="624"/>
                      <a:pt x="69" y="608"/>
                    </a:cubicBezTo>
                    <a:cubicBezTo>
                      <a:pt x="74" y="595"/>
                      <a:pt x="67" y="583"/>
                      <a:pt x="63" y="571"/>
                    </a:cubicBezTo>
                    <a:cubicBezTo>
                      <a:pt x="56" y="555"/>
                      <a:pt x="56" y="537"/>
                      <a:pt x="48" y="522"/>
                    </a:cubicBezTo>
                    <a:cubicBezTo>
                      <a:pt x="41" y="507"/>
                      <a:pt x="32" y="494"/>
                      <a:pt x="27" y="479"/>
                    </a:cubicBezTo>
                    <a:cubicBezTo>
                      <a:pt x="20" y="461"/>
                      <a:pt x="9" y="446"/>
                      <a:pt x="0" y="430"/>
                    </a:cubicBezTo>
                    <a:cubicBezTo>
                      <a:pt x="15" y="422"/>
                      <a:pt x="32" y="433"/>
                      <a:pt x="46" y="424"/>
                    </a:cubicBezTo>
                    <a:cubicBezTo>
                      <a:pt x="55" y="419"/>
                      <a:pt x="65" y="423"/>
                      <a:pt x="74" y="424"/>
                    </a:cubicBezTo>
                    <a:cubicBezTo>
                      <a:pt x="83" y="418"/>
                      <a:pt x="88" y="408"/>
                      <a:pt x="94" y="399"/>
                    </a:cubicBezTo>
                    <a:cubicBezTo>
                      <a:pt x="100" y="400"/>
                      <a:pt x="106" y="402"/>
                      <a:pt x="112" y="403"/>
                    </a:cubicBezTo>
                    <a:cubicBezTo>
                      <a:pt x="115" y="392"/>
                      <a:pt x="117" y="381"/>
                      <a:pt x="118" y="370"/>
                    </a:cubicBezTo>
                    <a:cubicBezTo>
                      <a:pt x="136" y="366"/>
                      <a:pt x="142" y="348"/>
                      <a:pt x="158" y="340"/>
                    </a:cubicBezTo>
                    <a:cubicBezTo>
                      <a:pt x="158" y="347"/>
                      <a:pt x="158" y="354"/>
                      <a:pt x="159" y="360"/>
                    </a:cubicBezTo>
                    <a:cubicBezTo>
                      <a:pt x="170" y="359"/>
                      <a:pt x="186" y="365"/>
                      <a:pt x="194" y="355"/>
                    </a:cubicBezTo>
                    <a:cubicBezTo>
                      <a:pt x="201" y="336"/>
                      <a:pt x="181" y="325"/>
                      <a:pt x="173" y="310"/>
                    </a:cubicBezTo>
                    <a:cubicBezTo>
                      <a:pt x="181" y="288"/>
                      <a:pt x="173" y="266"/>
                      <a:pt x="172" y="243"/>
                    </a:cubicBezTo>
                    <a:cubicBezTo>
                      <a:pt x="189" y="232"/>
                      <a:pt x="205" y="213"/>
                      <a:pt x="200" y="191"/>
                    </a:cubicBezTo>
                    <a:cubicBezTo>
                      <a:pt x="210" y="196"/>
                      <a:pt x="224" y="195"/>
                      <a:pt x="230" y="183"/>
                    </a:cubicBezTo>
                    <a:cubicBezTo>
                      <a:pt x="235" y="172"/>
                      <a:pt x="244" y="162"/>
                      <a:pt x="246" y="150"/>
                    </a:cubicBezTo>
                    <a:cubicBezTo>
                      <a:pt x="238" y="140"/>
                      <a:pt x="223" y="145"/>
                      <a:pt x="213" y="143"/>
                    </a:cubicBezTo>
                    <a:cubicBezTo>
                      <a:pt x="215" y="130"/>
                      <a:pt x="217" y="118"/>
                      <a:pt x="219" y="105"/>
                    </a:cubicBezTo>
                    <a:cubicBezTo>
                      <a:pt x="232" y="97"/>
                      <a:pt x="243" y="88"/>
                      <a:pt x="252" y="76"/>
                    </a:cubicBezTo>
                    <a:cubicBezTo>
                      <a:pt x="265" y="73"/>
                      <a:pt x="278" y="71"/>
                      <a:pt x="291" y="69"/>
                    </a:cubicBezTo>
                    <a:cubicBezTo>
                      <a:pt x="294" y="66"/>
                      <a:pt x="298" y="63"/>
                      <a:pt x="301" y="59"/>
                    </a:cubicBezTo>
                    <a:cubicBezTo>
                      <a:pt x="301" y="50"/>
                      <a:pt x="300" y="40"/>
                      <a:pt x="303" y="30"/>
                    </a:cubicBezTo>
                    <a:cubicBezTo>
                      <a:pt x="306" y="24"/>
                      <a:pt x="313" y="19"/>
                      <a:pt x="318" y="15"/>
                    </a:cubicBezTo>
                    <a:cubicBezTo>
                      <a:pt x="323" y="17"/>
                      <a:pt x="328" y="18"/>
                      <a:pt x="333" y="19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 dirty="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56" name="Line 171">
                <a:extLst>
                  <a:ext uri="{FF2B5EF4-FFF2-40B4-BE49-F238E27FC236}">
                    <a16:creationId xmlns:a16="http://schemas.microsoft.com/office/drawing/2014/main" id="{A5D6FFFD-1FC9-4422-9021-10DAF524A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7" y="17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57" name="Line 172">
                <a:extLst>
                  <a:ext uri="{FF2B5EF4-FFF2-40B4-BE49-F238E27FC236}">
                    <a16:creationId xmlns:a16="http://schemas.microsoft.com/office/drawing/2014/main" id="{79C3806C-D392-4899-8DA3-2D7D72F7E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7" y="17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58" name="Freeform 173">
                <a:extLst>
                  <a:ext uri="{FF2B5EF4-FFF2-40B4-BE49-F238E27FC236}">
                    <a16:creationId xmlns:a16="http://schemas.microsoft.com/office/drawing/2014/main" id="{E220C776-A947-4BBC-B4B5-11F41F09E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9" y="1771"/>
                <a:ext cx="27" cy="104"/>
              </a:xfrm>
              <a:custGeom>
                <a:avLst/>
                <a:gdLst>
                  <a:gd name="T0" fmla="*/ 23 w 35"/>
                  <a:gd name="T1" fmla="*/ 21 h 138"/>
                  <a:gd name="T2" fmla="*/ 35 w 35"/>
                  <a:gd name="T3" fmla="*/ 0 h 138"/>
                  <a:gd name="T4" fmla="*/ 21 w 35"/>
                  <a:gd name="T5" fmla="*/ 71 h 138"/>
                  <a:gd name="T6" fmla="*/ 4 w 35"/>
                  <a:gd name="T7" fmla="*/ 138 h 138"/>
                  <a:gd name="T8" fmla="*/ 0 w 35"/>
                  <a:gd name="T9" fmla="*/ 94 h 138"/>
                  <a:gd name="T10" fmla="*/ 23 w 35"/>
                  <a:gd name="T11" fmla="*/ 2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38">
                    <a:moveTo>
                      <a:pt x="23" y="21"/>
                    </a:moveTo>
                    <a:cubicBezTo>
                      <a:pt x="24" y="12"/>
                      <a:pt x="30" y="6"/>
                      <a:pt x="35" y="0"/>
                    </a:cubicBezTo>
                    <a:cubicBezTo>
                      <a:pt x="34" y="24"/>
                      <a:pt x="29" y="48"/>
                      <a:pt x="21" y="71"/>
                    </a:cubicBezTo>
                    <a:cubicBezTo>
                      <a:pt x="13" y="93"/>
                      <a:pt x="20" y="119"/>
                      <a:pt x="4" y="138"/>
                    </a:cubicBezTo>
                    <a:cubicBezTo>
                      <a:pt x="3" y="123"/>
                      <a:pt x="3" y="108"/>
                      <a:pt x="0" y="94"/>
                    </a:cubicBezTo>
                    <a:cubicBezTo>
                      <a:pt x="9" y="70"/>
                      <a:pt x="18" y="46"/>
                      <a:pt x="23" y="2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59" name="Freeform 174">
                <a:extLst>
                  <a:ext uri="{FF2B5EF4-FFF2-40B4-BE49-F238E27FC236}">
                    <a16:creationId xmlns:a16="http://schemas.microsoft.com/office/drawing/2014/main" id="{79878C83-55F1-4452-A067-AB62A8E3F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6" y="1779"/>
                <a:ext cx="391" cy="292"/>
              </a:xfrm>
              <a:custGeom>
                <a:avLst/>
                <a:gdLst>
                  <a:gd name="T0" fmla="*/ 293 w 519"/>
                  <a:gd name="T1" fmla="*/ 24 h 388"/>
                  <a:gd name="T2" fmla="*/ 323 w 519"/>
                  <a:gd name="T3" fmla="*/ 0 h 388"/>
                  <a:gd name="T4" fmla="*/ 324 w 519"/>
                  <a:gd name="T5" fmla="*/ 12 h 388"/>
                  <a:gd name="T6" fmla="*/ 344 w 519"/>
                  <a:gd name="T7" fmla="*/ 33 h 388"/>
                  <a:gd name="T8" fmla="*/ 362 w 519"/>
                  <a:gd name="T9" fmla="*/ 26 h 388"/>
                  <a:gd name="T10" fmla="*/ 378 w 519"/>
                  <a:gd name="T11" fmla="*/ 20 h 388"/>
                  <a:gd name="T12" fmla="*/ 385 w 519"/>
                  <a:gd name="T13" fmla="*/ 29 h 388"/>
                  <a:gd name="T14" fmla="*/ 400 w 519"/>
                  <a:gd name="T15" fmla="*/ 29 h 388"/>
                  <a:gd name="T16" fmla="*/ 421 w 519"/>
                  <a:gd name="T17" fmla="*/ 51 h 388"/>
                  <a:gd name="T18" fmla="*/ 437 w 519"/>
                  <a:gd name="T19" fmla="*/ 52 h 388"/>
                  <a:gd name="T20" fmla="*/ 458 w 519"/>
                  <a:gd name="T21" fmla="*/ 74 h 388"/>
                  <a:gd name="T22" fmla="*/ 488 w 519"/>
                  <a:gd name="T23" fmla="*/ 80 h 388"/>
                  <a:gd name="T24" fmla="*/ 485 w 519"/>
                  <a:gd name="T25" fmla="*/ 121 h 388"/>
                  <a:gd name="T26" fmla="*/ 519 w 519"/>
                  <a:gd name="T27" fmla="*/ 121 h 388"/>
                  <a:gd name="T28" fmla="*/ 505 w 519"/>
                  <a:gd name="T29" fmla="*/ 137 h 388"/>
                  <a:gd name="T30" fmla="*/ 490 w 519"/>
                  <a:gd name="T31" fmla="*/ 155 h 388"/>
                  <a:gd name="T32" fmla="*/ 480 w 519"/>
                  <a:gd name="T33" fmla="*/ 148 h 388"/>
                  <a:gd name="T34" fmla="*/ 443 w 519"/>
                  <a:gd name="T35" fmla="*/ 202 h 388"/>
                  <a:gd name="T36" fmla="*/ 446 w 519"/>
                  <a:gd name="T37" fmla="*/ 251 h 388"/>
                  <a:gd name="T38" fmla="*/ 443 w 519"/>
                  <a:gd name="T39" fmla="*/ 290 h 388"/>
                  <a:gd name="T40" fmla="*/ 461 w 519"/>
                  <a:gd name="T41" fmla="*/ 307 h 388"/>
                  <a:gd name="T42" fmla="*/ 462 w 519"/>
                  <a:gd name="T43" fmla="*/ 319 h 388"/>
                  <a:gd name="T44" fmla="*/ 449 w 519"/>
                  <a:gd name="T45" fmla="*/ 319 h 388"/>
                  <a:gd name="T46" fmla="*/ 442 w 519"/>
                  <a:gd name="T47" fmla="*/ 297 h 388"/>
                  <a:gd name="T48" fmla="*/ 405 w 519"/>
                  <a:gd name="T49" fmla="*/ 324 h 388"/>
                  <a:gd name="T50" fmla="*/ 394 w 519"/>
                  <a:gd name="T51" fmla="*/ 324 h 388"/>
                  <a:gd name="T52" fmla="*/ 384 w 519"/>
                  <a:gd name="T53" fmla="*/ 334 h 388"/>
                  <a:gd name="T54" fmla="*/ 383 w 519"/>
                  <a:gd name="T55" fmla="*/ 356 h 388"/>
                  <a:gd name="T56" fmla="*/ 366 w 519"/>
                  <a:gd name="T57" fmla="*/ 356 h 388"/>
                  <a:gd name="T58" fmla="*/ 355 w 519"/>
                  <a:gd name="T59" fmla="*/ 374 h 388"/>
                  <a:gd name="T60" fmla="*/ 300 w 519"/>
                  <a:gd name="T61" fmla="*/ 384 h 388"/>
                  <a:gd name="T62" fmla="*/ 278 w 519"/>
                  <a:gd name="T63" fmla="*/ 388 h 388"/>
                  <a:gd name="T64" fmla="*/ 253 w 519"/>
                  <a:gd name="T65" fmla="*/ 342 h 388"/>
                  <a:gd name="T66" fmla="*/ 219 w 519"/>
                  <a:gd name="T67" fmla="*/ 342 h 388"/>
                  <a:gd name="T68" fmla="*/ 212 w 519"/>
                  <a:gd name="T69" fmla="*/ 328 h 388"/>
                  <a:gd name="T70" fmla="*/ 196 w 519"/>
                  <a:gd name="T71" fmla="*/ 328 h 388"/>
                  <a:gd name="T72" fmla="*/ 184 w 519"/>
                  <a:gd name="T73" fmla="*/ 296 h 388"/>
                  <a:gd name="T74" fmla="*/ 195 w 519"/>
                  <a:gd name="T75" fmla="*/ 268 h 388"/>
                  <a:gd name="T76" fmla="*/ 164 w 519"/>
                  <a:gd name="T77" fmla="*/ 231 h 388"/>
                  <a:gd name="T78" fmla="*/ 101 w 519"/>
                  <a:gd name="T79" fmla="*/ 241 h 388"/>
                  <a:gd name="T80" fmla="*/ 59 w 519"/>
                  <a:gd name="T81" fmla="*/ 219 h 388"/>
                  <a:gd name="T82" fmla="*/ 34 w 519"/>
                  <a:gd name="T83" fmla="*/ 217 h 388"/>
                  <a:gd name="T84" fmla="*/ 27 w 519"/>
                  <a:gd name="T85" fmla="*/ 187 h 388"/>
                  <a:gd name="T86" fmla="*/ 14 w 519"/>
                  <a:gd name="T87" fmla="*/ 181 h 388"/>
                  <a:gd name="T88" fmla="*/ 13 w 519"/>
                  <a:gd name="T89" fmla="*/ 149 h 388"/>
                  <a:gd name="T90" fmla="*/ 0 w 519"/>
                  <a:gd name="T91" fmla="*/ 120 h 388"/>
                  <a:gd name="T92" fmla="*/ 18 w 519"/>
                  <a:gd name="T93" fmla="*/ 107 h 388"/>
                  <a:gd name="T94" fmla="*/ 40 w 519"/>
                  <a:gd name="T95" fmla="*/ 73 h 388"/>
                  <a:gd name="T96" fmla="*/ 54 w 519"/>
                  <a:gd name="T97" fmla="*/ 64 h 388"/>
                  <a:gd name="T98" fmla="*/ 65 w 519"/>
                  <a:gd name="T99" fmla="*/ 44 h 388"/>
                  <a:gd name="T100" fmla="*/ 109 w 519"/>
                  <a:gd name="T101" fmla="*/ 41 h 388"/>
                  <a:gd name="T102" fmla="*/ 143 w 519"/>
                  <a:gd name="T103" fmla="*/ 33 h 388"/>
                  <a:gd name="T104" fmla="*/ 170 w 519"/>
                  <a:gd name="T105" fmla="*/ 49 h 388"/>
                  <a:gd name="T106" fmla="*/ 177 w 519"/>
                  <a:gd name="T107" fmla="*/ 35 h 388"/>
                  <a:gd name="T108" fmla="*/ 189 w 519"/>
                  <a:gd name="T109" fmla="*/ 29 h 388"/>
                  <a:gd name="T110" fmla="*/ 196 w 519"/>
                  <a:gd name="T111" fmla="*/ 39 h 388"/>
                  <a:gd name="T112" fmla="*/ 210 w 519"/>
                  <a:gd name="T113" fmla="*/ 38 h 388"/>
                  <a:gd name="T114" fmla="*/ 230 w 519"/>
                  <a:gd name="T115" fmla="*/ 24 h 388"/>
                  <a:gd name="T116" fmla="*/ 267 w 519"/>
                  <a:gd name="T117" fmla="*/ 34 h 388"/>
                  <a:gd name="T118" fmla="*/ 274 w 519"/>
                  <a:gd name="T119" fmla="*/ 24 h 388"/>
                  <a:gd name="T120" fmla="*/ 293 w 519"/>
                  <a:gd name="T121" fmla="*/ 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9" h="388">
                    <a:moveTo>
                      <a:pt x="293" y="24"/>
                    </a:moveTo>
                    <a:cubicBezTo>
                      <a:pt x="299" y="12"/>
                      <a:pt x="311" y="6"/>
                      <a:pt x="323" y="0"/>
                    </a:cubicBezTo>
                    <a:cubicBezTo>
                      <a:pt x="323" y="3"/>
                      <a:pt x="324" y="9"/>
                      <a:pt x="324" y="12"/>
                    </a:cubicBezTo>
                    <a:cubicBezTo>
                      <a:pt x="331" y="19"/>
                      <a:pt x="337" y="27"/>
                      <a:pt x="344" y="33"/>
                    </a:cubicBezTo>
                    <a:cubicBezTo>
                      <a:pt x="351" y="36"/>
                      <a:pt x="356" y="29"/>
                      <a:pt x="362" y="26"/>
                    </a:cubicBezTo>
                    <a:cubicBezTo>
                      <a:pt x="367" y="24"/>
                      <a:pt x="373" y="22"/>
                      <a:pt x="378" y="20"/>
                    </a:cubicBezTo>
                    <a:cubicBezTo>
                      <a:pt x="379" y="22"/>
                      <a:pt x="383" y="27"/>
                      <a:pt x="385" y="29"/>
                    </a:cubicBezTo>
                    <a:cubicBezTo>
                      <a:pt x="390" y="29"/>
                      <a:pt x="395" y="29"/>
                      <a:pt x="400" y="29"/>
                    </a:cubicBezTo>
                    <a:cubicBezTo>
                      <a:pt x="407" y="37"/>
                      <a:pt x="414" y="44"/>
                      <a:pt x="421" y="51"/>
                    </a:cubicBezTo>
                    <a:cubicBezTo>
                      <a:pt x="426" y="52"/>
                      <a:pt x="432" y="52"/>
                      <a:pt x="437" y="52"/>
                    </a:cubicBezTo>
                    <a:cubicBezTo>
                      <a:pt x="444" y="60"/>
                      <a:pt x="451" y="67"/>
                      <a:pt x="458" y="74"/>
                    </a:cubicBezTo>
                    <a:cubicBezTo>
                      <a:pt x="468" y="75"/>
                      <a:pt x="479" y="76"/>
                      <a:pt x="488" y="80"/>
                    </a:cubicBezTo>
                    <a:cubicBezTo>
                      <a:pt x="484" y="93"/>
                      <a:pt x="484" y="107"/>
                      <a:pt x="485" y="121"/>
                    </a:cubicBezTo>
                    <a:cubicBezTo>
                      <a:pt x="496" y="121"/>
                      <a:pt x="508" y="121"/>
                      <a:pt x="519" y="121"/>
                    </a:cubicBezTo>
                    <a:cubicBezTo>
                      <a:pt x="516" y="128"/>
                      <a:pt x="511" y="133"/>
                      <a:pt x="505" y="137"/>
                    </a:cubicBezTo>
                    <a:cubicBezTo>
                      <a:pt x="500" y="144"/>
                      <a:pt x="495" y="149"/>
                      <a:pt x="490" y="155"/>
                    </a:cubicBezTo>
                    <a:cubicBezTo>
                      <a:pt x="487" y="153"/>
                      <a:pt x="483" y="150"/>
                      <a:pt x="480" y="148"/>
                    </a:cubicBezTo>
                    <a:cubicBezTo>
                      <a:pt x="473" y="168"/>
                      <a:pt x="464" y="192"/>
                      <a:pt x="443" y="202"/>
                    </a:cubicBezTo>
                    <a:cubicBezTo>
                      <a:pt x="442" y="218"/>
                      <a:pt x="443" y="235"/>
                      <a:pt x="446" y="251"/>
                    </a:cubicBezTo>
                    <a:cubicBezTo>
                      <a:pt x="445" y="264"/>
                      <a:pt x="442" y="277"/>
                      <a:pt x="443" y="290"/>
                    </a:cubicBezTo>
                    <a:cubicBezTo>
                      <a:pt x="449" y="296"/>
                      <a:pt x="455" y="301"/>
                      <a:pt x="461" y="307"/>
                    </a:cubicBezTo>
                    <a:cubicBezTo>
                      <a:pt x="462" y="310"/>
                      <a:pt x="462" y="316"/>
                      <a:pt x="462" y="319"/>
                    </a:cubicBezTo>
                    <a:cubicBezTo>
                      <a:pt x="458" y="319"/>
                      <a:pt x="452" y="319"/>
                      <a:pt x="449" y="319"/>
                    </a:cubicBezTo>
                    <a:cubicBezTo>
                      <a:pt x="447" y="311"/>
                      <a:pt x="450" y="301"/>
                      <a:pt x="442" y="297"/>
                    </a:cubicBezTo>
                    <a:cubicBezTo>
                      <a:pt x="423" y="293"/>
                      <a:pt x="414" y="312"/>
                      <a:pt x="405" y="324"/>
                    </a:cubicBezTo>
                    <a:cubicBezTo>
                      <a:pt x="403" y="324"/>
                      <a:pt x="397" y="324"/>
                      <a:pt x="394" y="324"/>
                    </a:cubicBezTo>
                    <a:cubicBezTo>
                      <a:pt x="391" y="328"/>
                      <a:pt x="387" y="331"/>
                      <a:pt x="384" y="334"/>
                    </a:cubicBezTo>
                    <a:cubicBezTo>
                      <a:pt x="383" y="342"/>
                      <a:pt x="383" y="349"/>
                      <a:pt x="383" y="356"/>
                    </a:cubicBezTo>
                    <a:cubicBezTo>
                      <a:pt x="377" y="356"/>
                      <a:pt x="371" y="356"/>
                      <a:pt x="366" y="356"/>
                    </a:cubicBezTo>
                    <a:cubicBezTo>
                      <a:pt x="362" y="362"/>
                      <a:pt x="358" y="368"/>
                      <a:pt x="355" y="374"/>
                    </a:cubicBezTo>
                    <a:cubicBezTo>
                      <a:pt x="336" y="376"/>
                      <a:pt x="319" y="384"/>
                      <a:pt x="300" y="384"/>
                    </a:cubicBezTo>
                    <a:cubicBezTo>
                      <a:pt x="292" y="384"/>
                      <a:pt x="285" y="385"/>
                      <a:pt x="278" y="388"/>
                    </a:cubicBezTo>
                    <a:cubicBezTo>
                      <a:pt x="277" y="369"/>
                      <a:pt x="261" y="357"/>
                      <a:pt x="253" y="342"/>
                    </a:cubicBezTo>
                    <a:cubicBezTo>
                      <a:pt x="242" y="342"/>
                      <a:pt x="230" y="342"/>
                      <a:pt x="219" y="342"/>
                    </a:cubicBezTo>
                    <a:cubicBezTo>
                      <a:pt x="217" y="338"/>
                      <a:pt x="214" y="333"/>
                      <a:pt x="212" y="328"/>
                    </a:cubicBezTo>
                    <a:cubicBezTo>
                      <a:pt x="207" y="328"/>
                      <a:pt x="201" y="328"/>
                      <a:pt x="196" y="328"/>
                    </a:cubicBezTo>
                    <a:cubicBezTo>
                      <a:pt x="192" y="317"/>
                      <a:pt x="188" y="307"/>
                      <a:pt x="184" y="296"/>
                    </a:cubicBezTo>
                    <a:cubicBezTo>
                      <a:pt x="183" y="286"/>
                      <a:pt x="190" y="276"/>
                      <a:pt x="195" y="268"/>
                    </a:cubicBezTo>
                    <a:cubicBezTo>
                      <a:pt x="184" y="256"/>
                      <a:pt x="172" y="246"/>
                      <a:pt x="164" y="231"/>
                    </a:cubicBezTo>
                    <a:cubicBezTo>
                      <a:pt x="142" y="230"/>
                      <a:pt x="124" y="245"/>
                      <a:pt x="101" y="241"/>
                    </a:cubicBezTo>
                    <a:cubicBezTo>
                      <a:pt x="83" y="243"/>
                      <a:pt x="74" y="225"/>
                      <a:pt x="59" y="219"/>
                    </a:cubicBezTo>
                    <a:cubicBezTo>
                      <a:pt x="50" y="217"/>
                      <a:pt x="42" y="218"/>
                      <a:pt x="34" y="217"/>
                    </a:cubicBezTo>
                    <a:cubicBezTo>
                      <a:pt x="31" y="208"/>
                      <a:pt x="29" y="198"/>
                      <a:pt x="27" y="187"/>
                    </a:cubicBezTo>
                    <a:cubicBezTo>
                      <a:pt x="23" y="185"/>
                      <a:pt x="18" y="183"/>
                      <a:pt x="14" y="181"/>
                    </a:cubicBezTo>
                    <a:cubicBezTo>
                      <a:pt x="14" y="170"/>
                      <a:pt x="15" y="159"/>
                      <a:pt x="13" y="149"/>
                    </a:cubicBezTo>
                    <a:cubicBezTo>
                      <a:pt x="10" y="139"/>
                      <a:pt x="4" y="130"/>
                      <a:pt x="0" y="120"/>
                    </a:cubicBezTo>
                    <a:cubicBezTo>
                      <a:pt x="6" y="115"/>
                      <a:pt x="12" y="111"/>
                      <a:pt x="18" y="107"/>
                    </a:cubicBezTo>
                    <a:cubicBezTo>
                      <a:pt x="21" y="93"/>
                      <a:pt x="22" y="74"/>
                      <a:pt x="40" y="73"/>
                    </a:cubicBezTo>
                    <a:cubicBezTo>
                      <a:pt x="45" y="70"/>
                      <a:pt x="49" y="67"/>
                      <a:pt x="54" y="64"/>
                    </a:cubicBezTo>
                    <a:cubicBezTo>
                      <a:pt x="58" y="57"/>
                      <a:pt x="61" y="50"/>
                      <a:pt x="65" y="44"/>
                    </a:cubicBezTo>
                    <a:cubicBezTo>
                      <a:pt x="80" y="41"/>
                      <a:pt x="95" y="35"/>
                      <a:pt x="109" y="41"/>
                    </a:cubicBezTo>
                    <a:cubicBezTo>
                      <a:pt x="121" y="44"/>
                      <a:pt x="131" y="34"/>
                      <a:pt x="143" y="33"/>
                    </a:cubicBezTo>
                    <a:cubicBezTo>
                      <a:pt x="152" y="39"/>
                      <a:pt x="159" y="47"/>
                      <a:pt x="170" y="49"/>
                    </a:cubicBezTo>
                    <a:cubicBezTo>
                      <a:pt x="172" y="44"/>
                      <a:pt x="175" y="39"/>
                      <a:pt x="177" y="35"/>
                    </a:cubicBezTo>
                    <a:cubicBezTo>
                      <a:pt x="181" y="33"/>
                      <a:pt x="185" y="31"/>
                      <a:pt x="189" y="29"/>
                    </a:cubicBezTo>
                    <a:cubicBezTo>
                      <a:pt x="190" y="31"/>
                      <a:pt x="194" y="36"/>
                      <a:pt x="196" y="39"/>
                    </a:cubicBezTo>
                    <a:cubicBezTo>
                      <a:pt x="201" y="38"/>
                      <a:pt x="205" y="38"/>
                      <a:pt x="210" y="38"/>
                    </a:cubicBezTo>
                    <a:cubicBezTo>
                      <a:pt x="217" y="33"/>
                      <a:pt x="223" y="28"/>
                      <a:pt x="230" y="24"/>
                    </a:cubicBezTo>
                    <a:cubicBezTo>
                      <a:pt x="242" y="29"/>
                      <a:pt x="254" y="33"/>
                      <a:pt x="267" y="34"/>
                    </a:cubicBezTo>
                    <a:cubicBezTo>
                      <a:pt x="268" y="32"/>
                      <a:pt x="272" y="27"/>
                      <a:pt x="274" y="24"/>
                    </a:cubicBezTo>
                    <a:cubicBezTo>
                      <a:pt x="280" y="24"/>
                      <a:pt x="286" y="24"/>
                      <a:pt x="293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 dirty="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60" name="Line 175">
                <a:extLst>
                  <a:ext uri="{FF2B5EF4-FFF2-40B4-BE49-F238E27FC236}">
                    <a16:creationId xmlns:a16="http://schemas.microsoft.com/office/drawing/2014/main" id="{5FCEEE19-D4BA-4EE6-8135-8A946F677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" y="18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61" name="Line 176">
                <a:extLst>
                  <a:ext uri="{FF2B5EF4-FFF2-40B4-BE49-F238E27FC236}">
                    <a16:creationId xmlns:a16="http://schemas.microsoft.com/office/drawing/2014/main" id="{3A17EDC3-F610-4278-B5AF-640C05BBE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" y="18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62" name="Freeform 177">
                <a:extLst>
                  <a:ext uri="{FF2B5EF4-FFF2-40B4-BE49-F238E27FC236}">
                    <a16:creationId xmlns:a16="http://schemas.microsoft.com/office/drawing/2014/main" id="{4A01C0F4-D7E5-487F-8B08-6BF7A1D42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5" y="1872"/>
                <a:ext cx="330" cy="413"/>
              </a:xfrm>
              <a:custGeom>
                <a:avLst/>
                <a:gdLst>
                  <a:gd name="T0" fmla="*/ 379 w 439"/>
                  <a:gd name="T1" fmla="*/ 27 h 548"/>
                  <a:gd name="T2" fmla="*/ 408 w 439"/>
                  <a:gd name="T3" fmla="*/ 23 h 548"/>
                  <a:gd name="T4" fmla="*/ 298 w 439"/>
                  <a:gd name="T5" fmla="*/ 25 h 548"/>
                  <a:gd name="T6" fmla="*/ 281 w 439"/>
                  <a:gd name="T7" fmla="*/ 72 h 548"/>
                  <a:gd name="T8" fmla="*/ 298 w 439"/>
                  <a:gd name="T9" fmla="*/ 103 h 548"/>
                  <a:gd name="T10" fmla="*/ 335 w 439"/>
                  <a:gd name="T11" fmla="*/ 84 h 548"/>
                  <a:gd name="T12" fmla="*/ 365 w 439"/>
                  <a:gd name="T13" fmla="*/ 23 h 548"/>
                  <a:gd name="T14" fmla="*/ 320 w 439"/>
                  <a:gd name="T15" fmla="*/ 11 h 548"/>
                  <a:gd name="T16" fmla="*/ 255 w 439"/>
                  <a:gd name="T17" fmla="*/ 112 h 548"/>
                  <a:gd name="T18" fmla="*/ 229 w 439"/>
                  <a:gd name="T19" fmla="*/ 140 h 548"/>
                  <a:gd name="T20" fmla="*/ 192 w 439"/>
                  <a:gd name="T21" fmla="*/ 136 h 548"/>
                  <a:gd name="T22" fmla="*/ 137 w 439"/>
                  <a:gd name="T23" fmla="*/ 106 h 548"/>
                  <a:gd name="T24" fmla="*/ 146 w 439"/>
                  <a:gd name="T25" fmla="*/ 157 h 548"/>
                  <a:gd name="T26" fmla="*/ 121 w 439"/>
                  <a:gd name="T27" fmla="*/ 186 h 548"/>
                  <a:gd name="T28" fmla="*/ 93 w 439"/>
                  <a:gd name="T29" fmla="*/ 210 h 548"/>
                  <a:gd name="T30" fmla="*/ 107 w 439"/>
                  <a:gd name="T31" fmla="*/ 241 h 548"/>
                  <a:gd name="T32" fmla="*/ 146 w 439"/>
                  <a:gd name="T33" fmla="*/ 269 h 548"/>
                  <a:gd name="T34" fmla="*/ 160 w 439"/>
                  <a:gd name="T35" fmla="*/ 301 h 548"/>
                  <a:gd name="T36" fmla="*/ 134 w 439"/>
                  <a:gd name="T37" fmla="*/ 311 h 548"/>
                  <a:gd name="T38" fmla="*/ 91 w 439"/>
                  <a:gd name="T39" fmla="*/ 352 h 548"/>
                  <a:gd name="T40" fmla="*/ 132 w 439"/>
                  <a:gd name="T41" fmla="*/ 354 h 548"/>
                  <a:gd name="T42" fmla="*/ 133 w 439"/>
                  <a:gd name="T43" fmla="*/ 366 h 548"/>
                  <a:gd name="T44" fmla="*/ 61 w 439"/>
                  <a:gd name="T45" fmla="*/ 385 h 548"/>
                  <a:gd name="T46" fmla="*/ 1 w 439"/>
                  <a:gd name="T47" fmla="*/ 403 h 548"/>
                  <a:gd name="T48" fmla="*/ 29 w 439"/>
                  <a:gd name="T49" fmla="*/ 412 h 548"/>
                  <a:gd name="T50" fmla="*/ 17 w 439"/>
                  <a:gd name="T51" fmla="*/ 438 h 548"/>
                  <a:gd name="T52" fmla="*/ 27 w 439"/>
                  <a:gd name="T53" fmla="*/ 463 h 548"/>
                  <a:gd name="T54" fmla="*/ 51 w 439"/>
                  <a:gd name="T55" fmla="*/ 473 h 548"/>
                  <a:gd name="T56" fmla="*/ 55 w 439"/>
                  <a:gd name="T57" fmla="*/ 505 h 548"/>
                  <a:gd name="T58" fmla="*/ 81 w 439"/>
                  <a:gd name="T59" fmla="*/ 536 h 548"/>
                  <a:gd name="T60" fmla="*/ 152 w 439"/>
                  <a:gd name="T61" fmla="*/ 527 h 548"/>
                  <a:gd name="T62" fmla="*/ 197 w 439"/>
                  <a:gd name="T63" fmla="*/ 502 h 548"/>
                  <a:gd name="T64" fmla="*/ 250 w 439"/>
                  <a:gd name="T65" fmla="*/ 490 h 548"/>
                  <a:gd name="T66" fmla="*/ 340 w 439"/>
                  <a:gd name="T67" fmla="*/ 472 h 548"/>
                  <a:gd name="T68" fmla="*/ 388 w 439"/>
                  <a:gd name="T69" fmla="*/ 452 h 548"/>
                  <a:gd name="T70" fmla="*/ 398 w 439"/>
                  <a:gd name="T71" fmla="*/ 409 h 548"/>
                  <a:gd name="T72" fmla="*/ 426 w 439"/>
                  <a:gd name="T73" fmla="*/ 350 h 548"/>
                  <a:gd name="T74" fmla="*/ 414 w 439"/>
                  <a:gd name="T75" fmla="*/ 214 h 548"/>
                  <a:gd name="T76" fmla="*/ 393 w 439"/>
                  <a:gd name="T77" fmla="*/ 180 h 548"/>
                  <a:gd name="T78" fmla="*/ 382 w 439"/>
                  <a:gd name="T79" fmla="*/ 154 h 548"/>
                  <a:gd name="T80" fmla="*/ 331 w 439"/>
                  <a:gd name="T81" fmla="*/ 186 h 548"/>
                  <a:gd name="T82" fmla="*/ 292 w 439"/>
                  <a:gd name="T83" fmla="*/ 129 h 548"/>
                  <a:gd name="T84" fmla="*/ 13 w 439"/>
                  <a:gd name="T85" fmla="*/ 496 h 548"/>
                  <a:gd name="T86" fmla="*/ 51 w 439"/>
                  <a:gd name="T87" fmla="*/ 48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9" h="548">
                    <a:moveTo>
                      <a:pt x="395" y="0"/>
                    </a:moveTo>
                    <a:cubicBezTo>
                      <a:pt x="389" y="4"/>
                      <a:pt x="384" y="8"/>
                      <a:pt x="379" y="12"/>
                    </a:cubicBezTo>
                    <a:cubicBezTo>
                      <a:pt x="379" y="17"/>
                      <a:pt x="379" y="21"/>
                      <a:pt x="379" y="27"/>
                    </a:cubicBezTo>
                    <a:cubicBezTo>
                      <a:pt x="377" y="30"/>
                      <a:pt x="375" y="37"/>
                      <a:pt x="373" y="40"/>
                    </a:cubicBezTo>
                    <a:cubicBezTo>
                      <a:pt x="381" y="38"/>
                      <a:pt x="388" y="33"/>
                      <a:pt x="395" y="28"/>
                    </a:cubicBezTo>
                    <a:cubicBezTo>
                      <a:pt x="399" y="27"/>
                      <a:pt x="405" y="24"/>
                      <a:pt x="408" y="23"/>
                    </a:cubicBezTo>
                    <a:cubicBezTo>
                      <a:pt x="404" y="15"/>
                      <a:pt x="399" y="8"/>
                      <a:pt x="395" y="0"/>
                    </a:cubicBezTo>
                    <a:close/>
                    <a:moveTo>
                      <a:pt x="320" y="11"/>
                    </a:moveTo>
                    <a:cubicBezTo>
                      <a:pt x="320" y="24"/>
                      <a:pt x="308" y="26"/>
                      <a:pt x="298" y="25"/>
                    </a:cubicBezTo>
                    <a:cubicBezTo>
                      <a:pt x="293" y="37"/>
                      <a:pt x="288" y="49"/>
                      <a:pt x="275" y="54"/>
                    </a:cubicBezTo>
                    <a:cubicBezTo>
                      <a:pt x="269" y="57"/>
                      <a:pt x="263" y="60"/>
                      <a:pt x="258" y="65"/>
                    </a:cubicBezTo>
                    <a:cubicBezTo>
                      <a:pt x="265" y="67"/>
                      <a:pt x="273" y="70"/>
                      <a:pt x="281" y="72"/>
                    </a:cubicBezTo>
                    <a:cubicBezTo>
                      <a:pt x="284" y="75"/>
                      <a:pt x="288" y="78"/>
                      <a:pt x="292" y="82"/>
                    </a:cubicBezTo>
                    <a:cubicBezTo>
                      <a:pt x="292" y="84"/>
                      <a:pt x="292" y="89"/>
                      <a:pt x="292" y="91"/>
                    </a:cubicBezTo>
                    <a:cubicBezTo>
                      <a:pt x="293" y="94"/>
                      <a:pt x="296" y="100"/>
                      <a:pt x="298" y="103"/>
                    </a:cubicBezTo>
                    <a:cubicBezTo>
                      <a:pt x="320" y="103"/>
                      <a:pt x="320" y="103"/>
                      <a:pt x="320" y="103"/>
                    </a:cubicBezTo>
                    <a:cubicBezTo>
                      <a:pt x="317" y="95"/>
                      <a:pt x="315" y="87"/>
                      <a:pt x="313" y="80"/>
                    </a:cubicBezTo>
                    <a:cubicBezTo>
                      <a:pt x="321" y="80"/>
                      <a:pt x="329" y="79"/>
                      <a:pt x="335" y="84"/>
                    </a:cubicBezTo>
                    <a:cubicBezTo>
                      <a:pt x="343" y="79"/>
                      <a:pt x="351" y="74"/>
                      <a:pt x="359" y="69"/>
                    </a:cubicBezTo>
                    <a:cubicBezTo>
                      <a:pt x="362" y="60"/>
                      <a:pt x="375" y="50"/>
                      <a:pt x="366" y="40"/>
                    </a:cubicBezTo>
                    <a:cubicBezTo>
                      <a:pt x="365" y="34"/>
                      <a:pt x="365" y="28"/>
                      <a:pt x="365" y="23"/>
                    </a:cubicBezTo>
                    <a:cubicBezTo>
                      <a:pt x="364" y="20"/>
                      <a:pt x="360" y="14"/>
                      <a:pt x="359" y="11"/>
                    </a:cubicBezTo>
                    <a:cubicBezTo>
                      <a:pt x="354" y="11"/>
                      <a:pt x="350" y="11"/>
                      <a:pt x="345" y="11"/>
                    </a:cubicBezTo>
                    <a:cubicBezTo>
                      <a:pt x="338" y="17"/>
                      <a:pt x="327" y="17"/>
                      <a:pt x="320" y="11"/>
                    </a:cubicBezTo>
                    <a:close/>
                    <a:moveTo>
                      <a:pt x="292" y="106"/>
                    </a:moveTo>
                    <a:cubicBezTo>
                      <a:pt x="288" y="108"/>
                      <a:pt x="283" y="110"/>
                      <a:pt x="280" y="112"/>
                    </a:cubicBezTo>
                    <a:cubicBezTo>
                      <a:pt x="271" y="112"/>
                      <a:pt x="263" y="112"/>
                      <a:pt x="255" y="112"/>
                    </a:cubicBezTo>
                    <a:cubicBezTo>
                      <a:pt x="255" y="133"/>
                      <a:pt x="255" y="133"/>
                      <a:pt x="255" y="133"/>
                    </a:cubicBezTo>
                    <a:cubicBezTo>
                      <a:pt x="252" y="135"/>
                      <a:pt x="246" y="138"/>
                      <a:pt x="243" y="139"/>
                    </a:cubicBezTo>
                    <a:cubicBezTo>
                      <a:pt x="238" y="139"/>
                      <a:pt x="234" y="140"/>
                      <a:pt x="229" y="140"/>
                    </a:cubicBezTo>
                    <a:cubicBezTo>
                      <a:pt x="225" y="135"/>
                      <a:pt x="220" y="131"/>
                      <a:pt x="216" y="126"/>
                    </a:cubicBezTo>
                    <a:cubicBezTo>
                      <a:pt x="206" y="126"/>
                      <a:pt x="206" y="126"/>
                      <a:pt x="206" y="126"/>
                    </a:cubicBezTo>
                    <a:cubicBezTo>
                      <a:pt x="202" y="129"/>
                      <a:pt x="197" y="133"/>
                      <a:pt x="192" y="136"/>
                    </a:cubicBezTo>
                    <a:cubicBezTo>
                      <a:pt x="176" y="136"/>
                      <a:pt x="175" y="116"/>
                      <a:pt x="160" y="113"/>
                    </a:cubicBezTo>
                    <a:cubicBezTo>
                      <a:pt x="158" y="112"/>
                      <a:pt x="154" y="112"/>
                      <a:pt x="151" y="111"/>
                    </a:cubicBezTo>
                    <a:cubicBezTo>
                      <a:pt x="146" y="110"/>
                      <a:pt x="142" y="108"/>
                      <a:pt x="137" y="106"/>
                    </a:cubicBezTo>
                    <a:cubicBezTo>
                      <a:pt x="133" y="114"/>
                      <a:pt x="119" y="121"/>
                      <a:pt x="130" y="129"/>
                    </a:cubicBezTo>
                    <a:cubicBezTo>
                      <a:pt x="130" y="137"/>
                      <a:pt x="130" y="137"/>
                      <a:pt x="130" y="137"/>
                    </a:cubicBezTo>
                    <a:cubicBezTo>
                      <a:pt x="118" y="150"/>
                      <a:pt x="137" y="154"/>
                      <a:pt x="146" y="157"/>
                    </a:cubicBezTo>
                    <a:cubicBezTo>
                      <a:pt x="150" y="164"/>
                      <a:pt x="148" y="172"/>
                      <a:pt x="149" y="180"/>
                    </a:cubicBezTo>
                    <a:cubicBezTo>
                      <a:pt x="146" y="181"/>
                      <a:pt x="140" y="184"/>
                      <a:pt x="137" y="186"/>
                    </a:cubicBezTo>
                    <a:cubicBezTo>
                      <a:pt x="132" y="186"/>
                      <a:pt x="126" y="186"/>
                      <a:pt x="121" y="186"/>
                    </a:cubicBezTo>
                    <a:cubicBezTo>
                      <a:pt x="121" y="210"/>
                      <a:pt x="121" y="210"/>
                      <a:pt x="121" y="210"/>
                    </a:cubicBezTo>
                    <a:cubicBezTo>
                      <a:pt x="115" y="209"/>
                      <a:pt x="110" y="208"/>
                      <a:pt x="104" y="206"/>
                    </a:cubicBezTo>
                    <a:cubicBezTo>
                      <a:pt x="102" y="207"/>
                      <a:pt x="96" y="209"/>
                      <a:pt x="93" y="210"/>
                    </a:cubicBezTo>
                    <a:cubicBezTo>
                      <a:pt x="95" y="214"/>
                      <a:pt x="98" y="218"/>
                      <a:pt x="100" y="223"/>
                    </a:cubicBezTo>
                    <a:cubicBezTo>
                      <a:pt x="107" y="223"/>
                      <a:pt x="107" y="223"/>
                      <a:pt x="107" y="223"/>
                    </a:cubicBezTo>
                    <a:cubicBezTo>
                      <a:pt x="107" y="241"/>
                      <a:pt x="107" y="241"/>
                      <a:pt x="107" y="241"/>
                    </a:cubicBezTo>
                    <a:cubicBezTo>
                      <a:pt x="120" y="241"/>
                      <a:pt x="120" y="241"/>
                      <a:pt x="120" y="241"/>
                    </a:cubicBezTo>
                    <a:cubicBezTo>
                      <a:pt x="119" y="253"/>
                      <a:pt x="126" y="260"/>
                      <a:pt x="137" y="263"/>
                    </a:cubicBezTo>
                    <a:cubicBezTo>
                      <a:pt x="139" y="264"/>
                      <a:pt x="144" y="267"/>
                      <a:pt x="146" y="269"/>
                    </a:cubicBezTo>
                    <a:cubicBezTo>
                      <a:pt x="149" y="269"/>
                      <a:pt x="153" y="269"/>
                      <a:pt x="156" y="270"/>
                    </a:cubicBezTo>
                    <a:cubicBezTo>
                      <a:pt x="167" y="273"/>
                      <a:pt x="175" y="282"/>
                      <a:pt x="172" y="295"/>
                    </a:cubicBezTo>
                    <a:cubicBezTo>
                      <a:pt x="169" y="296"/>
                      <a:pt x="163" y="299"/>
                      <a:pt x="160" y="301"/>
                    </a:cubicBezTo>
                    <a:cubicBezTo>
                      <a:pt x="157" y="301"/>
                      <a:pt x="153" y="301"/>
                      <a:pt x="151" y="301"/>
                    </a:cubicBezTo>
                    <a:cubicBezTo>
                      <a:pt x="147" y="298"/>
                      <a:pt x="144" y="294"/>
                      <a:pt x="141" y="291"/>
                    </a:cubicBezTo>
                    <a:cubicBezTo>
                      <a:pt x="139" y="297"/>
                      <a:pt x="136" y="304"/>
                      <a:pt x="134" y="311"/>
                    </a:cubicBezTo>
                    <a:cubicBezTo>
                      <a:pt x="121" y="311"/>
                      <a:pt x="121" y="311"/>
                      <a:pt x="121" y="311"/>
                    </a:cubicBezTo>
                    <a:cubicBezTo>
                      <a:pt x="121" y="322"/>
                      <a:pt x="121" y="322"/>
                      <a:pt x="121" y="322"/>
                    </a:cubicBezTo>
                    <a:cubicBezTo>
                      <a:pt x="115" y="336"/>
                      <a:pt x="102" y="343"/>
                      <a:pt x="91" y="352"/>
                    </a:cubicBezTo>
                    <a:cubicBezTo>
                      <a:pt x="95" y="352"/>
                      <a:pt x="102" y="352"/>
                      <a:pt x="105" y="352"/>
                    </a:cubicBezTo>
                    <a:cubicBezTo>
                      <a:pt x="119" y="361"/>
                      <a:pt x="119" y="361"/>
                      <a:pt x="119" y="361"/>
                    </a:cubicBezTo>
                    <a:cubicBezTo>
                      <a:pt x="123" y="358"/>
                      <a:pt x="128" y="357"/>
                      <a:pt x="132" y="354"/>
                    </a:cubicBezTo>
                    <a:cubicBezTo>
                      <a:pt x="139" y="352"/>
                      <a:pt x="146" y="352"/>
                      <a:pt x="153" y="351"/>
                    </a:cubicBezTo>
                    <a:cubicBezTo>
                      <a:pt x="153" y="366"/>
                      <a:pt x="153" y="366"/>
                      <a:pt x="153" y="366"/>
                    </a:cubicBezTo>
                    <a:cubicBezTo>
                      <a:pt x="146" y="366"/>
                      <a:pt x="140" y="366"/>
                      <a:pt x="133" y="366"/>
                    </a:cubicBezTo>
                    <a:cubicBezTo>
                      <a:pt x="121" y="375"/>
                      <a:pt x="104" y="366"/>
                      <a:pt x="91" y="374"/>
                    </a:cubicBezTo>
                    <a:cubicBezTo>
                      <a:pt x="88" y="375"/>
                      <a:pt x="84" y="376"/>
                      <a:pt x="82" y="376"/>
                    </a:cubicBezTo>
                    <a:cubicBezTo>
                      <a:pt x="75" y="380"/>
                      <a:pt x="68" y="383"/>
                      <a:pt x="61" y="385"/>
                    </a:cubicBezTo>
                    <a:cubicBezTo>
                      <a:pt x="66" y="391"/>
                      <a:pt x="69" y="405"/>
                      <a:pt x="59" y="406"/>
                    </a:cubicBezTo>
                    <a:cubicBezTo>
                      <a:pt x="46" y="408"/>
                      <a:pt x="33" y="410"/>
                      <a:pt x="21" y="403"/>
                    </a:cubicBezTo>
                    <a:cubicBezTo>
                      <a:pt x="15" y="403"/>
                      <a:pt x="8" y="403"/>
                      <a:pt x="1" y="403"/>
                    </a:cubicBezTo>
                    <a:cubicBezTo>
                      <a:pt x="1" y="406"/>
                      <a:pt x="1" y="406"/>
                      <a:pt x="1" y="406"/>
                    </a:cubicBezTo>
                    <a:cubicBezTo>
                      <a:pt x="4" y="407"/>
                      <a:pt x="10" y="410"/>
                      <a:pt x="13" y="412"/>
                    </a:cubicBezTo>
                    <a:cubicBezTo>
                      <a:pt x="18" y="412"/>
                      <a:pt x="23" y="412"/>
                      <a:pt x="29" y="412"/>
                    </a:cubicBezTo>
                    <a:cubicBezTo>
                      <a:pt x="29" y="421"/>
                      <a:pt x="29" y="421"/>
                      <a:pt x="29" y="421"/>
                    </a:cubicBezTo>
                    <a:cubicBezTo>
                      <a:pt x="41" y="422"/>
                      <a:pt x="55" y="418"/>
                      <a:pt x="63" y="429"/>
                    </a:cubicBezTo>
                    <a:cubicBezTo>
                      <a:pt x="49" y="436"/>
                      <a:pt x="32" y="433"/>
                      <a:pt x="17" y="438"/>
                    </a:cubicBezTo>
                    <a:cubicBezTo>
                      <a:pt x="7" y="439"/>
                      <a:pt x="0" y="445"/>
                      <a:pt x="0" y="455"/>
                    </a:cubicBezTo>
                    <a:cubicBezTo>
                      <a:pt x="13" y="468"/>
                      <a:pt x="13" y="468"/>
                      <a:pt x="13" y="468"/>
                    </a:cubicBezTo>
                    <a:cubicBezTo>
                      <a:pt x="18" y="467"/>
                      <a:pt x="23" y="465"/>
                      <a:pt x="27" y="463"/>
                    </a:cubicBezTo>
                    <a:cubicBezTo>
                      <a:pt x="33" y="463"/>
                      <a:pt x="40" y="463"/>
                      <a:pt x="45" y="466"/>
                    </a:cubicBezTo>
                    <a:cubicBezTo>
                      <a:pt x="49" y="467"/>
                      <a:pt x="55" y="467"/>
                      <a:pt x="58" y="468"/>
                    </a:cubicBezTo>
                    <a:cubicBezTo>
                      <a:pt x="57" y="469"/>
                      <a:pt x="53" y="472"/>
                      <a:pt x="51" y="473"/>
                    </a:cubicBezTo>
                    <a:cubicBezTo>
                      <a:pt x="57" y="479"/>
                      <a:pt x="62" y="486"/>
                      <a:pt x="66" y="493"/>
                    </a:cubicBezTo>
                    <a:cubicBezTo>
                      <a:pt x="66" y="504"/>
                      <a:pt x="66" y="504"/>
                      <a:pt x="66" y="504"/>
                    </a:cubicBezTo>
                    <a:cubicBezTo>
                      <a:pt x="63" y="504"/>
                      <a:pt x="57" y="505"/>
                      <a:pt x="55" y="505"/>
                    </a:cubicBezTo>
                    <a:cubicBezTo>
                      <a:pt x="52" y="506"/>
                      <a:pt x="47" y="509"/>
                      <a:pt x="44" y="510"/>
                    </a:cubicBezTo>
                    <a:cubicBezTo>
                      <a:pt x="42" y="514"/>
                      <a:pt x="39" y="518"/>
                      <a:pt x="37" y="523"/>
                    </a:cubicBezTo>
                    <a:cubicBezTo>
                      <a:pt x="52" y="524"/>
                      <a:pt x="78" y="515"/>
                      <a:pt x="81" y="536"/>
                    </a:cubicBezTo>
                    <a:cubicBezTo>
                      <a:pt x="84" y="536"/>
                      <a:pt x="88" y="537"/>
                      <a:pt x="91" y="537"/>
                    </a:cubicBezTo>
                    <a:cubicBezTo>
                      <a:pt x="100" y="548"/>
                      <a:pt x="107" y="533"/>
                      <a:pt x="114" y="527"/>
                    </a:cubicBezTo>
                    <a:cubicBezTo>
                      <a:pt x="152" y="527"/>
                      <a:pt x="152" y="527"/>
                      <a:pt x="152" y="527"/>
                    </a:cubicBezTo>
                    <a:cubicBezTo>
                      <a:pt x="161" y="518"/>
                      <a:pt x="165" y="502"/>
                      <a:pt x="181" y="503"/>
                    </a:cubicBezTo>
                    <a:cubicBezTo>
                      <a:pt x="181" y="500"/>
                      <a:pt x="181" y="495"/>
                      <a:pt x="181" y="493"/>
                    </a:cubicBezTo>
                    <a:cubicBezTo>
                      <a:pt x="187" y="496"/>
                      <a:pt x="192" y="499"/>
                      <a:pt x="197" y="502"/>
                    </a:cubicBezTo>
                    <a:cubicBezTo>
                      <a:pt x="203" y="501"/>
                      <a:pt x="210" y="500"/>
                      <a:pt x="216" y="499"/>
                    </a:cubicBezTo>
                    <a:cubicBezTo>
                      <a:pt x="222" y="494"/>
                      <a:pt x="228" y="489"/>
                      <a:pt x="234" y="485"/>
                    </a:cubicBezTo>
                    <a:cubicBezTo>
                      <a:pt x="240" y="486"/>
                      <a:pt x="245" y="488"/>
                      <a:pt x="250" y="490"/>
                    </a:cubicBezTo>
                    <a:cubicBezTo>
                      <a:pt x="249" y="474"/>
                      <a:pt x="269" y="473"/>
                      <a:pt x="280" y="480"/>
                    </a:cubicBezTo>
                    <a:cubicBezTo>
                      <a:pt x="294" y="475"/>
                      <a:pt x="312" y="473"/>
                      <a:pt x="326" y="481"/>
                    </a:cubicBezTo>
                    <a:cubicBezTo>
                      <a:pt x="331" y="478"/>
                      <a:pt x="335" y="475"/>
                      <a:pt x="340" y="472"/>
                    </a:cubicBezTo>
                    <a:cubicBezTo>
                      <a:pt x="349" y="472"/>
                      <a:pt x="349" y="472"/>
                      <a:pt x="349" y="472"/>
                    </a:cubicBezTo>
                    <a:cubicBezTo>
                      <a:pt x="354" y="475"/>
                      <a:pt x="359" y="478"/>
                      <a:pt x="364" y="482"/>
                    </a:cubicBezTo>
                    <a:cubicBezTo>
                      <a:pt x="367" y="468"/>
                      <a:pt x="379" y="461"/>
                      <a:pt x="388" y="452"/>
                    </a:cubicBezTo>
                    <a:cubicBezTo>
                      <a:pt x="388" y="432"/>
                      <a:pt x="388" y="432"/>
                      <a:pt x="388" y="432"/>
                    </a:cubicBezTo>
                    <a:cubicBezTo>
                      <a:pt x="398" y="424"/>
                      <a:pt x="398" y="424"/>
                      <a:pt x="398" y="424"/>
                    </a:cubicBezTo>
                    <a:cubicBezTo>
                      <a:pt x="398" y="409"/>
                      <a:pt x="398" y="409"/>
                      <a:pt x="398" y="409"/>
                    </a:cubicBezTo>
                    <a:cubicBezTo>
                      <a:pt x="405" y="403"/>
                      <a:pt x="413" y="396"/>
                      <a:pt x="417" y="387"/>
                    </a:cubicBezTo>
                    <a:cubicBezTo>
                      <a:pt x="420" y="382"/>
                      <a:pt x="423" y="377"/>
                      <a:pt x="425" y="372"/>
                    </a:cubicBezTo>
                    <a:cubicBezTo>
                      <a:pt x="425" y="365"/>
                      <a:pt x="425" y="358"/>
                      <a:pt x="426" y="350"/>
                    </a:cubicBezTo>
                    <a:cubicBezTo>
                      <a:pt x="437" y="319"/>
                      <a:pt x="423" y="284"/>
                      <a:pt x="433" y="253"/>
                    </a:cubicBezTo>
                    <a:cubicBezTo>
                      <a:pt x="435" y="247"/>
                      <a:pt x="437" y="241"/>
                      <a:pt x="439" y="236"/>
                    </a:cubicBezTo>
                    <a:cubicBezTo>
                      <a:pt x="434" y="226"/>
                      <a:pt x="423" y="220"/>
                      <a:pt x="414" y="214"/>
                    </a:cubicBezTo>
                    <a:cubicBezTo>
                      <a:pt x="402" y="214"/>
                      <a:pt x="402" y="214"/>
                      <a:pt x="402" y="214"/>
                    </a:cubicBezTo>
                    <a:cubicBezTo>
                      <a:pt x="403" y="205"/>
                      <a:pt x="400" y="194"/>
                      <a:pt x="408" y="187"/>
                    </a:cubicBezTo>
                    <a:cubicBezTo>
                      <a:pt x="403" y="185"/>
                      <a:pt x="398" y="182"/>
                      <a:pt x="393" y="180"/>
                    </a:cubicBezTo>
                    <a:cubicBezTo>
                      <a:pt x="393" y="175"/>
                      <a:pt x="393" y="170"/>
                      <a:pt x="393" y="166"/>
                    </a:cubicBezTo>
                    <a:cubicBezTo>
                      <a:pt x="391" y="163"/>
                      <a:pt x="388" y="157"/>
                      <a:pt x="387" y="154"/>
                    </a:cubicBezTo>
                    <a:cubicBezTo>
                      <a:pt x="382" y="154"/>
                      <a:pt x="382" y="154"/>
                      <a:pt x="382" y="154"/>
                    </a:cubicBezTo>
                    <a:cubicBezTo>
                      <a:pt x="376" y="163"/>
                      <a:pt x="369" y="171"/>
                      <a:pt x="364" y="180"/>
                    </a:cubicBezTo>
                    <a:cubicBezTo>
                      <a:pt x="361" y="181"/>
                      <a:pt x="356" y="184"/>
                      <a:pt x="353" y="186"/>
                    </a:cubicBezTo>
                    <a:cubicBezTo>
                      <a:pt x="331" y="186"/>
                      <a:pt x="331" y="186"/>
                      <a:pt x="331" y="186"/>
                    </a:cubicBezTo>
                    <a:cubicBezTo>
                      <a:pt x="329" y="185"/>
                      <a:pt x="324" y="181"/>
                      <a:pt x="321" y="180"/>
                    </a:cubicBezTo>
                    <a:cubicBezTo>
                      <a:pt x="316" y="176"/>
                      <a:pt x="305" y="176"/>
                      <a:pt x="306" y="167"/>
                    </a:cubicBezTo>
                    <a:cubicBezTo>
                      <a:pt x="304" y="154"/>
                      <a:pt x="311" y="131"/>
                      <a:pt x="292" y="129"/>
                    </a:cubicBezTo>
                    <a:lnTo>
                      <a:pt x="292" y="106"/>
                    </a:lnTo>
                    <a:close/>
                    <a:moveTo>
                      <a:pt x="51" y="480"/>
                    </a:moveTo>
                    <a:cubicBezTo>
                      <a:pt x="38" y="483"/>
                      <a:pt x="17" y="479"/>
                      <a:pt x="13" y="496"/>
                    </a:cubicBezTo>
                    <a:cubicBezTo>
                      <a:pt x="23" y="493"/>
                      <a:pt x="32" y="488"/>
                      <a:pt x="42" y="486"/>
                    </a:cubicBezTo>
                    <a:cubicBezTo>
                      <a:pt x="49" y="489"/>
                      <a:pt x="54" y="493"/>
                      <a:pt x="61" y="496"/>
                    </a:cubicBezTo>
                    <a:cubicBezTo>
                      <a:pt x="57" y="491"/>
                      <a:pt x="54" y="486"/>
                      <a:pt x="51" y="48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63" name="Freeform 178">
                <a:extLst>
                  <a:ext uri="{FF2B5EF4-FFF2-40B4-BE49-F238E27FC236}">
                    <a16:creationId xmlns:a16="http://schemas.microsoft.com/office/drawing/2014/main" id="{9F186239-5EDE-4EDD-AE57-A30935C24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890"/>
                <a:ext cx="169" cy="141"/>
              </a:xfrm>
              <a:custGeom>
                <a:avLst/>
                <a:gdLst>
                  <a:gd name="T0" fmla="*/ 94 w 225"/>
                  <a:gd name="T1" fmla="*/ 21 h 187"/>
                  <a:gd name="T2" fmla="*/ 166 w 225"/>
                  <a:gd name="T3" fmla="*/ 5 h 187"/>
                  <a:gd name="T4" fmla="*/ 195 w 225"/>
                  <a:gd name="T5" fmla="*/ 30 h 187"/>
                  <a:gd name="T6" fmla="*/ 204 w 225"/>
                  <a:gd name="T7" fmla="*/ 79 h 187"/>
                  <a:gd name="T8" fmla="*/ 201 w 225"/>
                  <a:gd name="T9" fmla="*/ 105 h 187"/>
                  <a:gd name="T10" fmla="*/ 218 w 225"/>
                  <a:gd name="T11" fmla="*/ 113 h 187"/>
                  <a:gd name="T12" fmla="*/ 225 w 225"/>
                  <a:gd name="T13" fmla="*/ 134 h 187"/>
                  <a:gd name="T14" fmla="*/ 208 w 225"/>
                  <a:gd name="T15" fmla="*/ 135 h 187"/>
                  <a:gd name="T16" fmla="*/ 213 w 225"/>
                  <a:gd name="T17" fmla="*/ 163 h 187"/>
                  <a:gd name="T18" fmla="*/ 154 w 225"/>
                  <a:gd name="T19" fmla="*/ 186 h 187"/>
                  <a:gd name="T20" fmla="*/ 114 w 225"/>
                  <a:gd name="T21" fmla="*/ 180 h 187"/>
                  <a:gd name="T22" fmla="*/ 117 w 225"/>
                  <a:gd name="T23" fmla="*/ 156 h 187"/>
                  <a:gd name="T24" fmla="*/ 98 w 225"/>
                  <a:gd name="T25" fmla="*/ 121 h 187"/>
                  <a:gd name="T26" fmla="*/ 77 w 225"/>
                  <a:gd name="T27" fmla="*/ 121 h 187"/>
                  <a:gd name="T28" fmla="*/ 44 w 225"/>
                  <a:gd name="T29" fmla="*/ 154 h 187"/>
                  <a:gd name="T30" fmla="*/ 16 w 225"/>
                  <a:gd name="T31" fmla="*/ 139 h 187"/>
                  <a:gd name="T32" fmla="*/ 0 w 225"/>
                  <a:gd name="T33" fmla="*/ 92 h 187"/>
                  <a:gd name="T34" fmla="*/ 38 w 225"/>
                  <a:gd name="T35" fmla="*/ 84 h 187"/>
                  <a:gd name="T36" fmla="*/ 40 w 225"/>
                  <a:gd name="T37" fmla="*/ 72 h 187"/>
                  <a:gd name="T38" fmla="*/ 70 w 225"/>
                  <a:gd name="T39" fmla="*/ 55 h 187"/>
                  <a:gd name="T40" fmla="*/ 94 w 225"/>
                  <a:gd name="T41" fmla="*/ 2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5" h="187">
                    <a:moveTo>
                      <a:pt x="94" y="21"/>
                    </a:moveTo>
                    <a:cubicBezTo>
                      <a:pt x="120" y="30"/>
                      <a:pt x="139" y="0"/>
                      <a:pt x="166" y="5"/>
                    </a:cubicBezTo>
                    <a:cubicBezTo>
                      <a:pt x="174" y="15"/>
                      <a:pt x="184" y="23"/>
                      <a:pt x="195" y="30"/>
                    </a:cubicBezTo>
                    <a:cubicBezTo>
                      <a:pt x="195" y="46"/>
                      <a:pt x="195" y="64"/>
                      <a:pt x="204" y="79"/>
                    </a:cubicBezTo>
                    <a:cubicBezTo>
                      <a:pt x="201" y="87"/>
                      <a:pt x="198" y="96"/>
                      <a:pt x="201" y="105"/>
                    </a:cubicBezTo>
                    <a:cubicBezTo>
                      <a:pt x="205" y="110"/>
                      <a:pt x="212" y="111"/>
                      <a:pt x="218" y="113"/>
                    </a:cubicBezTo>
                    <a:cubicBezTo>
                      <a:pt x="220" y="120"/>
                      <a:pt x="223" y="127"/>
                      <a:pt x="225" y="134"/>
                    </a:cubicBezTo>
                    <a:cubicBezTo>
                      <a:pt x="220" y="134"/>
                      <a:pt x="213" y="134"/>
                      <a:pt x="208" y="135"/>
                    </a:cubicBezTo>
                    <a:cubicBezTo>
                      <a:pt x="209" y="144"/>
                      <a:pt x="211" y="153"/>
                      <a:pt x="213" y="163"/>
                    </a:cubicBezTo>
                    <a:cubicBezTo>
                      <a:pt x="190" y="164"/>
                      <a:pt x="177" y="187"/>
                      <a:pt x="154" y="186"/>
                    </a:cubicBezTo>
                    <a:cubicBezTo>
                      <a:pt x="141" y="186"/>
                      <a:pt x="127" y="183"/>
                      <a:pt x="114" y="180"/>
                    </a:cubicBezTo>
                    <a:cubicBezTo>
                      <a:pt x="116" y="173"/>
                      <a:pt x="117" y="164"/>
                      <a:pt x="117" y="156"/>
                    </a:cubicBezTo>
                    <a:cubicBezTo>
                      <a:pt x="106" y="148"/>
                      <a:pt x="103" y="133"/>
                      <a:pt x="98" y="121"/>
                    </a:cubicBezTo>
                    <a:cubicBezTo>
                      <a:pt x="90" y="121"/>
                      <a:pt x="83" y="121"/>
                      <a:pt x="77" y="121"/>
                    </a:cubicBezTo>
                    <a:cubicBezTo>
                      <a:pt x="67" y="133"/>
                      <a:pt x="58" y="146"/>
                      <a:pt x="44" y="154"/>
                    </a:cubicBezTo>
                    <a:cubicBezTo>
                      <a:pt x="35" y="149"/>
                      <a:pt x="25" y="144"/>
                      <a:pt x="16" y="139"/>
                    </a:cubicBezTo>
                    <a:cubicBezTo>
                      <a:pt x="17" y="121"/>
                      <a:pt x="18" y="102"/>
                      <a:pt x="0" y="92"/>
                    </a:cubicBezTo>
                    <a:cubicBezTo>
                      <a:pt x="13" y="89"/>
                      <a:pt x="25" y="86"/>
                      <a:pt x="38" y="84"/>
                    </a:cubicBezTo>
                    <a:cubicBezTo>
                      <a:pt x="38" y="80"/>
                      <a:pt x="39" y="74"/>
                      <a:pt x="40" y="72"/>
                    </a:cubicBezTo>
                    <a:cubicBezTo>
                      <a:pt x="50" y="66"/>
                      <a:pt x="60" y="61"/>
                      <a:pt x="70" y="55"/>
                    </a:cubicBezTo>
                    <a:cubicBezTo>
                      <a:pt x="74" y="41"/>
                      <a:pt x="80" y="27"/>
                      <a:pt x="94" y="2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64" name="Freeform 179">
                <a:extLst>
                  <a:ext uri="{FF2B5EF4-FFF2-40B4-BE49-F238E27FC236}">
                    <a16:creationId xmlns:a16="http://schemas.microsoft.com/office/drawing/2014/main" id="{26648996-993B-4330-B0D8-352DBBEAD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" y="1922"/>
                <a:ext cx="10" cy="22"/>
              </a:xfrm>
              <a:custGeom>
                <a:avLst/>
                <a:gdLst>
                  <a:gd name="T0" fmla="*/ 8 w 13"/>
                  <a:gd name="T1" fmla="*/ 30 h 30"/>
                  <a:gd name="T2" fmla="*/ 8 w 13"/>
                  <a:gd name="T3" fmla="*/ 4 h 30"/>
                  <a:gd name="T4" fmla="*/ 0 w 13"/>
                  <a:gd name="T5" fmla="*/ 29 h 30"/>
                  <a:gd name="T6" fmla="*/ 8 w 13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0">
                    <a:moveTo>
                      <a:pt x="8" y="30"/>
                    </a:moveTo>
                    <a:cubicBezTo>
                      <a:pt x="12" y="13"/>
                      <a:pt x="13" y="0"/>
                      <a:pt x="8" y="4"/>
                    </a:cubicBezTo>
                    <a:cubicBezTo>
                      <a:pt x="6" y="8"/>
                      <a:pt x="3" y="17"/>
                      <a:pt x="0" y="29"/>
                    </a:cubicBezTo>
                    <a:cubicBezTo>
                      <a:pt x="3" y="29"/>
                      <a:pt x="5" y="30"/>
                      <a:pt x="8" y="30"/>
                    </a:cubicBezTo>
                    <a:close/>
                  </a:path>
                </a:pathLst>
              </a:custGeom>
              <a:solidFill>
                <a:srgbClr val="8DC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65" name="Freeform 180">
                <a:extLst>
                  <a:ext uri="{FF2B5EF4-FFF2-40B4-BE49-F238E27FC236}">
                    <a16:creationId xmlns:a16="http://schemas.microsoft.com/office/drawing/2014/main" id="{E579FA3E-3770-446A-B642-F5FAE9B3D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7" y="1948"/>
                <a:ext cx="189" cy="106"/>
              </a:xfrm>
              <a:custGeom>
                <a:avLst/>
                <a:gdLst>
                  <a:gd name="T0" fmla="*/ 243 w 251"/>
                  <a:gd name="T1" fmla="*/ 44 h 141"/>
                  <a:gd name="T2" fmla="*/ 219 w 251"/>
                  <a:gd name="T3" fmla="*/ 16 h 141"/>
                  <a:gd name="T4" fmla="*/ 150 w 251"/>
                  <a:gd name="T5" fmla="*/ 24 h 141"/>
                  <a:gd name="T6" fmla="*/ 108 w 251"/>
                  <a:gd name="T7" fmla="*/ 0 h 141"/>
                  <a:gd name="T8" fmla="*/ 102 w 251"/>
                  <a:gd name="T9" fmla="*/ 57 h 141"/>
                  <a:gd name="T10" fmla="*/ 56 w 251"/>
                  <a:gd name="T11" fmla="*/ 68 h 141"/>
                  <a:gd name="T12" fmla="*/ 78 w 251"/>
                  <a:gd name="T13" fmla="*/ 5 h 141"/>
                  <a:gd name="T14" fmla="*/ 69 w 251"/>
                  <a:gd name="T15" fmla="*/ 3 h 141"/>
                  <a:gd name="T16" fmla="*/ 47 w 251"/>
                  <a:gd name="T17" fmla="*/ 71 h 141"/>
                  <a:gd name="T18" fmla="*/ 44 w 251"/>
                  <a:gd name="T19" fmla="*/ 72 h 141"/>
                  <a:gd name="T20" fmla="*/ 10 w 251"/>
                  <a:gd name="T21" fmla="*/ 76 h 141"/>
                  <a:gd name="T22" fmla="*/ 0 w 251"/>
                  <a:gd name="T23" fmla="*/ 140 h 141"/>
                  <a:gd name="T24" fmla="*/ 107 w 251"/>
                  <a:gd name="T25" fmla="*/ 141 h 141"/>
                  <a:gd name="T26" fmla="*/ 140 w 251"/>
                  <a:gd name="T27" fmla="*/ 136 h 141"/>
                  <a:gd name="T28" fmla="*/ 194 w 251"/>
                  <a:gd name="T29" fmla="*/ 126 h 141"/>
                  <a:gd name="T30" fmla="*/ 251 w 251"/>
                  <a:gd name="T31" fmla="*/ 105 h 141"/>
                  <a:gd name="T32" fmla="*/ 243 w 251"/>
                  <a:gd name="T33" fmla="*/ 4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" h="141">
                    <a:moveTo>
                      <a:pt x="243" y="44"/>
                    </a:moveTo>
                    <a:cubicBezTo>
                      <a:pt x="234" y="36"/>
                      <a:pt x="226" y="27"/>
                      <a:pt x="219" y="16"/>
                    </a:cubicBezTo>
                    <a:cubicBezTo>
                      <a:pt x="198" y="28"/>
                      <a:pt x="173" y="27"/>
                      <a:pt x="150" y="24"/>
                    </a:cubicBezTo>
                    <a:cubicBezTo>
                      <a:pt x="133" y="21"/>
                      <a:pt x="124" y="3"/>
                      <a:pt x="108" y="0"/>
                    </a:cubicBezTo>
                    <a:cubicBezTo>
                      <a:pt x="101" y="19"/>
                      <a:pt x="102" y="38"/>
                      <a:pt x="102" y="57"/>
                    </a:cubicBezTo>
                    <a:cubicBezTo>
                      <a:pt x="89" y="68"/>
                      <a:pt x="72" y="65"/>
                      <a:pt x="56" y="68"/>
                    </a:cubicBezTo>
                    <a:cubicBezTo>
                      <a:pt x="63" y="52"/>
                      <a:pt x="72" y="26"/>
                      <a:pt x="78" y="5"/>
                    </a:cubicBezTo>
                    <a:cubicBezTo>
                      <a:pt x="75" y="5"/>
                      <a:pt x="72" y="4"/>
                      <a:pt x="69" y="3"/>
                    </a:cubicBezTo>
                    <a:cubicBezTo>
                      <a:pt x="63" y="27"/>
                      <a:pt x="55" y="56"/>
                      <a:pt x="47" y="71"/>
                    </a:cubicBezTo>
                    <a:cubicBezTo>
                      <a:pt x="46" y="71"/>
                      <a:pt x="45" y="72"/>
                      <a:pt x="44" y="72"/>
                    </a:cubicBezTo>
                    <a:cubicBezTo>
                      <a:pt x="33" y="77"/>
                      <a:pt x="22" y="76"/>
                      <a:pt x="10" y="76"/>
                    </a:cubicBezTo>
                    <a:cubicBezTo>
                      <a:pt x="14" y="99"/>
                      <a:pt x="4" y="119"/>
                      <a:pt x="0" y="140"/>
                    </a:cubicBezTo>
                    <a:cubicBezTo>
                      <a:pt x="36" y="140"/>
                      <a:pt x="71" y="140"/>
                      <a:pt x="107" y="141"/>
                    </a:cubicBezTo>
                    <a:cubicBezTo>
                      <a:pt x="118" y="141"/>
                      <a:pt x="129" y="140"/>
                      <a:pt x="140" y="136"/>
                    </a:cubicBezTo>
                    <a:cubicBezTo>
                      <a:pt x="157" y="130"/>
                      <a:pt x="177" y="133"/>
                      <a:pt x="194" y="126"/>
                    </a:cubicBezTo>
                    <a:cubicBezTo>
                      <a:pt x="213" y="119"/>
                      <a:pt x="235" y="118"/>
                      <a:pt x="251" y="105"/>
                    </a:cubicBezTo>
                    <a:cubicBezTo>
                      <a:pt x="237" y="87"/>
                      <a:pt x="239" y="65"/>
                      <a:pt x="243" y="4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66" name="Freeform 181">
                <a:extLst>
                  <a:ext uri="{FF2B5EF4-FFF2-40B4-BE49-F238E27FC236}">
                    <a16:creationId xmlns:a16="http://schemas.microsoft.com/office/drawing/2014/main" id="{B0D17E33-02EF-42BA-A0CF-5CE991C07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" y="-1"/>
                <a:ext cx="1540" cy="2838"/>
              </a:xfrm>
              <a:custGeom>
                <a:avLst/>
                <a:gdLst>
                  <a:gd name="T0" fmla="*/ 1157 w 2047"/>
                  <a:gd name="T1" fmla="*/ 120 h 3770"/>
                  <a:gd name="T2" fmla="*/ 1049 w 2047"/>
                  <a:gd name="T3" fmla="*/ 241 h 3770"/>
                  <a:gd name="T4" fmla="*/ 1014 w 2047"/>
                  <a:gd name="T5" fmla="*/ 79 h 3770"/>
                  <a:gd name="T6" fmla="*/ 911 w 2047"/>
                  <a:gd name="T7" fmla="*/ 125 h 3770"/>
                  <a:gd name="T8" fmla="*/ 1047 w 2047"/>
                  <a:gd name="T9" fmla="*/ 392 h 3770"/>
                  <a:gd name="T10" fmla="*/ 974 w 2047"/>
                  <a:gd name="T11" fmla="*/ 439 h 3770"/>
                  <a:gd name="T12" fmla="*/ 855 w 2047"/>
                  <a:gd name="T13" fmla="*/ 676 h 3770"/>
                  <a:gd name="T14" fmla="*/ 889 w 2047"/>
                  <a:gd name="T15" fmla="*/ 806 h 3770"/>
                  <a:gd name="T16" fmla="*/ 723 w 2047"/>
                  <a:gd name="T17" fmla="*/ 781 h 3770"/>
                  <a:gd name="T18" fmla="*/ 779 w 2047"/>
                  <a:gd name="T19" fmla="*/ 862 h 3770"/>
                  <a:gd name="T20" fmla="*/ 742 w 2047"/>
                  <a:gd name="T21" fmla="*/ 972 h 3770"/>
                  <a:gd name="T22" fmla="*/ 513 w 2047"/>
                  <a:gd name="T23" fmla="*/ 802 h 3770"/>
                  <a:gd name="T24" fmla="*/ 395 w 2047"/>
                  <a:gd name="T25" fmla="*/ 658 h 3770"/>
                  <a:gd name="T26" fmla="*/ 296 w 2047"/>
                  <a:gd name="T27" fmla="*/ 593 h 3770"/>
                  <a:gd name="T28" fmla="*/ 384 w 2047"/>
                  <a:gd name="T29" fmla="*/ 604 h 3770"/>
                  <a:gd name="T30" fmla="*/ 659 w 2047"/>
                  <a:gd name="T31" fmla="*/ 603 h 3770"/>
                  <a:gd name="T32" fmla="*/ 815 w 2047"/>
                  <a:gd name="T33" fmla="*/ 479 h 3770"/>
                  <a:gd name="T34" fmla="*/ 723 w 2047"/>
                  <a:gd name="T35" fmla="*/ 302 h 3770"/>
                  <a:gd name="T36" fmla="*/ 431 w 2047"/>
                  <a:gd name="T37" fmla="*/ 210 h 3770"/>
                  <a:gd name="T38" fmla="*/ 257 w 2047"/>
                  <a:gd name="T39" fmla="*/ 246 h 3770"/>
                  <a:gd name="T40" fmla="*/ 171 w 2047"/>
                  <a:gd name="T41" fmla="*/ 223 h 3770"/>
                  <a:gd name="T42" fmla="*/ 201 w 2047"/>
                  <a:gd name="T43" fmla="*/ 168 h 3770"/>
                  <a:gd name="T44" fmla="*/ 98 w 2047"/>
                  <a:gd name="T45" fmla="*/ 241 h 3770"/>
                  <a:gd name="T46" fmla="*/ 22 w 2047"/>
                  <a:gd name="T47" fmla="*/ 462 h 3770"/>
                  <a:gd name="T48" fmla="*/ 112 w 2047"/>
                  <a:gd name="T49" fmla="*/ 664 h 3770"/>
                  <a:gd name="T50" fmla="*/ 214 w 2047"/>
                  <a:gd name="T51" fmla="*/ 854 h 3770"/>
                  <a:gd name="T52" fmla="*/ 259 w 2047"/>
                  <a:gd name="T53" fmla="*/ 973 h 3770"/>
                  <a:gd name="T54" fmla="*/ 361 w 2047"/>
                  <a:gd name="T55" fmla="*/ 1165 h 3770"/>
                  <a:gd name="T56" fmla="*/ 404 w 2047"/>
                  <a:gd name="T57" fmla="*/ 1432 h 3770"/>
                  <a:gd name="T58" fmla="*/ 303 w 2047"/>
                  <a:gd name="T59" fmla="*/ 1669 h 3770"/>
                  <a:gd name="T60" fmla="*/ 450 w 2047"/>
                  <a:gd name="T61" fmla="*/ 1688 h 3770"/>
                  <a:gd name="T62" fmla="*/ 385 w 2047"/>
                  <a:gd name="T63" fmla="*/ 1781 h 3770"/>
                  <a:gd name="T64" fmla="*/ 362 w 2047"/>
                  <a:gd name="T65" fmla="*/ 1842 h 3770"/>
                  <a:gd name="T66" fmla="*/ 388 w 2047"/>
                  <a:gd name="T67" fmla="*/ 2090 h 3770"/>
                  <a:gd name="T68" fmla="*/ 444 w 2047"/>
                  <a:gd name="T69" fmla="*/ 2249 h 3770"/>
                  <a:gd name="T70" fmla="*/ 532 w 2047"/>
                  <a:gd name="T71" fmla="*/ 2340 h 3770"/>
                  <a:gd name="T72" fmla="*/ 745 w 2047"/>
                  <a:gd name="T73" fmla="*/ 2358 h 3770"/>
                  <a:gd name="T74" fmla="*/ 816 w 2047"/>
                  <a:gd name="T75" fmla="*/ 2521 h 3770"/>
                  <a:gd name="T76" fmla="*/ 966 w 2047"/>
                  <a:gd name="T77" fmla="*/ 2686 h 3770"/>
                  <a:gd name="T78" fmla="*/ 946 w 2047"/>
                  <a:gd name="T79" fmla="*/ 2811 h 3770"/>
                  <a:gd name="T80" fmla="*/ 1011 w 2047"/>
                  <a:gd name="T81" fmla="*/ 2791 h 3770"/>
                  <a:gd name="T82" fmla="*/ 1204 w 2047"/>
                  <a:gd name="T83" fmla="*/ 2799 h 3770"/>
                  <a:gd name="T84" fmla="*/ 1242 w 2047"/>
                  <a:gd name="T85" fmla="*/ 2898 h 3770"/>
                  <a:gd name="T86" fmla="*/ 1379 w 2047"/>
                  <a:gd name="T87" fmla="*/ 2954 h 3770"/>
                  <a:gd name="T88" fmla="*/ 1509 w 2047"/>
                  <a:gd name="T89" fmla="*/ 2956 h 3770"/>
                  <a:gd name="T90" fmla="*/ 1645 w 2047"/>
                  <a:gd name="T91" fmla="*/ 2933 h 3770"/>
                  <a:gd name="T92" fmla="*/ 1780 w 2047"/>
                  <a:gd name="T93" fmla="*/ 2905 h 3770"/>
                  <a:gd name="T94" fmla="*/ 1913 w 2047"/>
                  <a:gd name="T95" fmla="*/ 2947 h 3770"/>
                  <a:gd name="T96" fmla="*/ 1908 w 2047"/>
                  <a:gd name="T97" fmla="*/ 3078 h 3770"/>
                  <a:gd name="T98" fmla="*/ 1963 w 2047"/>
                  <a:gd name="T99" fmla="*/ 3194 h 3770"/>
                  <a:gd name="T100" fmla="*/ 1837 w 2047"/>
                  <a:gd name="T101" fmla="*/ 3313 h 3770"/>
                  <a:gd name="T102" fmla="*/ 1970 w 2047"/>
                  <a:gd name="T103" fmla="*/ 3336 h 3770"/>
                  <a:gd name="T104" fmla="*/ 1883 w 2047"/>
                  <a:gd name="T105" fmla="*/ 3427 h 3770"/>
                  <a:gd name="T106" fmla="*/ 1912 w 2047"/>
                  <a:gd name="T107" fmla="*/ 3513 h 3770"/>
                  <a:gd name="T108" fmla="*/ 1865 w 2047"/>
                  <a:gd name="T109" fmla="*/ 3676 h 3770"/>
                  <a:gd name="T110" fmla="*/ 1824 w 2047"/>
                  <a:gd name="T111" fmla="*/ 3689 h 3770"/>
                  <a:gd name="T112" fmla="*/ 2011 w 2047"/>
                  <a:gd name="T113" fmla="*/ 3770 h 3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47" h="3770">
                    <a:moveTo>
                      <a:pt x="1223" y="0"/>
                    </a:moveTo>
                    <a:cubicBezTo>
                      <a:pt x="1207" y="18"/>
                      <a:pt x="1207" y="51"/>
                      <a:pt x="1180" y="58"/>
                    </a:cubicBezTo>
                    <a:cubicBezTo>
                      <a:pt x="1189" y="62"/>
                      <a:pt x="1199" y="66"/>
                      <a:pt x="1205" y="74"/>
                    </a:cubicBezTo>
                    <a:cubicBezTo>
                      <a:pt x="1196" y="82"/>
                      <a:pt x="1185" y="86"/>
                      <a:pt x="1176" y="93"/>
                    </a:cubicBezTo>
                    <a:cubicBezTo>
                      <a:pt x="1168" y="101"/>
                      <a:pt x="1163" y="111"/>
                      <a:pt x="1157" y="120"/>
                    </a:cubicBezTo>
                    <a:cubicBezTo>
                      <a:pt x="1167" y="133"/>
                      <a:pt x="1176" y="148"/>
                      <a:pt x="1178" y="164"/>
                    </a:cubicBezTo>
                    <a:cubicBezTo>
                      <a:pt x="1181" y="184"/>
                      <a:pt x="1192" y="203"/>
                      <a:pt x="1194" y="224"/>
                    </a:cubicBezTo>
                    <a:cubicBezTo>
                      <a:pt x="1171" y="242"/>
                      <a:pt x="1152" y="265"/>
                      <a:pt x="1125" y="277"/>
                    </a:cubicBezTo>
                    <a:cubicBezTo>
                      <a:pt x="1112" y="283"/>
                      <a:pt x="1100" y="295"/>
                      <a:pt x="1085" y="290"/>
                    </a:cubicBezTo>
                    <a:cubicBezTo>
                      <a:pt x="1069" y="276"/>
                      <a:pt x="1066" y="253"/>
                      <a:pt x="1049" y="241"/>
                    </a:cubicBezTo>
                    <a:cubicBezTo>
                      <a:pt x="1031" y="241"/>
                      <a:pt x="1013" y="245"/>
                      <a:pt x="995" y="245"/>
                    </a:cubicBezTo>
                    <a:cubicBezTo>
                      <a:pt x="994" y="229"/>
                      <a:pt x="999" y="214"/>
                      <a:pt x="1007" y="201"/>
                    </a:cubicBezTo>
                    <a:cubicBezTo>
                      <a:pt x="1016" y="188"/>
                      <a:pt x="1010" y="172"/>
                      <a:pt x="1011" y="158"/>
                    </a:cubicBezTo>
                    <a:cubicBezTo>
                      <a:pt x="1029" y="148"/>
                      <a:pt x="1047" y="140"/>
                      <a:pt x="1061" y="124"/>
                    </a:cubicBezTo>
                    <a:cubicBezTo>
                      <a:pt x="1048" y="107"/>
                      <a:pt x="1036" y="86"/>
                      <a:pt x="1014" y="79"/>
                    </a:cubicBezTo>
                    <a:cubicBezTo>
                      <a:pt x="1000" y="75"/>
                      <a:pt x="989" y="64"/>
                      <a:pt x="977" y="56"/>
                    </a:cubicBezTo>
                    <a:cubicBezTo>
                      <a:pt x="960" y="61"/>
                      <a:pt x="944" y="65"/>
                      <a:pt x="926" y="65"/>
                    </a:cubicBezTo>
                    <a:cubicBezTo>
                      <a:pt x="904" y="65"/>
                      <a:pt x="893" y="88"/>
                      <a:pt x="875" y="95"/>
                    </a:cubicBezTo>
                    <a:cubicBezTo>
                      <a:pt x="859" y="98"/>
                      <a:pt x="843" y="97"/>
                      <a:pt x="828" y="98"/>
                    </a:cubicBezTo>
                    <a:cubicBezTo>
                      <a:pt x="853" y="113"/>
                      <a:pt x="883" y="117"/>
                      <a:pt x="911" y="125"/>
                    </a:cubicBezTo>
                    <a:cubicBezTo>
                      <a:pt x="925" y="152"/>
                      <a:pt x="930" y="183"/>
                      <a:pt x="942" y="211"/>
                    </a:cubicBezTo>
                    <a:cubicBezTo>
                      <a:pt x="951" y="233"/>
                      <a:pt x="950" y="258"/>
                      <a:pt x="950" y="281"/>
                    </a:cubicBezTo>
                    <a:cubicBezTo>
                      <a:pt x="965" y="293"/>
                      <a:pt x="985" y="293"/>
                      <a:pt x="1004" y="290"/>
                    </a:cubicBezTo>
                    <a:cubicBezTo>
                      <a:pt x="1012" y="307"/>
                      <a:pt x="1025" y="320"/>
                      <a:pt x="1034" y="335"/>
                    </a:cubicBezTo>
                    <a:cubicBezTo>
                      <a:pt x="1039" y="354"/>
                      <a:pt x="1040" y="373"/>
                      <a:pt x="1047" y="392"/>
                    </a:cubicBezTo>
                    <a:cubicBezTo>
                      <a:pt x="1053" y="415"/>
                      <a:pt x="1064" y="437"/>
                      <a:pt x="1070" y="460"/>
                    </a:cubicBezTo>
                    <a:cubicBezTo>
                      <a:pt x="1060" y="471"/>
                      <a:pt x="1047" y="455"/>
                      <a:pt x="1035" y="458"/>
                    </a:cubicBezTo>
                    <a:cubicBezTo>
                      <a:pt x="1026" y="465"/>
                      <a:pt x="1018" y="474"/>
                      <a:pt x="1010" y="482"/>
                    </a:cubicBezTo>
                    <a:cubicBezTo>
                      <a:pt x="1010" y="467"/>
                      <a:pt x="1010" y="453"/>
                      <a:pt x="1010" y="438"/>
                    </a:cubicBezTo>
                    <a:cubicBezTo>
                      <a:pt x="998" y="434"/>
                      <a:pt x="985" y="432"/>
                      <a:pt x="974" y="439"/>
                    </a:cubicBezTo>
                    <a:cubicBezTo>
                      <a:pt x="960" y="449"/>
                      <a:pt x="943" y="448"/>
                      <a:pt x="928" y="444"/>
                    </a:cubicBezTo>
                    <a:cubicBezTo>
                      <a:pt x="924" y="483"/>
                      <a:pt x="905" y="517"/>
                      <a:pt x="886" y="550"/>
                    </a:cubicBezTo>
                    <a:cubicBezTo>
                      <a:pt x="877" y="563"/>
                      <a:pt x="868" y="577"/>
                      <a:pt x="864" y="593"/>
                    </a:cubicBezTo>
                    <a:cubicBezTo>
                      <a:pt x="858" y="615"/>
                      <a:pt x="846" y="636"/>
                      <a:pt x="844" y="659"/>
                    </a:cubicBezTo>
                    <a:cubicBezTo>
                      <a:pt x="842" y="667"/>
                      <a:pt x="850" y="671"/>
                      <a:pt x="855" y="676"/>
                    </a:cubicBezTo>
                    <a:cubicBezTo>
                      <a:pt x="876" y="694"/>
                      <a:pt x="901" y="710"/>
                      <a:pt x="924" y="728"/>
                    </a:cubicBezTo>
                    <a:cubicBezTo>
                      <a:pt x="936" y="734"/>
                      <a:pt x="934" y="750"/>
                      <a:pt x="940" y="762"/>
                    </a:cubicBezTo>
                    <a:cubicBezTo>
                      <a:pt x="946" y="768"/>
                      <a:pt x="954" y="772"/>
                      <a:pt x="962" y="777"/>
                    </a:cubicBezTo>
                    <a:cubicBezTo>
                      <a:pt x="943" y="781"/>
                      <a:pt x="924" y="783"/>
                      <a:pt x="905" y="785"/>
                    </a:cubicBezTo>
                    <a:cubicBezTo>
                      <a:pt x="900" y="792"/>
                      <a:pt x="894" y="799"/>
                      <a:pt x="889" y="806"/>
                    </a:cubicBezTo>
                    <a:cubicBezTo>
                      <a:pt x="866" y="803"/>
                      <a:pt x="844" y="798"/>
                      <a:pt x="820" y="798"/>
                    </a:cubicBezTo>
                    <a:cubicBezTo>
                      <a:pt x="809" y="797"/>
                      <a:pt x="802" y="808"/>
                      <a:pt x="795" y="816"/>
                    </a:cubicBezTo>
                    <a:cubicBezTo>
                      <a:pt x="788" y="816"/>
                      <a:pt x="781" y="816"/>
                      <a:pt x="775" y="817"/>
                    </a:cubicBezTo>
                    <a:cubicBezTo>
                      <a:pt x="775" y="809"/>
                      <a:pt x="775" y="801"/>
                      <a:pt x="774" y="794"/>
                    </a:cubicBezTo>
                    <a:cubicBezTo>
                      <a:pt x="756" y="794"/>
                      <a:pt x="738" y="791"/>
                      <a:pt x="723" y="781"/>
                    </a:cubicBezTo>
                    <a:cubicBezTo>
                      <a:pt x="712" y="776"/>
                      <a:pt x="697" y="764"/>
                      <a:pt x="687" y="776"/>
                    </a:cubicBezTo>
                    <a:cubicBezTo>
                      <a:pt x="687" y="787"/>
                      <a:pt x="692" y="799"/>
                      <a:pt x="690" y="810"/>
                    </a:cubicBezTo>
                    <a:cubicBezTo>
                      <a:pt x="686" y="816"/>
                      <a:pt x="681" y="822"/>
                      <a:pt x="677" y="827"/>
                    </a:cubicBezTo>
                    <a:cubicBezTo>
                      <a:pt x="698" y="846"/>
                      <a:pt x="720" y="865"/>
                      <a:pt x="744" y="881"/>
                    </a:cubicBezTo>
                    <a:cubicBezTo>
                      <a:pt x="756" y="875"/>
                      <a:pt x="767" y="867"/>
                      <a:pt x="779" y="862"/>
                    </a:cubicBezTo>
                    <a:cubicBezTo>
                      <a:pt x="793" y="863"/>
                      <a:pt x="807" y="871"/>
                      <a:pt x="810" y="886"/>
                    </a:cubicBezTo>
                    <a:cubicBezTo>
                      <a:pt x="813" y="900"/>
                      <a:pt x="823" y="911"/>
                      <a:pt x="830" y="922"/>
                    </a:cubicBezTo>
                    <a:cubicBezTo>
                      <a:pt x="833" y="935"/>
                      <a:pt x="817" y="940"/>
                      <a:pt x="810" y="947"/>
                    </a:cubicBezTo>
                    <a:cubicBezTo>
                      <a:pt x="806" y="955"/>
                      <a:pt x="805" y="967"/>
                      <a:pt x="796" y="971"/>
                    </a:cubicBezTo>
                    <a:cubicBezTo>
                      <a:pt x="778" y="973"/>
                      <a:pt x="760" y="973"/>
                      <a:pt x="742" y="972"/>
                    </a:cubicBezTo>
                    <a:cubicBezTo>
                      <a:pt x="724" y="968"/>
                      <a:pt x="707" y="959"/>
                      <a:pt x="688" y="957"/>
                    </a:cubicBezTo>
                    <a:cubicBezTo>
                      <a:pt x="683" y="950"/>
                      <a:pt x="678" y="942"/>
                      <a:pt x="671" y="937"/>
                    </a:cubicBezTo>
                    <a:cubicBezTo>
                      <a:pt x="649" y="929"/>
                      <a:pt x="628" y="951"/>
                      <a:pt x="606" y="944"/>
                    </a:cubicBezTo>
                    <a:cubicBezTo>
                      <a:pt x="584" y="925"/>
                      <a:pt x="570" y="900"/>
                      <a:pt x="561" y="874"/>
                    </a:cubicBezTo>
                    <a:cubicBezTo>
                      <a:pt x="551" y="845"/>
                      <a:pt x="522" y="830"/>
                      <a:pt x="513" y="802"/>
                    </a:cubicBezTo>
                    <a:cubicBezTo>
                      <a:pt x="508" y="774"/>
                      <a:pt x="520" y="745"/>
                      <a:pt x="508" y="719"/>
                    </a:cubicBezTo>
                    <a:cubicBezTo>
                      <a:pt x="501" y="708"/>
                      <a:pt x="490" y="698"/>
                      <a:pt x="478" y="693"/>
                    </a:cubicBezTo>
                    <a:cubicBezTo>
                      <a:pt x="466" y="691"/>
                      <a:pt x="454" y="692"/>
                      <a:pt x="443" y="692"/>
                    </a:cubicBezTo>
                    <a:cubicBezTo>
                      <a:pt x="424" y="692"/>
                      <a:pt x="408" y="681"/>
                      <a:pt x="392" y="675"/>
                    </a:cubicBezTo>
                    <a:cubicBezTo>
                      <a:pt x="393" y="670"/>
                      <a:pt x="394" y="664"/>
                      <a:pt x="395" y="658"/>
                    </a:cubicBezTo>
                    <a:cubicBezTo>
                      <a:pt x="362" y="653"/>
                      <a:pt x="362" y="653"/>
                      <a:pt x="362" y="653"/>
                    </a:cubicBezTo>
                    <a:cubicBezTo>
                      <a:pt x="366" y="649"/>
                      <a:pt x="371" y="645"/>
                      <a:pt x="375" y="641"/>
                    </a:cubicBezTo>
                    <a:cubicBezTo>
                      <a:pt x="364" y="638"/>
                      <a:pt x="352" y="637"/>
                      <a:pt x="341" y="633"/>
                    </a:cubicBezTo>
                    <a:cubicBezTo>
                      <a:pt x="329" y="624"/>
                      <a:pt x="317" y="617"/>
                      <a:pt x="303" y="615"/>
                    </a:cubicBezTo>
                    <a:cubicBezTo>
                      <a:pt x="301" y="607"/>
                      <a:pt x="299" y="600"/>
                      <a:pt x="296" y="593"/>
                    </a:cubicBezTo>
                    <a:cubicBezTo>
                      <a:pt x="288" y="591"/>
                      <a:pt x="278" y="590"/>
                      <a:pt x="270" y="588"/>
                    </a:cubicBezTo>
                    <a:cubicBezTo>
                      <a:pt x="272" y="584"/>
                      <a:pt x="273" y="580"/>
                      <a:pt x="276" y="576"/>
                    </a:cubicBezTo>
                    <a:cubicBezTo>
                      <a:pt x="293" y="568"/>
                      <a:pt x="312" y="565"/>
                      <a:pt x="331" y="561"/>
                    </a:cubicBezTo>
                    <a:cubicBezTo>
                      <a:pt x="340" y="576"/>
                      <a:pt x="347" y="591"/>
                      <a:pt x="354" y="606"/>
                    </a:cubicBezTo>
                    <a:cubicBezTo>
                      <a:pt x="364" y="606"/>
                      <a:pt x="374" y="605"/>
                      <a:pt x="384" y="604"/>
                    </a:cubicBezTo>
                    <a:cubicBezTo>
                      <a:pt x="405" y="593"/>
                      <a:pt x="429" y="601"/>
                      <a:pt x="447" y="612"/>
                    </a:cubicBezTo>
                    <a:cubicBezTo>
                      <a:pt x="457" y="607"/>
                      <a:pt x="468" y="601"/>
                      <a:pt x="479" y="604"/>
                    </a:cubicBezTo>
                    <a:cubicBezTo>
                      <a:pt x="498" y="609"/>
                      <a:pt x="514" y="624"/>
                      <a:pt x="535" y="621"/>
                    </a:cubicBezTo>
                    <a:cubicBezTo>
                      <a:pt x="561" y="618"/>
                      <a:pt x="589" y="620"/>
                      <a:pt x="614" y="610"/>
                    </a:cubicBezTo>
                    <a:cubicBezTo>
                      <a:pt x="628" y="604"/>
                      <a:pt x="644" y="604"/>
                      <a:pt x="659" y="603"/>
                    </a:cubicBezTo>
                    <a:cubicBezTo>
                      <a:pt x="662" y="607"/>
                      <a:pt x="665" y="610"/>
                      <a:pt x="668" y="614"/>
                    </a:cubicBezTo>
                    <a:cubicBezTo>
                      <a:pt x="688" y="606"/>
                      <a:pt x="710" y="604"/>
                      <a:pt x="730" y="596"/>
                    </a:cubicBezTo>
                    <a:cubicBezTo>
                      <a:pt x="743" y="588"/>
                      <a:pt x="751" y="574"/>
                      <a:pt x="763" y="564"/>
                    </a:cubicBezTo>
                    <a:cubicBezTo>
                      <a:pt x="774" y="556"/>
                      <a:pt x="782" y="543"/>
                      <a:pt x="788" y="530"/>
                    </a:cubicBezTo>
                    <a:cubicBezTo>
                      <a:pt x="797" y="513"/>
                      <a:pt x="813" y="499"/>
                      <a:pt x="815" y="479"/>
                    </a:cubicBezTo>
                    <a:cubicBezTo>
                      <a:pt x="816" y="465"/>
                      <a:pt x="823" y="453"/>
                      <a:pt x="832" y="442"/>
                    </a:cubicBezTo>
                    <a:cubicBezTo>
                      <a:pt x="830" y="429"/>
                      <a:pt x="831" y="416"/>
                      <a:pt x="833" y="404"/>
                    </a:cubicBezTo>
                    <a:cubicBezTo>
                      <a:pt x="820" y="384"/>
                      <a:pt x="813" y="360"/>
                      <a:pt x="795" y="344"/>
                    </a:cubicBezTo>
                    <a:cubicBezTo>
                      <a:pt x="778" y="334"/>
                      <a:pt x="765" y="319"/>
                      <a:pt x="758" y="300"/>
                    </a:cubicBezTo>
                    <a:cubicBezTo>
                      <a:pt x="746" y="295"/>
                      <a:pt x="734" y="297"/>
                      <a:pt x="723" y="302"/>
                    </a:cubicBezTo>
                    <a:cubicBezTo>
                      <a:pt x="706" y="287"/>
                      <a:pt x="682" y="285"/>
                      <a:pt x="668" y="267"/>
                    </a:cubicBezTo>
                    <a:cubicBezTo>
                      <a:pt x="668" y="282"/>
                      <a:pt x="668" y="282"/>
                      <a:pt x="668" y="282"/>
                    </a:cubicBezTo>
                    <a:cubicBezTo>
                      <a:pt x="628" y="283"/>
                      <a:pt x="586" y="273"/>
                      <a:pt x="555" y="247"/>
                    </a:cubicBezTo>
                    <a:cubicBezTo>
                      <a:pt x="540" y="238"/>
                      <a:pt x="520" y="240"/>
                      <a:pt x="504" y="233"/>
                    </a:cubicBezTo>
                    <a:cubicBezTo>
                      <a:pt x="481" y="223"/>
                      <a:pt x="455" y="219"/>
                      <a:pt x="431" y="210"/>
                    </a:cubicBezTo>
                    <a:cubicBezTo>
                      <a:pt x="411" y="201"/>
                      <a:pt x="389" y="203"/>
                      <a:pt x="368" y="199"/>
                    </a:cubicBezTo>
                    <a:cubicBezTo>
                      <a:pt x="365" y="202"/>
                      <a:pt x="362" y="205"/>
                      <a:pt x="359" y="208"/>
                    </a:cubicBezTo>
                    <a:cubicBezTo>
                      <a:pt x="352" y="207"/>
                      <a:pt x="345" y="205"/>
                      <a:pt x="337" y="203"/>
                    </a:cubicBezTo>
                    <a:cubicBezTo>
                      <a:pt x="322" y="210"/>
                      <a:pt x="301" y="219"/>
                      <a:pt x="287" y="204"/>
                    </a:cubicBezTo>
                    <a:cubicBezTo>
                      <a:pt x="275" y="216"/>
                      <a:pt x="264" y="230"/>
                      <a:pt x="257" y="246"/>
                    </a:cubicBezTo>
                    <a:cubicBezTo>
                      <a:pt x="257" y="254"/>
                      <a:pt x="257" y="262"/>
                      <a:pt x="253" y="269"/>
                    </a:cubicBezTo>
                    <a:cubicBezTo>
                      <a:pt x="239" y="255"/>
                      <a:pt x="243" y="232"/>
                      <a:pt x="238" y="214"/>
                    </a:cubicBezTo>
                    <a:cubicBezTo>
                      <a:pt x="231" y="218"/>
                      <a:pt x="223" y="221"/>
                      <a:pt x="215" y="224"/>
                    </a:cubicBezTo>
                    <a:cubicBezTo>
                      <a:pt x="211" y="220"/>
                      <a:pt x="207" y="215"/>
                      <a:pt x="204" y="211"/>
                    </a:cubicBezTo>
                    <a:cubicBezTo>
                      <a:pt x="193" y="214"/>
                      <a:pt x="183" y="219"/>
                      <a:pt x="171" y="223"/>
                    </a:cubicBezTo>
                    <a:cubicBezTo>
                      <a:pt x="170" y="208"/>
                      <a:pt x="170" y="208"/>
                      <a:pt x="170" y="208"/>
                    </a:cubicBezTo>
                    <a:cubicBezTo>
                      <a:pt x="164" y="207"/>
                      <a:pt x="158" y="207"/>
                      <a:pt x="152" y="207"/>
                    </a:cubicBezTo>
                    <a:cubicBezTo>
                      <a:pt x="149" y="195"/>
                      <a:pt x="142" y="180"/>
                      <a:pt x="153" y="170"/>
                    </a:cubicBezTo>
                    <a:cubicBezTo>
                      <a:pt x="162" y="170"/>
                      <a:pt x="170" y="176"/>
                      <a:pt x="177" y="181"/>
                    </a:cubicBezTo>
                    <a:cubicBezTo>
                      <a:pt x="186" y="178"/>
                      <a:pt x="194" y="174"/>
                      <a:pt x="201" y="168"/>
                    </a:cubicBezTo>
                    <a:cubicBezTo>
                      <a:pt x="183" y="166"/>
                      <a:pt x="165" y="163"/>
                      <a:pt x="148" y="156"/>
                    </a:cubicBezTo>
                    <a:cubicBezTo>
                      <a:pt x="152" y="166"/>
                      <a:pt x="152" y="166"/>
                      <a:pt x="152" y="166"/>
                    </a:cubicBezTo>
                    <a:cubicBezTo>
                      <a:pt x="134" y="175"/>
                      <a:pt x="127" y="196"/>
                      <a:pt x="112" y="209"/>
                    </a:cubicBezTo>
                    <a:cubicBezTo>
                      <a:pt x="106" y="205"/>
                      <a:pt x="99" y="201"/>
                      <a:pt x="92" y="196"/>
                    </a:cubicBezTo>
                    <a:cubicBezTo>
                      <a:pt x="94" y="211"/>
                      <a:pt x="96" y="226"/>
                      <a:pt x="98" y="241"/>
                    </a:cubicBezTo>
                    <a:cubicBezTo>
                      <a:pt x="87" y="239"/>
                      <a:pt x="76" y="237"/>
                      <a:pt x="65" y="237"/>
                    </a:cubicBezTo>
                    <a:cubicBezTo>
                      <a:pt x="58" y="255"/>
                      <a:pt x="49" y="274"/>
                      <a:pt x="34" y="288"/>
                    </a:cubicBezTo>
                    <a:cubicBezTo>
                      <a:pt x="32" y="316"/>
                      <a:pt x="19" y="343"/>
                      <a:pt x="0" y="365"/>
                    </a:cubicBezTo>
                    <a:cubicBezTo>
                      <a:pt x="14" y="376"/>
                      <a:pt x="14" y="376"/>
                      <a:pt x="14" y="376"/>
                    </a:cubicBezTo>
                    <a:cubicBezTo>
                      <a:pt x="7" y="404"/>
                      <a:pt x="1" y="438"/>
                      <a:pt x="22" y="462"/>
                    </a:cubicBezTo>
                    <a:cubicBezTo>
                      <a:pt x="33" y="478"/>
                      <a:pt x="54" y="478"/>
                      <a:pt x="72" y="481"/>
                    </a:cubicBezTo>
                    <a:cubicBezTo>
                      <a:pt x="85" y="492"/>
                      <a:pt x="101" y="502"/>
                      <a:pt x="112" y="516"/>
                    </a:cubicBezTo>
                    <a:cubicBezTo>
                      <a:pt x="118" y="527"/>
                      <a:pt x="133" y="527"/>
                      <a:pt x="144" y="531"/>
                    </a:cubicBezTo>
                    <a:cubicBezTo>
                      <a:pt x="142" y="556"/>
                      <a:pt x="130" y="579"/>
                      <a:pt x="122" y="602"/>
                    </a:cubicBezTo>
                    <a:cubicBezTo>
                      <a:pt x="118" y="622"/>
                      <a:pt x="120" y="644"/>
                      <a:pt x="112" y="664"/>
                    </a:cubicBezTo>
                    <a:cubicBezTo>
                      <a:pt x="118" y="672"/>
                      <a:pt x="120" y="681"/>
                      <a:pt x="122" y="690"/>
                    </a:cubicBezTo>
                    <a:cubicBezTo>
                      <a:pt x="128" y="693"/>
                      <a:pt x="133" y="696"/>
                      <a:pt x="139" y="699"/>
                    </a:cubicBezTo>
                    <a:cubicBezTo>
                      <a:pt x="153" y="725"/>
                      <a:pt x="169" y="749"/>
                      <a:pt x="188" y="771"/>
                    </a:cubicBezTo>
                    <a:cubicBezTo>
                      <a:pt x="207" y="786"/>
                      <a:pt x="216" y="808"/>
                      <a:pt x="226" y="830"/>
                    </a:cubicBezTo>
                    <a:cubicBezTo>
                      <a:pt x="228" y="840"/>
                      <a:pt x="219" y="847"/>
                      <a:pt x="214" y="854"/>
                    </a:cubicBezTo>
                    <a:cubicBezTo>
                      <a:pt x="217" y="875"/>
                      <a:pt x="220" y="895"/>
                      <a:pt x="218" y="915"/>
                    </a:cubicBezTo>
                    <a:cubicBezTo>
                      <a:pt x="224" y="919"/>
                      <a:pt x="234" y="919"/>
                      <a:pt x="235" y="928"/>
                    </a:cubicBezTo>
                    <a:cubicBezTo>
                      <a:pt x="238" y="938"/>
                      <a:pt x="231" y="947"/>
                      <a:pt x="226" y="956"/>
                    </a:cubicBezTo>
                    <a:cubicBezTo>
                      <a:pt x="229" y="968"/>
                      <a:pt x="236" y="978"/>
                      <a:pt x="249" y="982"/>
                    </a:cubicBezTo>
                    <a:cubicBezTo>
                      <a:pt x="251" y="980"/>
                      <a:pt x="257" y="976"/>
                      <a:pt x="259" y="973"/>
                    </a:cubicBezTo>
                    <a:cubicBezTo>
                      <a:pt x="276" y="982"/>
                      <a:pt x="288" y="1007"/>
                      <a:pt x="272" y="1023"/>
                    </a:cubicBezTo>
                    <a:cubicBezTo>
                      <a:pt x="285" y="1041"/>
                      <a:pt x="310" y="1043"/>
                      <a:pt x="325" y="1058"/>
                    </a:cubicBezTo>
                    <a:cubicBezTo>
                      <a:pt x="334" y="1066"/>
                      <a:pt x="331" y="1079"/>
                      <a:pt x="330" y="1090"/>
                    </a:cubicBezTo>
                    <a:cubicBezTo>
                      <a:pt x="327" y="1108"/>
                      <a:pt x="327" y="1129"/>
                      <a:pt x="314" y="1144"/>
                    </a:cubicBezTo>
                    <a:cubicBezTo>
                      <a:pt x="331" y="1148"/>
                      <a:pt x="349" y="1152"/>
                      <a:pt x="361" y="1165"/>
                    </a:cubicBezTo>
                    <a:cubicBezTo>
                      <a:pt x="376" y="1180"/>
                      <a:pt x="400" y="1179"/>
                      <a:pt x="414" y="1195"/>
                    </a:cubicBezTo>
                    <a:cubicBezTo>
                      <a:pt x="425" y="1209"/>
                      <a:pt x="439" y="1220"/>
                      <a:pt x="448" y="1235"/>
                    </a:cubicBezTo>
                    <a:cubicBezTo>
                      <a:pt x="460" y="1269"/>
                      <a:pt x="445" y="1303"/>
                      <a:pt x="441" y="1337"/>
                    </a:cubicBezTo>
                    <a:cubicBezTo>
                      <a:pt x="439" y="1349"/>
                      <a:pt x="431" y="1360"/>
                      <a:pt x="426" y="1371"/>
                    </a:cubicBezTo>
                    <a:cubicBezTo>
                      <a:pt x="415" y="1390"/>
                      <a:pt x="412" y="1412"/>
                      <a:pt x="404" y="1432"/>
                    </a:cubicBezTo>
                    <a:cubicBezTo>
                      <a:pt x="397" y="1450"/>
                      <a:pt x="384" y="1466"/>
                      <a:pt x="378" y="1485"/>
                    </a:cubicBezTo>
                    <a:cubicBezTo>
                      <a:pt x="373" y="1504"/>
                      <a:pt x="361" y="1521"/>
                      <a:pt x="354" y="1539"/>
                    </a:cubicBezTo>
                    <a:cubicBezTo>
                      <a:pt x="348" y="1554"/>
                      <a:pt x="344" y="1570"/>
                      <a:pt x="334" y="1583"/>
                    </a:cubicBezTo>
                    <a:cubicBezTo>
                      <a:pt x="312" y="1608"/>
                      <a:pt x="301" y="1640"/>
                      <a:pt x="286" y="1669"/>
                    </a:cubicBezTo>
                    <a:cubicBezTo>
                      <a:pt x="291" y="1669"/>
                      <a:pt x="297" y="1669"/>
                      <a:pt x="303" y="1669"/>
                    </a:cubicBezTo>
                    <a:cubicBezTo>
                      <a:pt x="312" y="1656"/>
                      <a:pt x="319" y="1640"/>
                      <a:pt x="329" y="1628"/>
                    </a:cubicBezTo>
                    <a:cubicBezTo>
                      <a:pt x="338" y="1622"/>
                      <a:pt x="342" y="1636"/>
                      <a:pt x="347" y="1641"/>
                    </a:cubicBezTo>
                    <a:cubicBezTo>
                      <a:pt x="346" y="1645"/>
                      <a:pt x="344" y="1650"/>
                      <a:pt x="343" y="1654"/>
                    </a:cubicBezTo>
                    <a:cubicBezTo>
                      <a:pt x="359" y="1669"/>
                      <a:pt x="369" y="1696"/>
                      <a:pt x="394" y="1700"/>
                    </a:cubicBezTo>
                    <a:cubicBezTo>
                      <a:pt x="413" y="1699"/>
                      <a:pt x="430" y="1682"/>
                      <a:pt x="450" y="1688"/>
                    </a:cubicBezTo>
                    <a:cubicBezTo>
                      <a:pt x="454" y="1693"/>
                      <a:pt x="456" y="1699"/>
                      <a:pt x="459" y="1705"/>
                    </a:cubicBezTo>
                    <a:cubicBezTo>
                      <a:pt x="473" y="1711"/>
                      <a:pt x="492" y="1712"/>
                      <a:pt x="499" y="1728"/>
                    </a:cubicBezTo>
                    <a:cubicBezTo>
                      <a:pt x="491" y="1734"/>
                      <a:pt x="480" y="1733"/>
                      <a:pt x="470" y="1734"/>
                    </a:cubicBezTo>
                    <a:cubicBezTo>
                      <a:pt x="449" y="1734"/>
                      <a:pt x="428" y="1737"/>
                      <a:pt x="409" y="1747"/>
                    </a:cubicBezTo>
                    <a:cubicBezTo>
                      <a:pt x="397" y="1755"/>
                      <a:pt x="392" y="1769"/>
                      <a:pt x="385" y="1781"/>
                    </a:cubicBezTo>
                    <a:cubicBezTo>
                      <a:pt x="378" y="1778"/>
                      <a:pt x="372" y="1775"/>
                      <a:pt x="364" y="1771"/>
                    </a:cubicBezTo>
                    <a:cubicBezTo>
                      <a:pt x="361" y="1782"/>
                      <a:pt x="357" y="1793"/>
                      <a:pt x="354" y="1803"/>
                    </a:cubicBezTo>
                    <a:cubicBezTo>
                      <a:pt x="350" y="1801"/>
                      <a:pt x="345" y="1800"/>
                      <a:pt x="341" y="1799"/>
                    </a:cubicBezTo>
                    <a:cubicBezTo>
                      <a:pt x="343" y="1810"/>
                      <a:pt x="345" y="1822"/>
                      <a:pt x="347" y="1833"/>
                    </a:cubicBezTo>
                    <a:cubicBezTo>
                      <a:pt x="352" y="1836"/>
                      <a:pt x="357" y="1839"/>
                      <a:pt x="362" y="1842"/>
                    </a:cubicBezTo>
                    <a:cubicBezTo>
                      <a:pt x="355" y="1857"/>
                      <a:pt x="339" y="1868"/>
                      <a:pt x="337" y="1886"/>
                    </a:cubicBezTo>
                    <a:cubicBezTo>
                      <a:pt x="334" y="1912"/>
                      <a:pt x="327" y="1937"/>
                      <a:pt x="325" y="1963"/>
                    </a:cubicBezTo>
                    <a:cubicBezTo>
                      <a:pt x="332" y="1969"/>
                      <a:pt x="342" y="1974"/>
                      <a:pt x="345" y="1983"/>
                    </a:cubicBezTo>
                    <a:cubicBezTo>
                      <a:pt x="352" y="2000"/>
                      <a:pt x="345" y="2018"/>
                      <a:pt x="347" y="2035"/>
                    </a:cubicBezTo>
                    <a:cubicBezTo>
                      <a:pt x="364" y="2051"/>
                      <a:pt x="385" y="2065"/>
                      <a:pt x="388" y="2090"/>
                    </a:cubicBezTo>
                    <a:cubicBezTo>
                      <a:pt x="372" y="2099"/>
                      <a:pt x="367" y="2116"/>
                      <a:pt x="364" y="2133"/>
                    </a:cubicBezTo>
                    <a:cubicBezTo>
                      <a:pt x="383" y="2142"/>
                      <a:pt x="401" y="2154"/>
                      <a:pt x="420" y="2165"/>
                    </a:cubicBezTo>
                    <a:cubicBezTo>
                      <a:pt x="420" y="2186"/>
                      <a:pt x="411" y="2208"/>
                      <a:pt x="420" y="2230"/>
                    </a:cubicBezTo>
                    <a:cubicBezTo>
                      <a:pt x="426" y="2232"/>
                      <a:pt x="434" y="2234"/>
                      <a:pt x="441" y="2237"/>
                    </a:cubicBezTo>
                    <a:cubicBezTo>
                      <a:pt x="442" y="2240"/>
                      <a:pt x="443" y="2245"/>
                      <a:pt x="444" y="2249"/>
                    </a:cubicBezTo>
                    <a:cubicBezTo>
                      <a:pt x="458" y="2253"/>
                      <a:pt x="458" y="2253"/>
                      <a:pt x="458" y="2253"/>
                    </a:cubicBezTo>
                    <a:cubicBezTo>
                      <a:pt x="461" y="2269"/>
                      <a:pt x="468" y="2284"/>
                      <a:pt x="478" y="2298"/>
                    </a:cubicBezTo>
                    <a:cubicBezTo>
                      <a:pt x="485" y="2310"/>
                      <a:pt x="484" y="2324"/>
                      <a:pt x="485" y="2337"/>
                    </a:cubicBezTo>
                    <a:cubicBezTo>
                      <a:pt x="496" y="2324"/>
                      <a:pt x="513" y="2322"/>
                      <a:pt x="529" y="2323"/>
                    </a:cubicBezTo>
                    <a:cubicBezTo>
                      <a:pt x="530" y="2327"/>
                      <a:pt x="531" y="2336"/>
                      <a:pt x="532" y="2340"/>
                    </a:cubicBezTo>
                    <a:cubicBezTo>
                      <a:pt x="550" y="2331"/>
                      <a:pt x="570" y="2317"/>
                      <a:pt x="591" y="2326"/>
                    </a:cubicBezTo>
                    <a:cubicBezTo>
                      <a:pt x="595" y="2340"/>
                      <a:pt x="597" y="2355"/>
                      <a:pt x="609" y="2365"/>
                    </a:cubicBezTo>
                    <a:cubicBezTo>
                      <a:pt x="629" y="2343"/>
                      <a:pt x="659" y="2323"/>
                      <a:pt x="691" y="2329"/>
                    </a:cubicBezTo>
                    <a:cubicBezTo>
                      <a:pt x="699" y="2331"/>
                      <a:pt x="708" y="2332"/>
                      <a:pt x="717" y="2335"/>
                    </a:cubicBezTo>
                    <a:cubicBezTo>
                      <a:pt x="726" y="2343"/>
                      <a:pt x="737" y="2349"/>
                      <a:pt x="745" y="2358"/>
                    </a:cubicBezTo>
                    <a:cubicBezTo>
                      <a:pt x="745" y="2366"/>
                      <a:pt x="743" y="2375"/>
                      <a:pt x="743" y="2384"/>
                    </a:cubicBezTo>
                    <a:cubicBezTo>
                      <a:pt x="749" y="2396"/>
                      <a:pt x="762" y="2403"/>
                      <a:pt x="767" y="2415"/>
                    </a:cubicBezTo>
                    <a:cubicBezTo>
                      <a:pt x="769" y="2430"/>
                      <a:pt x="766" y="2444"/>
                      <a:pt x="765" y="2459"/>
                    </a:cubicBezTo>
                    <a:cubicBezTo>
                      <a:pt x="779" y="2465"/>
                      <a:pt x="792" y="2472"/>
                      <a:pt x="804" y="2480"/>
                    </a:cubicBezTo>
                    <a:cubicBezTo>
                      <a:pt x="804" y="2494"/>
                      <a:pt x="801" y="2514"/>
                      <a:pt x="816" y="2521"/>
                    </a:cubicBezTo>
                    <a:cubicBezTo>
                      <a:pt x="837" y="2531"/>
                      <a:pt x="857" y="2546"/>
                      <a:pt x="880" y="2551"/>
                    </a:cubicBezTo>
                    <a:cubicBezTo>
                      <a:pt x="894" y="2552"/>
                      <a:pt x="888" y="2570"/>
                      <a:pt x="890" y="2580"/>
                    </a:cubicBezTo>
                    <a:cubicBezTo>
                      <a:pt x="922" y="2571"/>
                      <a:pt x="955" y="2586"/>
                      <a:pt x="978" y="2609"/>
                    </a:cubicBezTo>
                    <a:cubicBezTo>
                      <a:pt x="987" y="2617"/>
                      <a:pt x="1001" y="2627"/>
                      <a:pt x="996" y="2641"/>
                    </a:cubicBezTo>
                    <a:cubicBezTo>
                      <a:pt x="986" y="2656"/>
                      <a:pt x="972" y="2668"/>
                      <a:pt x="966" y="2686"/>
                    </a:cubicBezTo>
                    <a:cubicBezTo>
                      <a:pt x="956" y="2691"/>
                      <a:pt x="946" y="2698"/>
                      <a:pt x="935" y="2701"/>
                    </a:cubicBezTo>
                    <a:cubicBezTo>
                      <a:pt x="920" y="2702"/>
                      <a:pt x="905" y="2696"/>
                      <a:pt x="891" y="2698"/>
                    </a:cubicBezTo>
                    <a:cubicBezTo>
                      <a:pt x="882" y="2703"/>
                      <a:pt x="887" y="2713"/>
                      <a:pt x="890" y="2720"/>
                    </a:cubicBezTo>
                    <a:cubicBezTo>
                      <a:pt x="896" y="2734"/>
                      <a:pt x="913" y="2737"/>
                      <a:pt x="925" y="2744"/>
                    </a:cubicBezTo>
                    <a:cubicBezTo>
                      <a:pt x="925" y="2768"/>
                      <a:pt x="936" y="2789"/>
                      <a:pt x="946" y="2811"/>
                    </a:cubicBezTo>
                    <a:cubicBezTo>
                      <a:pt x="952" y="2813"/>
                      <a:pt x="957" y="2816"/>
                      <a:pt x="962" y="2819"/>
                    </a:cubicBezTo>
                    <a:cubicBezTo>
                      <a:pt x="963" y="2824"/>
                      <a:pt x="964" y="2829"/>
                      <a:pt x="964" y="2834"/>
                    </a:cubicBezTo>
                    <a:cubicBezTo>
                      <a:pt x="974" y="2839"/>
                      <a:pt x="984" y="2845"/>
                      <a:pt x="995" y="2845"/>
                    </a:cubicBezTo>
                    <a:cubicBezTo>
                      <a:pt x="1000" y="2842"/>
                      <a:pt x="1005" y="2839"/>
                      <a:pt x="1010" y="2835"/>
                    </a:cubicBezTo>
                    <a:cubicBezTo>
                      <a:pt x="1010" y="2821"/>
                      <a:pt x="1008" y="2805"/>
                      <a:pt x="1011" y="2791"/>
                    </a:cubicBezTo>
                    <a:cubicBezTo>
                      <a:pt x="1017" y="2778"/>
                      <a:pt x="1032" y="2787"/>
                      <a:pt x="1040" y="2792"/>
                    </a:cubicBezTo>
                    <a:cubicBezTo>
                      <a:pt x="1057" y="2778"/>
                      <a:pt x="1077" y="2767"/>
                      <a:pt x="1095" y="2755"/>
                    </a:cubicBezTo>
                    <a:cubicBezTo>
                      <a:pt x="1102" y="2748"/>
                      <a:pt x="1109" y="2756"/>
                      <a:pt x="1115" y="2760"/>
                    </a:cubicBezTo>
                    <a:cubicBezTo>
                      <a:pt x="1128" y="2751"/>
                      <a:pt x="1146" y="2741"/>
                      <a:pt x="1160" y="2753"/>
                    </a:cubicBezTo>
                    <a:cubicBezTo>
                      <a:pt x="1181" y="2763"/>
                      <a:pt x="1182" y="2792"/>
                      <a:pt x="1204" y="2799"/>
                    </a:cubicBezTo>
                    <a:cubicBezTo>
                      <a:pt x="1215" y="2805"/>
                      <a:pt x="1233" y="2806"/>
                      <a:pt x="1237" y="2821"/>
                    </a:cubicBezTo>
                    <a:cubicBezTo>
                      <a:pt x="1229" y="2827"/>
                      <a:pt x="1220" y="2832"/>
                      <a:pt x="1213" y="2838"/>
                    </a:cubicBezTo>
                    <a:cubicBezTo>
                      <a:pt x="1215" y="2844"/>
                      <a:pt x="1221" y="2847"/>
                      <a:pt x="1225" y="2852"/>
                    </a:cubicBezTo>
                    <a:cubicBezTo>
                      <a:pt x="1226" y="2859"/>
                      <a:pt x="1227" y="2866"/>
                      <a:pt x="1228" y="2874"/>
                    </a:cubicBezTo>
                    <a:cubicBezTo>
                      <a:pt x="1233" y="2882"/>
                      <a:pt x="1238" y="2890"/>
                      <a:pt x="1242" y="2898"/>
                    </a:cubicBezTo>
                    <a:cubicBezTo>
                      <a:pt x="1268" y="2898"/>
                      <a:pt x="1291" y="2888"/>
                      <a:pt x="1311" y="2872"/>
                    </a:cubicBezTo>
                    <a:cubicBezTo>
                      <a:pt x="1318" y="2876"/>
                      <a:pt x="1326" y="2880"/>
                      <a:pt x="1334" y="2883"/>
                    </a:cubicBezTo>
                    <a:cubicBezTo>
                      <a:pt x="1340" y="2883"/>
                      <a:pt x="1346" y="2882"/>
                      <a:pt x="1353" y="2882"/>
                    </a:cubicBezTo>
                    <a:cubicBezTo>
                      <a:pt x="1355" y="2898"/>
                      <a:pt x="1366" y="2910"/>
                      <a:pt x="1378" y="2921"/>
                    </a:cubicBezTo>
                    <a:cubicBezTo>
                      <a:pt x="1378" y="2932"/>
                      <a:pt x="1378" y="2943"/>
                      <a:pt x="1379" y="2954"/>
                    </a:cubicBezTo>
                    <a:cubicBezTo>
                      <a:pt x="1382" y="2957"/>
                      <a:pt x="1386" y="2961"/>
                      <a:pt x="1389" y="2965"/>
                    </a:cubicBezTo>
                    <a:cubicBezTo>
                      <a:pt x="1414" y="2965"/>
                      <a:pt x="1414" y="2965"/>
                      <a:pt x="1414" y="2965"/>
                    </a:cubicBezTo>
                    <a:cubicBezTo>
                      <a:pt x="1420" y="2959"/>
                      <a:pt x="1425" y="2953"/>
                      <a:pt x="1431" y="2947"/>
                    </a:cubicBezTo>
                    <a:cubicBezTo>
                      <a:pt x="1445" y="2946"/>
                      <a:pt x="1459" y="2946"/>
                      <a:pt x="1473" y="2947"/>
                    </a:cubicBezTo>
                    <a:cubicBezTo>
                      <a:pt x="1483" y="2955"/>
                      <a:pt x="1496" y="2956"/>
                      <a:pt x="1509" y="2956"/>
                    </a:cubicBezTo>
                    <a:cubicBezTo>
                      <a:pt x="1515" y="2932"/>
                      <a:pt x="1544" y="2931"/>
                      <a:pt x="1557" y="2912"/>
                    </a:cubicBezTo>
                    <a:cubicBezTo>
                      <a:pt x="1564" y="2906"/>
                      <a:pt x="1569" y="2893"/>
                      <a:pt x="1581" y="2895"/>
                    </a:cubicBezTo>
                    <a:cubicBezTo>
                      <a:pt x="1592" y="2899"/>
                      <a:pt x="1603" y="2906"/>
                      <a:pt x="1613" y="2912"/>
                    </a:cubicBezTo>
                    <a:cubicBezTo>
                      <a:pt x="1612" y="2918"/>
                      <a:pt x="1611" y="2925"/>
                      <a:pt x="1610" y="2931"/>
                    </a:cubicBezTo>
                    <a:cubicBezTo>
                      <a:pt x="1621" y="2932"/>
                      <a:pt x="1633" y="2932"/>
                      <a:pt x="1645" y="2933"/>
                    </a:cubicBezTo>
                    <a:cubicBezTo>
                      <a:pt x="1650" y="2939"/>
                      <a:pt x="1655" y="2946"/>
                      <a:pt x="1661" y="2952"/>
                    </a:cubicBezTo>
                    <a:cubicBezTo>
                      <a:pt x="1672" y="2945"/>
                      <a:pt x="1668" y="2929"/>
                      <a:pt x="1670" y="2918"/>
                    </a:cubicBezTo>
                    <a:cubicBezTo>
                      <a:pt x="1686" y="2921"/>
                      <a:pt x="1704" y="2923"/>
                      <a:pt x="1721" y="2920"/>
                    </a:cubicBezTo>
                    <a:cubicBezTo>
                      <a:pt x="1733" y="2918"/>
                      <a:pt x="1744" y="2926"/>
                      <a:pt x="1756" y="2928"/>
                    </a:cubicBezTo>
                    <a:cubicBezTo>
                      <a:pt x="1764" y="2921"/>
                      <a:pt x="1770" y="2910"/>
                      <a:pt x="1780" y="2905"/>
                    </a:cubicBezTo>
                    <a:cubicBezTo>
                      <a:pt x="1788" y="2905"/>
                      <a:pt x="1794" y="2911"/>
                      <a:pt x="1800" y="2914"/>
                    </a:cubicBezTo>
                    <a:cubicBezTo>
                      <a:pt x="1820" y="2915"/>
                      <a:pt x="1837" y="2929"/>
                      <a:pt x="1857" y="2928"/>
                    </a:cubicBezTo>
                    <a:cubicBezTo>
                      <a:pt x="1870" y="2917"/>
                      <a:pt x="1883" y="2906"/>
                      <a:pt x="1900" y="2907"/>
                    </a:cubicBezTo>
                    <a:cubicBezTo>
                      <a:pt x="1899" y="2917"/>
                      <a:pt x="1897" y="2925"/>
                      <a:pt x="1895" y="2934"/>
                    </a:cubicBezTo>
                    <a:cubicBezTo>
                      <a:pt x="1900" y="2938"/>
                      <a:pt x="1912" y="2938"/>
                      <a:pt x="1913" y="2947"/>
                    </a:cubicBezTo>
                    <a:cubicBezTo>
                      <a:pt x="1915" y="2964"/>
                      <a:pt x="1917" y="2983"/>
                      <a:pt x="1905" y="2997"/>
                    </a:cubicBezTo>
                    <a:cubicBezTo>
                      <a:pt x="1899" y="3005"/>
                      <a:pt x="1893" y="3012"/>
                      <a:pt x="1887" y="3019"/>
                    </a:cubicBezTo>
                    <a:cubicBezTo>
                      <a:pt x="1901" y="3020"/>
                      <a:pt x="1915" y="3020"/>
                      <a:pt x="1929" y="3020"/>
                    </a:cubicBezTo>
                    <a:cubicBezTo>
                      <a:pt x="1929" y="3036"/>
                      <a:pt x="1915" y="3044"/>
                      <a:pt x="1905" y="3054"/>
                    </a:cubicBezTo>
                    <a:cubicBezTo>
                      <a:pt x="1903" y="3062"/>
                      <a:pt x="1907" y="3071"/>
                      <a:pt x="1908" y="3078"/>
                    </a:cubicBezTo>
                    <a:cubicBezTo>
                      <a:pt x="1919" y="3080"/>
                      <a:pt x="1929" y="3082"/>
                      <a:pt x="1940" y="3084"/>
                    </a:cubicBezTo>
                    <a:cubicBezTo>
                      <a:pt x="1941" y="3093"/>
                      <a:pt x="1944" y="3102"/>
                      <a:pt x="1946" y="3112"/>
                    </a:cubicBezTo>
                    <a:cubicBezTo>
                      <a:pt x="1954" y="3112"/>
                      <a:pt x="1962" y="3112"/>
                      <a:pt x="1970" y="3113"/>
                    </a:cubicBezTo>
                    <a:cubicBezTo>
                      <a:pt x="1967" y="3122"/>
                      <a:pt x="1961" y="3130"/>
                      <a:pt x="1960" y="3140"/>
                    </a:cubicBezTo>
                    <a:cubicBezTo>
                      <a:pt x="1961" y="3158"/>
                      <a:pt x="1967" y="3176"/>
                      <a:pt x="1963" y="3194"/>
                    </a:cubicBezTo>
                    <a:cubicBezTo>
                      <a:pt x="1953" y="3205"/>
                      <a:pt x="1937" y="3203"/>
                      <a:pt x="1924" y="3206"/>
                    </a:cubicBezTo>
                    <a:cubicBezTo>
                      <a:pt x="1918" y="3211"/>
                      <a:pt x="1912" y="3217"/>
                      <a:pt x="1907" y="3222"/>
                    </a:cubicBezTo>
                    <a:cubicBezTo>
                      <a:pt x="1897" y="3222"/>
                      <a:pt x="1887" y="3223"/>
                      <a:pt x="1878" y="3223"/>
                    </a:cubicBezTo>
                    <a:cubicBezTo>
                      <a:pt x="1876" y="3235"/>
                      <a:pt x="1876" y="3247"/>
                      <a:pt x="1869" y="3257"/>
                    </a:cubicBezTo>
                    <a:cubicBezTo>
                      <a:pt x="1858" y="3275"/>
                      <a:pt x="1838" y="3290"/>
                      <a:pt x="1837" y="3313"/>
                    </a:cubicBezTo>
                    <a:cubicBezTo>
                      <a:pt x="1835" y="3325"/>
                      <a:pt x="1849" y="3331"/>
                      <a:pt x="1857" y="3337"/>
                    </a:cubicBezTo>
                    <a:cubicBezTo>
                      <a:pt x="1870" y="3329"/>
                      <a:pt x="1887" y="3329"/>
                      <a:pt x="1902" y="3328"/>
                    </a:cubicBezTo>
                    <a:cubicBezTo>
                      <a:pt x="1908" y="3317"/>
                      <a:pt x="1911" y="3302"/>
                      <a:pt x="1924" y="3297"/>
                    </a:cubicBezTo>
                    <a:cubicBezTo>
                      <a:pt x="1935" y="3294"/>
                      <a:pt x="1947" y="3299"/>
                      <a:pt x="1958" y="3302"/>
                    </a:cubicBezTo>
                    <a:cubicBezTo>
                      <a:pt x="1962" y="3313"/>
                      <a:pt x="1966" y="3324"/>
                      <a:pt x="1970" y="3336"/>
                    </a:cubicBezTo>
                    <a:cubicBezTo>
                      <a:pt x="1958" y="3343"/>
                      <a:pt x="1948" y="3353"/>
                      <a:pt x="1940" y="3364"/>
                    </a:cubicBezTo>
                    <a:cubicBezTo>
                      <a:pt x="1927" y="3380"/>
                      <a:pt x="1909" y="3390"/>
                      <a:pt x="1893" y="3402"/>
                    </a:cubicBezTo>
                    <a:cubicBezTo>
                      <a:pt x="1901" y="3402"/>
                      <a:pt x="1910" y="3403"/>
                      <a:pt x="1918" y="3403"/>
                    </a:cubicBezTo>
                    <a:cubicBezTo>
                      <a:pt x="1918" y="3420"/>
                      <a:pt x="1918" y="3420"/>
                      <a:pt x="1918" y="3420"/>
                    </a:cubicBezTo>
                    <a:cubicBezTo>
                      <a:pt x="1906" y="3423"/>
                      <a:pt x="1894" y="3425"/>
                      <a:pt x="1883" y="3427"/>
                    </a:cubicBezTo>
                    <a:cubicBezTo>
                      <a:pt x="1873" y="3443"/>
                      <a:pt x="1856" y="3450"/>
                      <a:pt x="1839" y="3455"/>
                    </a:cubicBezTo>
                    <a:cubicBezTo>
                      <a:pt x="1847" y="3463"/>
                      <a:pt x="1855" y="3472"/>
                      <a:pt x="1864" y="3480"/>
                    </a:cubicBezTo>
                    <a:cubicBezTo>
                      <a:pt x="1887" y="3483"/>
                      <a:pt x="1911" y="3487"/>
                      <a:pt x="1935" y="3492"/>
                    </a:cubicBezTo>
                    <a:cubicBezTo>
                      <a:pt x="1946" y="3496"/>
                      <a:pt x="1949" y="3509"/>
                      <a:pt x="1953" y="3519"/>
                    </a:cubicBezTo>
                    <a:cubicBezTo>
                      <a:pt x="1939" y="3517"/>
                      <a:pt x="1926" y="3515"/>
                      <a:pt x="1912" y="3513"/>
                    </a:cubicBezTo>
                    <a:cubicBezTo>
                      <a:pt x="1914" y="3525"/>
                      <a:pt x="1916" y="3537"/>
                      <a:pt x="1916" y="3549"/>
                    </a:cubicBezTo>
                    <a:cubicBezTo>
                      <a:pt x="1916" y="3559"/>
                      <a:pt x="1904" y="3562"/>
                      <a:pt x="1897" y="3567"/>
                    </a:cubicBezTo>
                    <a:cubicBezTo>
                      <a:pt x="1892" y="3583"/>
                      <a:pt x="1883" y="3598"/>
                      <a:pt x="1881" y="3615"/>
                    </a:cubicBezTo>
                    <a:cubicBezTo>
                      <a:pt x="1890" y="3628"/>
                      <a:pt x="1902" y="3640"/>
                      <a:pt x="1901" y="3659"/>
                    </a:cubicBezTo>
                    <a:cubicBezTo>
                      <a:pt x="1887" y="3662"/>
                      <a:pt x="1873" y="3664"/>
                      <a:pt x="1865" y="3676"/>
                    </a:cubicBezTo>
                    <a:cubicBezTo>
                      <a:pt x="1857" y="3687"/>
                      <a:pt x="1845" y="3692"/>
                      <a:pt x="1832" y="3694"/>
                    </a:cubicBezTo>
                    <a:cubicBezTo>
                      <a:pt x="1831" y="3691"/>
                      <a:pt x="1830" y="3683"/>
                      <a:pt x="1829" y="3679"/>
                    </a:cubicBezTo>
                    <a:cubicBezTo>
                      <a:pt x="1793" y="3679"/>
                      <a:pt x="1793" y="3679"/>
                      <a:pt x="1793" y="3679"/>
                    </a:cubicBezTo>
                    <a:cubicBezTo>
                      <a:pt x="1793" y="3688"/>
                      <a:pt x="1793" y="3688"/>
                      <a:pt x="1793" y="3688"/>
                    </a:cubicBezTo>
                    <a:cubicBezTo>
                      <a:pt x="1804" y="3688"/>
                      <a:pt x="1814" y="3688"/>
                      <a:pt x="1824" y="3689"/>
                    </a:cubicBezTo>
                    <a:cubicBezTo>
                      <a:pt x="1817" y="3702"/>
                      <a:pt x="1809" y="3714"/>
                      <a:pt x="1800" y="3725"/>
                    </a:cubicBezTo>
                    <a:cubicBezTo>
                      <a:pt x="1829" y="3726"/>
                      <a:pt x="1861" y="3721"/>
                      <a:pt x="1886" y="3739"/>
                    </a:cubicBezTo>
                    <a:cubicBezTo>
                      <a:pt x="1899" y="3748"/>
                      <a:pt x="1914" y="3754"/>
                      <a:pt x="1930" y="3756"/>
                    </a:cubicBezTo>
                    <a:cubicBezTo>
                      <a:pt x="1946" y="3759"/>
                      <a:pt x="1954" y="3733"/>
                      <a:pt x="1971" y="3740"/>
                    </a:cubicBezTo>
                    <a:cubicBezTo>
                      <a:pt x="1983" y="3751"/>
                      <a:pt x="1993" y="3770"/>
                      <a:pt x="2011" y="3770"/>
                    </a:cubicBezTo>
                    <a:cubicBezTo>
                      <a:pt x="2023" y="3767"/>
                      <a:pt x="2035" y="3763"/>
                      <a:pt x="2047" y="3759"/>
                    </a:cubicBezTo>
                    <a:cubicBezTo>
                      <a:pt x="2047" y="0"/>
                      <a:pt x="2047" y="0"/>
                      <a:pt x="2047" y="0"/>
                    </a:cubicBezTo>
                    <a:lnTo>
                      <a:pt x="1223" y="0"/>
                    </a:ln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67" name="Freeform 182">
                <a:extLst>
                  <a:ext uri="{FF2B5EF4-FFF2-40B4-BE49-F238E27FC236}">
                    <a16:creationId xmlns:a16="http://schemas.microsoft.com/office/drawing/2014/main" id="{CA2F3032-9BEF-4BF9-B866-CADF1C0FE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2022"/>
                <a:ext cx="21" cy="26"/>
              </a:xfrm>
              <a:custGeom>
                <a:avLst/>
                <a:gdLst>
                  <a:gd name="T0" fmla="*/ 0 w 29"/>
                  <a:gd name="T1" fmla="*/ 20 h 35"/>
                  <a:gd name="T2" fmla="*/ 29 w 29"/>
                  <a:gd name="T3" fmla="*/ 0 h 35"/>
                  <a:gd name="T4" fmla="*/ 0 w 29"/>
                  <a:gd name="T5" fmla="*/ 35 h 35"/>
                  <a:gd name="T6" fmla="*/ 0 w 29"/>
                  <a:gd name="T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5">
                    <a:moveTo>
                      <a:pt x="0" y="20"/>
                    </a:moveTo>
                    <a:cubicBezTo>
                      <a:pt x="8" y="12"/>
                      <a:pt x="18" y="5"/>
                      <a:pt x="29" y="0"/>
                    </a:cubicBezTo>
                    <a:cubicBezTo>
                      <a:pt x="28" y="17"/>
                      <a:pt x="14" y="28"/>
                      <a:pt x="0" y="35"/>
                    </a:cubicBezTo>
                    <a:cubicBezTo>
                      <a:pt x="0" y="31"/>
                      <a:pt x="0" y="24"/>
                      <a:pt x="0" y="2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68" name="Freeform 183">
                <a:extLst>
                  <a:ext uri="{FF2B5EF4-FFF2-40B4-BE49-F238E27FC236}">
                    <a16:creationId xmlns:a16="http://schemas.microsoft.com/office/drawing/2014/main" id="{EB419C4D-7559-46B6-BAE8-1A5C5599C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" y="2024"/>
                <a:ext cx="744" cy="638"/>
              </a:xfrm>
              <a:custGeom>
                <a:avLst/>
                <a:gdLst>
                  <a:gd name="T0" fmla="*/ 376 w 990"/>
                  <a:gd name="T1" fmla="*/ 14 h 847"/>
                  <a:gd name="T2" fmla="*/ 417 w 990"/>
                  <a:gd name="T3" fmla="*/ 63 h 847"/>
                  <a:gd name="T4" fmla="*/ 478 w 990"/>
                  <a:gd name="T5" fmla="*/ 51 h 847"/>
                  <a:gd name="T6" fmla="*/ 555 w 990"/>
                  <a:gd name="T7" fmla="*/ 49 h 847"/>
                  <a:gd name="T8" fmla="*/ 657 w 990"/>
                  <a:gd name="T9" fmla="*/ 43 h 847"/>
                  <a:gd name="T10" fmla="*/ 726 w 990"/>
                  <a:gd name="T11" fmla="*/ 29 h 847"/>
                  <a:gd name="T12" fmla="*/ 775 w 990"/>
                  <a:gd name="T13" fmla="*/ 15 h 847"/>
                  <a:gd name="T14" fmla="*/ 829 w 990"/>
                  <a:gd name="T15" fmla="*/ 46 h 847"/>
                  <a:gd name="T16" fmla="*/ 839 w 990"/>
                  <a:gd name="T17" fmla="*/ 76 h 847"/>
                  <a:gd name="T18" fmla="*/ 861 w 990"/>
                  <a:gd name="T19" fmla="*/ 120 h 847"/>
                  <a:gd name="T20" fmla="*/ 885 w 990"/>
                  <a:gd name="T21" fmla="*/ 166 h 847"/>
                  <a:gd name="T22" fmla="*/ 898 w 990"/>
                  <a:gd name="T23" fmla="*/ 216 h 847"/>
                  <a:gd name="T24" fmla="*/ 868 w 990"/>
                  <a:gd name="T25" fmla="*/ 285 h 847"/>
                  <a:gd name="T26" fmla="*/ 864 w 990"/>
                  <a:gd name="T27" fmla="*/ 340 h 847"/>
                  <a:gd name="T28" fmla="*/ 904 w 990"/>
                  <a:gd name="T29" fmla="*/ 401 h 847"/>
                  <a:gd name="T30" fmla="*/ 931 w 990"/>
                  <a:gd name="T31" fmla="*/ 466 h 847"/>
                  <a:gd name="T32" fmla="*/ 960 w 990"/>
                  <a:gd name="T33" fmla="*/ 513 h 847"/>
                  <a:gd name="T34" fmla="*/ 969 w 990"/>
                  <a:gd name="T35" fmla="*/ 528 h 847"/>
                  <a:gd name="T36" fmla="*/ 981 w 990"/>
                  <a:gd name="T37" fmla="*/ 596 h 847"/>
                  <a:gd name="T38" fmla="*/ 955 w 990"/>
                  <a:gd name="T39" fmla="*/ 614 h 847"/>
                  <a:gd name="T40" fmla="*/ 913 w 990"/>
                  <a:gd name="T41" fmla="*/ 673 h 847"/>
                  <a:gd name="T42" fmla="*/ 884 w 990"/>
                  <a:gd name="T43" fmla="*/ 751 h 847"/>
                  <a:gd name="T44" fmla="*/ 900 w 990"/>
                  <a:gd name="T45" fmla="*/ 817 h 847"/>
                  <a:gd name="T46" fmla="*/ 886 w 990"/>
                  <a:gd name="T47" fmla="*/ 820 h 847"/>
                  <a:gd name="T48" fmla="*/ 851 w 990"/>
                  <a:gd name="T49" fmla="*/ 801 h 847"/>
                  <a:gd name="T50" fmla="*/ 768 w 990"/>
                  <a:gd name="T51" fmla="*/ 787 h 847"/>
                  <a:gd name="T52" fmla="*/ 729 w 990"/>
                  <a:gd name="T53" fmla="*/ 804 h 847"/>
                  <a:gd name="T54" fmla="*/ 662 w 990"/>
                  <a:gd name="T55" fmla="*/ 816 h 847"/>
                  <a:gd name="T56" fmla="*/ 637 w 990"/>
                  <a:gd name="T57" fmla="*/ 846 h 847"/>
                  <a:gd name="T58" fmla="*/ 593 w 990"/>
                  <a:gd name="T59" fmla="*/ 808 h 847"/>
                  <a:gd name="T60" fmla="*/ 551 w 990"/>
                  <a:gd name="T61" fmla="*/ 795 h 847"/>
                  <a:gd name="T62" fmla="*/ 496 w 990"/>
                  <a:gd name="T63" fmla="*/ 798 h 847"/>
                  <a:gd name="T64" fmla="*/ 469 w 990"/>
                  <a:gd name="T65" fmla="*/ 754 h 847"/>
                  <a:gd name="T66" fmla="*/ 405 w 990"/>
                  <a:gd name="T67" fmla="*/ 740 h 847"/>
                  <a:gd name="T68" fmla="*/ 381 w 990"/>
                  <a:gd name="T69" fmla="*/ 702 h 847"/>
                  <a:gd name="T70" fmla="*/ 312 w 990"/>
                  <a:gd name="T71" fmla="*/ 687 h 847"/>
                  <a:gd name="T72" fmla="*/ 300 w 990"/>
                  <a:gd name="T73" fmla="*/ 722 h 847"/>
                  <a:gd name="T74" fmla="*/ 253 w 990"/>
                  <a:gd name="T75" fmla="*/ 714 h 847"/>
                  <a:gd name="T76" fmla="*/ 248 w 990"/>
                  <a:gd name="T77" fmla="*/ 667 h 847"/>
                  <a:gd name="T78" fmla="*/ 176 w 990"/>
                  <a:gd name="T79" fmla="*/ 651 h 847"/>
                  <a:gd name="T80" fmla="*/ 141 w 990"/>
                  <a:gd name="T81" fmla="*/ 649 h 847"/>
                  <a:gd name="T82" fmla="*/ 118 w 990"/>
                  <a:gd name="T83" fmla="*/ 616 h 847"/>
                  <a:gd name="T84" fmla="*/ 100 w 990"/>
                  <a:gd name="T85" fmla="*/ 563 h 847"/>
                  <a:gd name="T86" fmla="*/ 70 w 990"/>
                  <a:gd name="T87" fmla="*/ 511 h 847"/>
                  <a:gd name="T88" fmla="*/ 66 w 990"/>
                  <a:gd name="T89" fmla="*/ 480 h 847"/>
                  <a:gd name="T90" fmla="*/ 60 w 990"/>
                  <a:gd name="T91" fmla="*/ 434 h 847"/>
                  <a:gd name="T92" fmla="*/ 52 w 990"/>
                  <a:gd name="T93" fmla="*/ 378 h 847"/>
                  <a:gd name="T94" fmla="*/ 15 w 990"/>
                  <a:gd name="T95" fmla="*/ 347 h 847"/>
                  <a:gd name="T96" fmla="*/ 23 w 990"/>
                  <a:gd name="T97" fmla="*/ 304 h 847"/>
                  <a:gd name="T98" fmla="*/ 32 w 990"/>
                  <a:gd name="T99" fmla="*/ 227 h 847"/>
                  <a:gd name="T100" fmla="*/ 12 w 990"/>
                  <a:gd name="T101" fmla="*/ 175 h 847"/>
                  <a:gd name="T102" fmla="*/ 72 w 990"/>
                  <a:gd name="T103" fmla="*/ 139 h 847"/>
                  <a:gd name="T104" fmla="*/ 113 w 990"/>
                  <a:gd name="T105" fmla="*/ 127 h 847"/>
                  <a:gd name="T106" fmla="*/ 159 w 990"/>
                  <a:gd name="T107" fmla="*/ 113 h 847"/>
                  <a:gd name="T108" fmla="*/ 206 w 990"/>
                  <a:gd name="T109" fmla="*/ 58 h 847"/>
                  <a:gd name="T110" fmla="*/ 238 w 990"/>
                  <a:gd name="T111" fmla="*/ 49 h 847"/>
                  <a:gd name="T112" fmla="*/ 280 w 990"/>
                  <a:gd name="T113" fmla="*/ 2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0" h="847">
                    <a:moveTo>
                      <a:pt x="312" y="5"/>
                    </a:moveTo>
                    <a:cubicBezTo>
                      <a:pt x="329" y="0"/>
                      <a:pt x="347" y="3"/>
                      <a:pt x="365" y="3"/>
                    </a:cubicBezTo>
                    <a:cubicBezTo>
                      <a:pt x="371" y="2"/>
                      <a:pt x="373" y="10"/>
                      <a:pt x="376" y="14"/>
                    </a:cubicBezTo>
                    <a:cubicBezTo>
                      <a:pt x="378" y="23"/>
                      <a:pt x="379" y="32"/>
                      <a:pt x="381" y="42"/>
                    </a:cubicBezTo>
                    <a:cubicBezTo>
                      <a:pt x="386" y="51"/>
                      <a:pt x="394" y="57"/>
                      <a:pt x="404" y="62"/>
                    </a:cubicBezTo>
                    <a:cubicBezTo>
                      <a:pt x="408" y="62"/>
                      <a:pt x="413" y="63"/>
                      <a:pt x="417" y="63"/>
                    </a:cubicBezTo>
                    <a:cubicBezTo>
                      <a:pt x="428" y="69"/>
                      <a:pt x="443" y="69"/>
                      <a:pt x="455" y="63"/>
                    </a:cubicBezTo>
                    <a:cubicBezTo>
                      <a:pt x="457" y="63"/>
                      <a:pt x="461" y="62"/>
                      <a:pt x="464" y="62"/>
                    </a:cubicBezTo>
                    <a:cubicBezTo>
                      <a:pt x="468" y="58"/>
                      <a:pt x="473" y="55"/>
                      <a:pt x="478" y="51"/>
                    </a:cubicBezTo>
                    <a:cubicBezTo>
                      <a:pt x="482" y="50"/>
                      <a:pt x="486" y="49"/>
                      <a:pt x="490" y="49"/>
                    </a:cubicBezTo>
                    <a:cubicBezTo>
                      <a:pt x="496" y="55"/>
                      <a:pt x="504" y="55"/>
                      <a:pt x="510" y="49"/>
                    </a:cubicBezTo>
                    <a:cubicBezTo>
                      <a:pt x="526" y="48"/>
                      <a:pt x="540" y="48"/>
                      <a:pt x="555" y="49"/>
                    </a:cubicBezTo>
                    <a:cubicBezTo>
                      <a:pt x="561" y="55"/>
                      <a:pt x="569" y="55"/>
                      <a:pt x="575" y="49"/>
                    </a:cubicBezTo>
                    <a:cubicBezTo>
                      <a:pt x="599" y="46"/>
                      <a:pt x="625" y="53"/>
                      <a:pt x="649" y="45"/>
                    </a:cubicBezTo>
                    <a:cubicBezTo>
                      <a:pt x="650" y="44"/>
                      <a:pt x="655" y="44"/>
                      <a:pt x="657" y="43"/>
                    </a:cubicBezTo>
                    <a:cubicBezTo>
                      <a:pt x="670" y="36"/>
                      <a:pt x="686" y="43"/>
                      <a:pt x="699" y="36"/>
                    </a:cubicBezTo>
                    <a:cubicBezTo>
                      <a:pt x="702" y="35"/>
                      <a:pt x="706" y="34"/>
                      <a:pt x="708" y="33"/>
                    </a:cubicBezTo>
                    <a:cubicBezTo>
                      <a:pt x="714" y="32"/>
                      <a:pt x="720" y="30"/>
                      <a:pt x="726" y="29"/>
                    </a:cubicBezTo>
                    <a:cubicBezTo>
                      <a:pt x="732" y="26"/>
                      <a:pt x="739" y="26"/>
                      <a:pt x="745" y="25"/>
                    </a:cubicBezTo>
                    <a:cubicBezTo>
                      <a:pt x="747" y="23"/>
                      <a:pt x="752" y="20"/>
                      <a:pt x="755" y="19"/>
                    </a:cubicBezTo>
                    <a:cubicBezTo>
                      <a:pt x="761" y="17"/>
                      <a:pt x="768" y="16"/>
                      <a:pt x="775" y="15"/>
                    </a:cubicBezTo>
                    <a:cubicBezTo>
                      <a:pt x="775" y="18"/>
                      <a:pt x="775" y="23"/>
                      <a:pt x="775" y="26"/>
                    </a:cubicBezTo>
                    <a:cubicBezTo>
                      <a:pt x="786" y="26"/>
                      <a:pt x="798" y="25"/>
                      <a:pt x="810" y="26"/>
                    </a:cubicBezTo>
                    <a:cubicBezTo>
                      <a:pt x="817" y="32"/>
                      <a:pt x="818" y="44"/>
                      <a:pt x="829" y="46"/>
                    </a:cubicBezTo>
                    <a:cubicBezTo>
                      <a:pt x="830" y="50"/>
                      <a:pt x="832" y="56"/>
                      <a:pt x="834" y="61"/>
                    </a:cubicBezTo>
                    <a:cubicBezTo>
                      <a:pt x="832" y="66"/>
                      <a:pt x="830" y="71"/>
                      <a:pt x="829" y="76"/>
                    </a:cubicBezTo>
                    <a:cubicBezTo>
                      <a:pt x="832" y="76"/>
                      <a:pt x="837" y="76"/>
                      <a:pt x="839" y="76"/>
                    </a:cubicBezTo>
                    <a:cubicBezTo>
                      <a:pt x="839" y="79"/>
                      <a:pt x="839" y="85"/>
                      <a:pt x="840" y="87"/>
                    </a:cubicBezTo>
                    <a:cubicBezTo>
                      <a:pt x="843" y="92"/>
                      <a:pt x="847" y="97"/>
                      <a:pt x="850" y="102"/>
                    </a:cubicBezTo>
                    <a:cubicBezTo>
                      <a:pt x="853" y="108"/>
                      <a:pt x="857" y="114"/>
                      <a:pt x="861" y="120"/>
                    </a:cubicBezTo>
                    <a:cubicBezTo>
                      <a:pt x="863" y="125"/>
                      <a:pt x="864" y="130"/>
                      <a:pt x="866" y="134"/>
                    </a:cubicBezTo>
                    <a:cubicBezTo>
                      <a:pt x="867" y="137"/>
                      <a:pt x="867" y="141"/>
                      <a:pt x="868" y="143"/>
                    </a:cubicBezTo>
                    <a:cubicBezTo>
                      <a:pt x="874" y="150"/>
                      <a:pt x="879" y="159"/>
                      <a:pt x="885" y="166"/>
                    </a:cubicBezTo>
                    <a:cubicBezTo>
                      <a:pt x="886" y="168"/>
                      <a:pt x="886" y="173"/>
                      <a:pt x="887" y="175"/>
                    </a:cubicBezTo>
                    <a:cubicBezTo>
                      <a:pt x="888" y="180"/>
                      <a:pt x="890" y="184"/>
                      <a:pt x="892" y="189"/>
                    </a:cubicBezTo>
                    <a:cubicBezTo>
                      <a:pt x="894" y="198"/>
                      <a:pt x="895" y="207"/>
                      <a:pt x="898" y="216"/>
                    </a:cubicBezTo>
                    <a:cubicBezTo>
                      <a:pt x="901" y="224"/>
                      <a:pt x="905" y="232"/>
                      <a:pt x="908" y="239"/>
                    </a:cubicBezTo>
                    <a:cubicBezTo>
                      <a:pt x="902" y="252"/>
                      <a:pt x="896" y="265"/>
                      <a:pt x="884" y="273"/>
                    </a:cubicBezTo>
                    <a:cubicBezTo>
                      <a:pt x="878" y="276"/>
                      <a:pt x="873" y="280"/>
                      <a:pt x="868" y="285"/>
                    </a:cubicBezTo>
                    <a:cubicBezTo>
                      <a:pt x="867" y="292"/>
                      <a:pt x="864" y="298"/>
                      <a:pt x="862" y="305"/>
                    </a:cubicBezTo>
                    <a:cubicBezTo>
                      <a:pt x="854" y="315"/>
                      <a:pt x="852" y="327"/>
                      <a:pt x="853" y="339"/>
                    </a:cubicBezTo>
                    <a:cubicBezTo>
                      <a:pt x="856" y="339"/>
                      <a:pt x="862" y="340"/>
                      <a:pt x="864" y="340"/>
                    </a:cubicBezTo>
                    <a:cubicBezTo>
                      <a:pt x="871" y="345"/>
                      <a:pt x="880" y="344"/>
                      <a:pt x="888" y="344"/>
                    </a:cubicBezTo>
                    <a:cubicBezTo>
                      <a:pt x="893" y="349"/>
                      <a:pt x="899" y="354"/>
                      <a:pt x="904" y="359"/>
                    </a:cubicBezTo>
                    <a:cubicBezTo>
                      <a:pt x="904" y="373"/>
                      <a:pt x="904" y="387"/>
                      <a:pt x="904" y="401"/>
                    </a:cubicBezTo>
                    <a:cubicBezTo>
                      <a:pt x="907" y="406"/>
                      <a:pt x="910" y="411"/>
                      <a:pt x="913" y="415"/>
                    </a:cubicBezTo>
                    <a:cubicBezTo>
                      <a:pt x="913" y="426"/>
                      <a:pt x="913" y="438"/>
                      <a:pt x="918" y="448"/>
                    </a:cubicBezTo>
                    <a:cubicBezTo>
                      <a:pt x="922" y="454"/>
                      <a:pt x="926" y="460"/>
                      <a:pt x="931" y="466"/>
                    </a:cubicBezTo>
                    <a:cubicBezTo>
                      <a:pt x="932" y="472"/>
                      <a:pt x="930" y="482"/>
                      <a:pt x="939" y="485"/>
                    </a:cubicBezTo>
                    <a:cubicBezTo>
                      <a:pt x="946" y="489"/>
                      <a:pt x="952" y="495"/>
                      <a:pt x="957" y="503"/>
                    </a:cubicBezTo>
                    <a:cubicBezTo>
                      <a:pt x="958" y="505"/>
                      <a:pt x="959" y="511"/>
                      <a:pt x="960" y="513"/>
                    </a:cubicBezTo>
                    <a:cubicBezTo>
                      <a:pt x="966" y="516"/>
                      <a:pt x="972" y="518"/>
                      <a:pt x="978" y="520"/>
                    </a:cubicBezTo>
                    <a:cubicBezTo>
                      <a:pt x="978" y="522"/>
                      <a:pt x="978" y="526"/>
                      <a:pt x="978" y="528"/>
                    </a:cubicBezTo>
                    <a:cubicBezTo>
                      <a:pt x="976" y="528"/>
                      <a:pt x="971" y="528"/>
                      <a:pt x="969" y="528"/>
                    </a:cubicBezTo>
                    <a:cubicBezTo>
                      <a:pt x="969" y="531"/>
                      <a:pt x="969" y="537"/>
                      <a:pt x="969" y="540"/>
                    </a:cubicBezTo>
                    <a:cubicBezTo>
                      <a:pt x="983" y="541"/>
                      <a:pt x="983" y="555"/>
                      <a:pt x="983" y="567"/>
                    </a:cubicBezTo>
                    <a:cubicBezTo>
                      <a:pt x="990" y="576"/>
                      <a:pt x="986" y="587"/>
                      <a:pt x="981" y="596"/>
                    </a:cubicBezTo>
                    <a:cubicBezTo>
                      <a:pt x="979" y="597"/>
                      <a:pt x="973" y="600"/>
                      <a:pt x="970" y="601"/>
                    </a:cubicBezTo>
                    <a:cubicBezTo>
                      <a:pt x="968" y="601"/>
                      <a:pt x="964" y="602"/>
                      <a:pt x="961" y="602"/>
                    </a:cubicBezTo>
                    <a:cubicBezTo>
                      <a:pt x="959" y="605"/>
                      <a:pt x="957" y="611"/>
                      <a:pt x="955" y="614"/>
                    </a:cubicBezTo>
                    <a:cubicBezTo>
                      <a:pt x="955" y="616"/>
                      <a:pt x="955" y="621"/>
                      <a:pt x="955" y="623"/>
                    </a:cubicBezTo>
                    <a:cubicBezTo>
                      <a:pt x="940" y="636"/>
                      <a:pt x="928" y="650"/>
                      <a:pt x="913" y="664"/>
                    </a:cubicBezTo>
                    <a:cubicBezTo>
                      <a:pt x="913" y="666"/>
                      <a:pt x="913" y="671"/>
                      <a:pt x="913" y="673"/>
                    </a:cubicBezTo>
                    <a:cubicBezTo>
                      <a:pt x="906" y="680"/>
                      <a:pt x="902" y="688"/>
                      <a:pt x="898" y="696"/>
                    </a:cubicBezTo>
                    <a:cubicBezTo>
                      <a:pt x="887" y="710"/>
                      <a:pt x="893" y="728"/>
                      <a:pt x="887" y="743"/>
                    </a:cubicBezTo>
                    <a:cubicBezTo>
                      <a:pt x="886" y="745"/>
                      <a:pt x="885" y="749"/>
                      <a:pt x="884" y="751"/>
                    </a:cubicBezTo>
                    <a:cubicBezTo>
                      <a:pt x="880" y="760"/>
                      <a:pt x="881" y="770"/>
                      <a:pt x="881" y="780"/>
                    </a:cubicBezTo>
                    <a:cubicBezTo>
                      <a:pt x="888" y="782"/>
                      <a:pt x="893" y="787"/>
                      <a:pt x="897" y="793"/>
                    </a:cubicBezTo>
                    <a:cubicBezTo>
                      <a:pt x="899" y="801"/>
                      <a:pt x="899" y="809"/>
                      <a:pt x="900" y="817"/>
                    </a:cubicBezTo>
                    <a:cubicBezTo>
                      <a:pt x="903" y="820"/>
                      <a:pt x="907" y="824"/>
                      <a:pt x="910" y="828"/>
                    </a:cubicBezTo>
                    <a:cubicBezTo>
                      <a:pt x="902" y="828"/>
                      <a:pt x="894" y="828"/>
                      <a:pt x="886" y="828"/>
                    </a:cubicBezTo>
                    <a:cubicBezTo>
                      <a:pt x="886" y="826"/>
                      <a:pt x="886" y="822"/>
                      <a:pt x="886" y="820"/>
                    </a:cubicBezTo>
                    <a:cubicBezTo>
                      <a:pt x="883" y="819"/>
                      <a:pt x="877" y="816"/>
                      <a:pt x="874" y="814"/>
                    </a:cubicBezTo>
                    <a:cubicBezTo>
                      <a:pt x="871" y="814"/>
                      <a:pt x="867" y="814"/>
                      <a:pt x="864" y="814"/>
                    </a:cubicBezTo>
                    <a:cubicBezTo>
                      <a:pt x="860" y="809"/>
                      <a:pt x="856" y="805"/>
                      <a:pt x="851" y="801"/>
                    </a:cubicBezTo>
                    <a:cubicBezTo>
                      <a:pt x="843" y="800"/>
                      <a:pt x="834" y="801"/>
                      <a:pt x="828" y="796"/>
                    </a:cubicBezTo>
                    <a:cubicBezTo>
                      <a:pt x="823" y="796"/>
                      <a:pt x="819" y="795"/>
                      <a:pt x="815" y="795"/>
                    </a:cubicBezTo>
                    <a:cubicBezTo>
                      <a:pt x="801" y="784"/>
                      <a:pt x="785" y="785"/>
                      <a:pt x="768" y="787"/>
                    </a:cubicBezTo>
                    <a:cubicBezTo>
                      <a:pt x="760" y="792"/>
                      <a:pt x="749" y="790"/>
                      <a:pt x="740" y="795"/>
                    </a:cubicBezTo>
                    <a:cubicBezTo>
                      <a:pt x="737" y="795"/>
                      <a:pt x="732" y="795"/>
                      <a:pt x="729" y="796"/>
                    </a:cubicBezTo>
                    <a:cubicBezTo>
                      <a:pt x="729" y="798"/>
                      <a:pt x="729" y="801"/>
                      <a:pt x="729" y="804"/>
                    </a:cubicBezTo>
                    <a:cubicBezTo>
                      <a:pt x="721" y="806"/>
                      <a:pt x="714" y="813"/>
                      <a:pt x="708" y="805"/>
                    </a:cubicBezTo>
                    <a:cubicBezTo>
                      <a:pt x="697" y="805"/>
                      <a:pt x="686" y="805"/>
                      <a:pt x="676" y="805"/>
                    </a:cubicBezTo>
                    <a:cubicBezTo>
                      <a:pt x="671" y="809"/>
                      <a:pt x="667" y="813"/>
                      <a:pt x="662" y="816"/>
                    </a:cubicBezTo>
                    <a:cubicBezTo>
                      <a:pt x="657" y="817"/>
                      <a:pt x="652" y="818"/>
                      <a:pt x="648" y="819"/>
                    </a:cubicBezTo>
                    <a:cubicBezTo>
                      <a:pt x="644" y="823"/>
                      <a:pt x="640" y="826"/>
                      <a:pt x="637" y="830"/>
                    </a:cubicBezTo>
                    <a:cubicBezTo>
                      <a:pt x="637" y="835"/>
                      <a:pt x="637" y="841"/>
                      <a:pt x="637" y="846"/>
                    </a:cubicBezTo>
                    <a:cubicBezTo>
                      <a:pt x="627" y="846"/>
                      <a:pt x="618" y="846"/>
                      <a:pt x="609" y="847"/>
                    </a:cubicBezTo>
                    <a:cubicBezTo>
                      <a:pt x="611" y="842"/>
                      <a:pt x="613" y="836"/>
                      <a:pt x="615" y="831"/>
                    </a:cubicBezTo>
                    <a:cubicBezTo>
                      <a:pt x="609" y="822"/>
                      <a:pt x="603" y="813"/>
                      <a:pt x="593" y="808"/>
                    </a:cubicBezTo>
                    <a:cubicBezTo>
                      <a:pt x="585" y="806"/>
                      <a:pt x="586" y="796"/>
                      <a:pt x="585" y="790"/>
                    </a:cubicBezTo>
                    <a:cubicBezTo>
                      <a:pt x="578" y="791"/>
                      <a:pt x="571" y="791"/>
                      <a:pt x="565" y="795"/>
                    </a:cubicBezTo>
                    <a:cubicBezTo>
                      <a:pt x="560" y="795"/>
                      <a:pt x="555" y="795"/>
                      <a:pt x="551" y="795"/>
                    </a:cubicBezTo>
                    <a:cubicBezTo>
                      <a:pt x="544" y="803"/>
                      <a:pt x="536" y="810"/>
                      <a:pt x="532" y="820"/>
                    </a:cubicBezTo>
                    <a:cubicBezTo>
                      <a:pt x="528" y="817"/>
                      <a:pt x="523" y="813"/>
                      <a:pt x="519" y="810"/>
                    </a:cubicBezTo>
                    <a:cubicBezTo>
                      <a:pt x="509" y="810"/>
                      <a:pt x="500" y="808"/>
                      <a:pt x="496" y="798"/>
                    </a:cubicBezTo>
                    <a:cubicBezTo>
                      <a:pt x="495" y="793"/>
                      <a:pt x="494" y="788"/>
                      <a:pt x="493" y="784"/>
                    </a:cubicBezTo>
                    <a:cubicBezTo>
                      <a:pt x="484" y="780"/>
                      <a:pt x="478" y="774"/>
                      <a:pt x="473" y="766"/>
                    </a:cubicBezTo>
                    <a:cubicBezTo>
                      <a:pt x="473" y="763"/>
                      <a:pt x="471" y="757"/>
                      <a:pt x="469" y="754"/>
                    </a:cubicBezTo>
                    <a:cubicBezTo>
                      <a:pt x="465" y="754"/>
                      <a:pt x="460" y="754"/>
                      <a:pt x="455" y="754"/>
                    </a:cubicBezTo>
                    <a:cubicBezTo>
                      <a:pt x="447" y="748"/>
                      <a:pt x="437" y="750"/>
                      <a:pt x="427" y="749"/>
                    </a:cubicBezTo>
                    <a:cubicBezTo>
                      <a:pt x="420" y="745"/>
                      <a:pt x="413" y="741"/>
                      <a:pt x="405" y="740"/>
                    </a:cubicBezTo>
                    <a:cubicBezTo>
                      <a:pt x="398" y="748"/>
                      <a:pt x="389" y="745"/>
                      <a:pt x="383" y="739"/>
                    </a:cubicBezTo>
                    <a:cubicBezTo>
                      <a:pt x="385" y="734"/>
                      <a:pt x="388" y="730"/>
                      <a:pt x="390" y="724"/>
                    </a:cubicBezTo>
                    <a:cubicBezTo>
                      <a:pt x="397" y="715"/>
                      <a:pt x="385" y="709"/>
                      <a:pt x="381" y="702"/>
                    </a:cubicBezTo>
                    <a:cubicBezTo>
                      <a:pt x="372" y="704"/>
                      <a:pt x="365" y="707"/>
                      <a:pt x="357" y="712"/>
                    </a:cubicBezTo>
                    <a:cubicBezTo>
                      <a:pt x="351" y="713"/>
                      <a:pt x="345" y="713"/>
                      <a:pt x="339" y="713"/>
                    </a:cubicBezTo>
                    <a:cubicBezTo>
                      <a:pt x="331" y="703"/>
                      <a:pt x="322" y="694"/>
                      <a:pt x="312" y="687"/>
                    </a:cubicBezTo>
                    <a:cubicBezTo>
                      <a:pt x="305" y="686"/>
                      <a:pt x="298" y="685"/>
                      <a:pt x="291" y="684"/>
                    </a:cubicBezTo>
                    <a:cubicBezTo>
                      <a:pt x="291" y="691"/>
                      <a:pt x="291" y="698"/>
                      <a:pt x="291" y="705"/>
                    </a:cubicBezTo>
                    <a:cubicBezTo>
                      <a:pt x="294" y="711"/>
                      <a:pt x="298" y="716"/>
                      <a:pt x="300" y="722"/>
                    </a:cubicBezTo>
                    <a:cubicBezTo>
                      <a:pt x="300" y="731"/>
                      <a:pt x="289" y="730"/>
                      <a:pt x="283" y="732"/>
                    </a:cubicBezTo>
                    <a:cubicBezTo>
                      <a:pt x="280" y="735"/>
                      <a:pt x="277" y="738"/>
                      <a:pt x="274" y="741"/>
                    </a:cubicBezTo>
                    <a:cubicBezTo>
                      <a:pt x="271" y="729"/>
                      <a:pt x="261" y="722"/>
                      <a:pt x="253" y="714"/>
                    </a:cubicBezTo>
                    <a:cubicBezTo>
                      <a:pt x="246" y="711"/>
                      <a:pt x="240" y="706"/>
                      <a:pt x="235" y="701"/>
                    </a:cubicBezTo>
                    <a:cubicBezTo>
                      <a:pt x="241" y="695"/>
                      <a:pt x="248" y="689"/>
                      <a:pt x="254" y="683"/>
                    </a:cubicBezTo>
                    <a:cubicBezTo>
                      <a:pt x="254" y="677"/>
                      <a:pt x="250" y="672"/>
                      <a:pt x="248" y="667"/>
                    </a:cubicBezTo>
                    <a:cubicBezTo>
                      <a:pt x="241" y="664"/>
                      <a:pt x="231" y="658"/>
                      <a:pt x="224" y="666"/>
                    </a:cubicBezTo>
                    <a:cubicBezTo>
                      <a:pt x="216" y="666"/>
                      <a:pt x="208" y="666"/>
                      <a:pt x="201" y="666"/>
                    </a:cubicBezTo>
                    <a:cubicBezTo>
                      <a:pt x="193" y="661"/>
                      <a:pt x="184" y="655"/>
                      <a:pt x="176" y="651"/>
                    </a:cubicBezTo>
                    <a:cubicBezTo>
                      <a:pt x="176" y="649"/>
                      <a:pt x="176" y="645"/>
                      <a:pt x="176" y="643"/>
                    </a:cubicBezTo>
                    <a:cubicBezTo>
                      <a:pt x="167" y="643"/>
                      <a:pt x="159" y="643"/>
                      <a:pt x="151" y="644"/>
                    </a:cubicBezTo>
                    <a:cubicBezTo>
                      <a:pt x="148" y="645"/>
                      <a:pt x="143" y="648"/>
                      <a:pt x="141" y="649"/>
                    </a:cubicBezTo>
                    <a:cubicBezTo>
                      <a:pt x="139" y="646"/>
                      <a:pt x="136" y="639"/>
                      <a:pt x="135" y="636"/>
                    </a:cubicBezTo>
                    <a:cubicBezTo>
                      <a:pt x="135" y="634"/>
                      <a:pt x="134" y="629"/>
                      <a:pt x="134" y="627"/>
                    </a:cubicBezTo>
                    <a:cubicBezTo>
                      <a:pt x="128" y="624"/>
                      <a:pt x="123" y="620"/>
                      <a:pt x="118" y="616"/>
                    </a:cubicBezTo>
                    <a:cubicBezTo>
                      <a:pt x="115" y="616"/>
                      <a:pt x="109" y="616"/>
                      <a:pt x="106" y="616"/>
                    </a:cubicBezTo>
                    <a:cubicBezTo>
                      <a:pt x="106" y="607"/>
                      <a:pt x="106" y="599"/>
                      <a:pt x="106" y="591"/>
                    </a:cubicBezTo>
                    <a:cubicBezTo>
                      <a:pt x="101" y="582"/>
                      <a:pt x="101" y="572"/>
                      <a:pt x="100" y="563"/>
                    </a:cubicBezTo>
                    <a:cubicBezTo>
                      <a:pt x="95" y="555"/>
                      <a:pt x="89" y="548"/>
                      <a:pt x="80" y="545"/>
                    </a:cubicBezTo>
                    <a:cubicBezTo>
                      <a:pt x="76" y="542"/>
                      <a:pt x="73" y="539"/>
                      <a:pt x="70" y="535"/>
                    </a:cubicBezTo>
                    <a:cubicBezTo>
                      <a:pt x="70" y="528"/>
                      <a:pt x="70" y="520"/>
                      <a:pt x="70" y="511"/>
                    </a:cubicBezTo>
                    <a:cubicBezTo>
                      <a:pt x="65" y="507"/>
                      <a:pt x="60" y="503"/>
                      <a:pt x="56" y="499"/>
                    </a:cubicBezTo>
                    <a:cubicBezTo>
                      <a:pt x="58" y="495"/>
                      <a:pt x="61" y="492"/>
                      <a:pt x="64" y="489"/>
                    </a:cubicBezTo>
                    <a:cubicBezTo>
                      <a:pt x="65" y="487"/>
                      <a:pt x="65" y="482"/>
                      <a:pt x="66" y="480"/>
                    </a:cubicBezTo>
                    <a:cubicBezTo>
                      <a:pt x="71" y="473"/>
                      <a:pt x="70" y="464"/>
                      <a:pt x="67" y="456"/>
                    </a:cubicBezTo>
                    <a:cubicBezTo>
                      <a:pt x="65" y="452"/>
                      <a:pt x="63" y="447"/>
                      <a:pt x="61" y="442"/>
                    </a:cubicBezTo>
                    <a:cubicBezTo>
                      <a:pt x="61" y="440"/>
                      <a:pt x="60" y="436"/>
                      <a:pt x="60" y="434"/>
                    </a:cubicBezTo>
                    <a:cubicBezTo>
                      <a:pt x="54" y="426"/>
                      <a:pt x="48" y="419"/>
                      <a:pt x="43" y="411"/>
                    </a:cubicBezTo>
                    <a:cubicBezTo>
                      <a:pt x="45" y="406"/>
                      <a:pt x="47" y="401"/>
                      <a:pt x="48" y="397"/>
                    </a:cubicBezTo>
                    <a:cubicBezTo>
                      <a:pt x="50" y="391"/>
                      <a:pt x="51" y="384"/>
                      <a:pt x="52" y="378"/>
                    </a:cubicBezTo>
                    <a:cubicBezTo>
                      <a:pt x="48" y="375"/>
                      <a:pt x="44" y="370"/>
                      <a:pt x="40" y="367"/>
                    </a:cubicBezTo>
                    <a:cubicBezTo>
                      <a:pt x="37" y="367"/>
                      <a:pt x="32" y="367"/>
                      <a:pt x="29" y="367"/>
                    </a:cubicBezTo>
                    <a:cubicBezTo>
                      <a:pt x="24" y="361"/>
                      <a:pt x="20" y="354"/>
                      <a:pt x="15" y="347"/>
                    </a:cubicBezTo>
                    <a:cubicBezTo>
                      <a:pt x="10" y="343"/>
                      <a:pt x="1" y="341"/>
                      <a:pt x="0" y="334"/>
                    </a:cubicBezTo>
                    <a:cubicBezTo>
                      <a:pt x="3" y="328"/>
                      <a:pt x="8" y="324"/>
                      <a:pt x="12" y="319"/>
                    </a:cubicBezTo>
                    <a:cubicBezTo>
                      <a:pt x="16" y="314"/>
                      <a:pt x="19" y="309"/>
                      <a:pt x="23" y="304"/>
                    </a:cubicBezTo>
                    <a:cubicBezTo>
                      <a:pt x="23" y="287"/>
                      <a:pt x="23" y="270"/>
                      <a:pt x="23" y="253"/>
                    </a:cubicBezTo>
                    <a:cubicBezTo>
                      <a:pt x="26" y="251"/>
                      <a:pt x="30" y="247"/>
                      <a:pt x="33" y="245"/>
                    </a:cubicBezTo>
                    <a:cubicBezTo>
                      <a:pt x="33" y="239"/>
                      <a:pt x="32" y="233"/>
                      <a:pt x="32" y="227"/>
                    </a:cubicBezTo>
                    <a:cubicBezTo>
                      <a:pt x="27" y="219"/>
                      <a:pt x="28" y="210"/>
                      <a:pt x="28" y="201"/>
                    </a:cubicBezTo>
                    <a:cubicBezTo>
                      <a:pt x="22" y="201"/>
                      <a:pt x="15" y="201"/>
                      <a:pt x="9" y="201"/>
                    </a:cubicBezTo>
                    <a:cubicBezTo>
                      <a:pt x="10" y="192"/>
                      <a:pt x="10" y="184"/>
                      <a:pt x="12" y="175"/>
                    </a:cubicBezTo>
                    <a:cubicBezTo>
                      <a:pt x="17" y="165"/>
                      <a:pt x="29" y="161"/>
                      <a:pt x="40" y="156"/>
                    </a:cubicBezTo>
                    <a:cubicBezTo>
                      <a:pt x="46" y="152"/>
                      <a:pt x="52" y="148"/>
                      <a:pt x="58" y="144"/>
                    </a:cubicBezTo>
                    <a:cubicBezTo>
                      <a:pt x="63" y="142"/>
                      <a:pt x="67" y="141"/>
                      <a:pt x="72" y="139"/>
                    </a:cubicBezTo>
                    <a:cubicBezTo>
                      <a:pt x="76" y="138"/>
                      <a:pt x="81" y="137"/>
                      <a:pt x="86" y="135"/>
                    </a:cubicBezTo>
                    <a:cubicBezTo>
                      <a:pt x="90" y="133"/>
                      <a:pt x="95" y="130"/>
                      <a:pt x="100" y="127"/>
                    </a:cubicBezTo>
                    <a:cubicBezTo>
                      <a:pt x="104" y="127"/>
                      <a:pt x="109" y="127"/>
                      <a:pt x="113" y="127"/>
                    </a:cubicBezTo>
                    <a:cubicBezTo>
                      <a:pt x="116" y="125"/>
                      <a:pt x="120" y="122"/>
                      <a:pt x="123" y="121"/>
                    </a:cubicBezTo>
                    <a:cubicBezTo>
                      <a:pt x="127" y="119"/>
                      <a:pt x="132" y="118"/>
                      <a:pt x="136" y="116"/>
                    </a:cubicBezTo>
                    <a:cubicBezTo>
                      <a:pt x="143" y="113"/>
                      <a:pt x="152" y="113"/>
                      <a:pt x="159" y="113"/>
                    </a:cubicBezTo>
                    <a:cubicBezTo>
                      <a:pt x="164" y="109"/>
                      <a:pt x="169" y="105"/>
                      <a:pt x="175" y="102"/>
                    </a:cubicBezTo>
                    <a:cubicBezTo>
                      <a:pt x="178" y="95"/>
                      <a:pt x="181" y="86"/>
                      <a:pt x="181" y="78"/>
                    </a:cubicBezTo>
                    <a:cubicBezTo>
                      <a:pt x="188" y="70"/>
                      <a:pt x="196" y="63"/>
                      <a:pt x="206" y="58"/>
                    </a:cubicBezTo>
                    <a:cubicBezTo>
                      <a:pt x="208" y="58"/>
                      <a:pt x="212" y="58"/>
                      <a:pt x="215" y="58"/>
                    </a:cubicBezTo>
                    <a:cubicBezTo>
                      <a:pt x="219" y="55"/>
                      <a:pt x="224" y="52"/>
                      <a:pt x="229" y="49"/>
                    </a:cubicBezTo>
                    <a:cubicBezTo>
                      <a:pt x="231" y="49"/>
                      <a:pt x="236" y="49"/>
                      <a:pt x="238" y="49"/>
                    </a:cubicBezTo>
                    <a:cubicBezTo>
                      <a:pt x="242" y="44"/>
                      <a:pt x="247" y="40"/>
                      <a:pt x="251" y="36"/>
                    </a:cubicBezTo>
                    <a:cubicBezTo>
                      <a:pt x="258" y="32"/>
                      <a:pt x="264" y="28"/>
                      <a:pt x="270" y="24"/>
                    </a:cubicBezTo>
                    <a:cubicBezTo>
                      <a:pt x="272" y="23"/>
                      <a:pt x="277" y="21"/>
                      <a:pt x="280" y="20"/>
                    </a:cubicBezTo>
                    <a:cubicBezTo>
                      <a:pt x="284" y="17"/>
                      <a:pt x="289" y="15"/>
                      <a:pt x="293" y="13"/>
                    </a:cubicBezTo>
                    <a:cubicBezTo>
                      <a:pt x="299" y="10"/>
                      <a:pt x="305" y="8"/>
                      <a:pt x="312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69" name="Freeform 184">
                <a:extLst>
                  <a:ext uri="{FF2B5EF4-FFF2-40B4-BE49-F238E27FC236}">
                    <a16:creationId xmlns:a16="http://schemas.microsoft.com/office/drawing/2014/main" id="{31060024-C045-4D78-A8D4-282589C78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" y="2039"/>
                <a:ext cx="659" cy="893"/>
              </a:xfrm>
              <a:custGeom>
                <a:avLst/>
                <a:gdLst>
                  <a:gd name="T0" fmla="*/ 294 w 876"/>
                  <a:gd name="T1" fmla="*/ 20 h 1186"/>
                  <a:gd name="T2" fmla="*/ 373 w 876"/>
                  <a:gd name="T3" fmla="*/ 34 h 1186"/>
                  <a:gd name="T4" fmla="*/ 375 w 876"/>
                  <a:gd name="T5" fmla="*/ 87 h 1186"/>
                  <a:gd name="T6" fmla="*/ 423 w 876"/>
                  <a:gd name="T7" fmla="*/ 106 h 1186"/>
                  <a:gd name="T8" fmla="*/ 480 w 876"/>
                  <a:gd name="T9" fmla="*/ 114 h 1186"/>
                  <a:gd name="T10" fmla="*/ 479 w 876"/>
                  <a:gd name="T11" fmla="*/ 160 h 1186"/>
                  <a:gd name="T12" fmla="*/ 562 w 876"/>
                  <a:gd name="T13" fmla="*/ 143 h 1186"/>
                  <a:gd name="T14" fmla="*/ 646 w 876"/>
                  <a:gd name="T15" fmla="*/ 84 h 1186"/>
                  <a:gd name="T16" fmla="*/ 684 w 876"/>
                  <a:gd name="T17" fmla="*/ 55 h 1186"/>
                  <a:gd name="T18" fmla="*/ 715 w 876"/>
                  <a:gd name="T19" fmla="*/ 71 h 1186"/>
                  <a:gd name="T20" fmla="*/ 697 w 876"/>
                  <a:gd name="T21" fmla="*/ 135 h 1186"/>
                  <a:gd name="T22" fmla="*/ 738 w 876"/>
                  <a:gd name="T23" fmla="*/ 141 h 1186"/>
                  <a:gd name="T24" fmla="*/ 781 w 876"/>
                  <a:gd name="T25" fmla="*/ 225 h 1186"/>
                  <a:gd name="T26" fmla="*/ 771 w 876"/>
                  <a:gd name="T27" fmla="*/ 302 h 1186"/>
                  <a:gd name="T28" fmla="*/ 818 w 876"/>
                  <a:gd name="T29" fmla="*/ 361 h 1186"/>
                  <a:gd name="T30" fmla="*/ 831 w 876"/>
                  <a:gd name="T31" fmla="*/ 443 h 1186"/>
                  <a:gd name="T32" fmla="*/ 844 w 876"/>
                  <a:gd name="T33" fmla="*/ 527 h 1186"/>
                  <a:gd name="T34" fmla="*/ 861 w 876"/>
                  <a:gd name="T35" fmla="*/ 625 h 1186"/>
                  <a:gd name="T36" fmla="*/ 807 w 876"/>
                  <a:gd name="T37" fmla="*/ 608 h 1186"/>
                  <a:gd name="T38" fmla="*/ 748 w 876"/>
                  <a:gd name="T39" fmla="*/ 651 h 1186"/>
                  <a:gd name="T40" fmla="*/ 636 w 876"/>
                  <a:gd name="T41" fmla="*/ 714 h 1186"/>
                  <a:gd name="T42" fmla="*/ 616 w 876"/>
                  <a:gd name="T43" fmla="*/ 761 h 1186"/>
                  <a:gd name="T44" fmla="*/ 628 w 876"/>
                  <a:gd name="T45" fmla="*/ 815 h 1186"/>
                  <a:gd name="T46" fmla="*/ 693 w 876"/>
                  <a:gd name="T47" fmla="*/ 894 h 1186"/>
                  <a:gd name="T48" fmla="*/ 786 w 876"/>
                  <a:gd name="T49" fmla="*/ 958 h 1186"/>
                  <a:gd name="T50" fmla="*/ 748 w 876"/>
                  <a:gd name="T51" fmla="*/ 1004 h 1186"/>
                  <a:gd name="T52" fmla="*/ 679 w 876"/>
                  <a:gd name="T53" fmla="*/ 1083 h 1186"/>
                  <a:gd name="T54" fmla="*/ 711 w 876"/>
                  <a:gd name="T55" fmla="*/ 1131 h 1186"/>
                  <a:gd name="T56" fmla="*/ 665 w 876"/>
                  <a:gd name="T57" fmla="*/ 1126 h 1186"/>
                  <a:gd name="T58" fmla="*/ 557 w 876"/>
                  <a:gd name="T59" fmla="*/ 1161 h 1186"/>
                  <a:gd name="T60" fmla="*/ 441 w 876"/>
                  <a:gd name="T61" fmla="*/ 1153 h 1186"/>
                  <a:gd name="T62" fmla="*/ 393 w 876"/>
                  <a:gd name="T63" fmla="*/ 1148 h 1186"/>
                  <a:gd name="T64" fmla="*/ 355 w 876"/>
                  <a:gd name="T65" fmla="*/ 1145 h 1186"/>
                  <a:gd name="T66" fmla="*/ 255 w 876"/>
                  <a:gd name="T67" fmla="*/ 1121 h 1186"/>
                  <a:gd name="T68" fmla="*/ 186 w 876"/>
                  <a:gd name="T69" fmla="*/ 1148 h 1186"/>
                  <a:gd name="T70" fmla="*/ 148 w 876"/>
                  <a:gd name="T71" fmla="*/ 1055 h 1186"/>
                  <a:gd name="T72" fmla="*/ 220 w 876"/>
                  <a:gd name="T73" fmla="*/ 945 h 1186"/>
                  <a:gd name="T74" fmla="*/ 139 w 876"/>
                  <a:gd name="T75" fmla="*/ 899 h 1186"/>
                  <a:gd name="T76" fmla="*/ 82 w 876"/>
                  <a:gd name="T77" fmla="*/ 892 h 1186"/>
                  <a:gd name="T78" fmla="*/ 29 w 876"/>
                  <a:gd name="T79" fmla="*/ 848 h 1186"/>
                  <a:gd name="T80" fmla="*/ 20 w 876"/>
                  <a:gd name="T81" fmla="*/ 788 h 1186"/>
                  <a:gd name="T82" fmla="*/ 26 w 876"/>
                  <a:gd name="T83" fmla="*/ 683 h 1186"/>
                  <a:gd name="T84" fmla="*/ 34 w 876"/>
                  <a:gd name="T85" fmla="*/ 545 h 1186"/>
                  <a:gd name="T86" fmla="*/ 88 w 876"/>
                  <a:gd name="T87" fmla="*/ 440 h 1186"/>
                  <a:gd name="T88" fmla="*/ 82 w 876"/>
                  <a:gd name="T89" fmla="*/ 375 h 1186"/>
                  <a:gd name="T90" fmla="*/ 129 w 876"/>
                  <a:gd name="T91" fmla="*/ 322 h 1186"/>
                  <a:gd name="T92" fmla="*/ 136 w 876"/>
                  <a:gd name="T93" fmla="*/ 213 h 1186"/>
                  <a:gd name="T94" fmla="*/ 215 w 876"/>
                  <a:gd name="T95" fmla="*/ 249 h 1186"/>
                  <a:gd name="T96" fmla="*/ 235 w 876"/>
                  <a:gd name="T97" fmla="*/ 225 h 1186"/>
                  <a:gd name="T98" fmla="*/ 296 w 876"/>
                  <a:gd name="T99" fmla="*/ 199 h 1186"/>
                  <a:gd name="T100" fmla="*/ 292 w 876"/>
                  <a:gd name="T101" fmla="*/ 161 h 1186"/>
                  <a:gd name="T102" fmla="*/ 305 w 876"/>
                  <a:gd name="T103" fmla="*/ 141 h 1186"/>
                  <a:gd name="T104" fmla="*/ 266 w 876"/>
                  <a:gd name="T105" fmla="*/ 94 h 1186"/>
                  <a:gd name="T106" fmla="*/ 267 w 876"/>
                  <a:gd name="T107" fmla="*/ 25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6" h="1186">
                    <a:moveTo>
                      <a:pt x="239" y="0"/>
                    </a:moveTo>
                    <a:cubicBezTo>
                      <a:pt x="252" y="2"/>
                      <a:pt x="262" y="10"/>
                      <a:pt x="270" y="19"/>
                    </a:cubicBezTo>
                    <a:cubicBezTo>
                      <a:pt x="278" y="19"/>
                      <a:pt x="286" y="19"/>
                      <a:pt x="294" y="20"/>
                    </a:cubicBezTo>
                    <a:cubicBezTo>
                      <a:pt x="304" y="31"/>
                      <a:pt x="317" y="40"/>
                      <a:pt x="332" y="39"/>
                    </a:cubicBezTo>
                    <a:cubicBezTo>
                      <a:pt x="334" y="36"/>
                      <a:pt x="337" y="30"/>
                      <a:pt x="339" y="28"/>
                    </a:cubicBezTo>
                    <a:cubicBezTo>
                      <a:pt x="351" y="30"/>
                      <a:pt x="362" y="32"/>
                      <a:pt x="373" y="34"/>
                    </a:cubicBezTo>
                    <a:cubicBezTo>
                      <a:pt x="379" y="45"/>
                      <a:pt x="384" y="56"/>
                      <a:pt x="385" y="68"/>
                    </a:cubicBezTo>
                    <a:cubicBezTo>
                      <a:pt x="383" y="70"/>
                      <a:pt x="377" y="74"/>
                      <a:pt x="375" y="76"/>
                    </a:cubicBezTo>
                    <a:cubicBezTo>
                      <a:pt x="375" y="79"/>
                      <a:pt x="375" y="84"/>
                      <a:pt x="375" y="87"/>
                    </a:cubicBezTo>
                    <a:cubicBezTo>
                      <a:pt x="388" y="87"/>
                      <a:pt x="395" y="96"/>
                      <a:pt x="395" y="108"/>
                    </a:cubicBezTo>
                    <a:cubicBezTo>
                      <a:pt x="400" y="105"/>
                      <a:pt x="406" y="101"/>
                      <a:pt x="412" y="98"/>
                    </a:cubicBezTo>
                    <a:cubicBezTo>
                      <a:pt x="416" y="100"/>
                      <a:pt x="419" y="103"/>
                      <a:pt x="423" y="106"/>
                    </a:cubicBezTo>
                    <a:cubicBezTo>
                      <a:pt x="433" y="110"/>
                      <a:pt x="444" y="112"/>
                      <a:pt x="455" y="112"/>
                    </a:cubicBezTo>
                    <a:cubicBezTo>
                      <a:pt x="469" y="102"/>
                      <a:pt x="480" y="88"/>
                      <a:pt x="496" y="82"/>
                    </a:cubicBezTo>
                    <a:cubicBezTo>
                      <a:pt x="484" y="89"/>
                      <a:pt x="478" y="100"/>
                      <a:pt x="480" y="114"/>
                    </a:cubicBezTo>
                    <a:cubicBezTo>
                      <a:pt x="473" y="124"/>
                      <a:pt x="466" y="133"/>
                      <a:pt x="458" y="141"/>
                    </a:cubicBezTo>
                    <a:cubicBezTo>
                      <a:pt x="458" y="148"/>
                      <a:pt x="458" y="156"/>
                      <a:pt x="458" y="163"/>
                    </a:cubicBezTo>
                    <a:cubicBezTo>
                      <a:pt x="465" y="162"/>
                      <a:pt x="471" y="161"/>
                      <a:pt x="479" y="160"/>
                    </a:cubicBezTo>
                    <a:cubicBezTo>
                      <a:pt x="490" y="163"/>
                      <a:pt x="501" y="169"/>
                      <a:pt x="513" y="172"/>
                    </a:cubicBezTo>
                    <a:cubicBezTo>
                      <a:pt x="520" y="166"/>
                      <a:pt x="525" y="156"/>
                      <a:pt x="532" y="149"/>
                    </a:cubicBezTo>
                    <a:cubicBezTo>
                      <a:pt x="542" y="147"/>
                      <a:pt x="552" y="145"/>
                      <a:pt x="562" y="143"/>
                    </a:cubicBezTo>
                    <a:cubicBezTo>
                      <a:pt x="572" y="131"/>
                      <a:pt x="584" y="121"/>
                      <a:pt x="600" y="120"/>
                    </a:cubicBezTo>
                    <a:cubicBezTo>
                      <a:pt x="608" y="111"/>
                      <a:pt x="614" y="100"/>
                      <a:pt x="619" y="89"/>
                    </a:cubicBezTo>
                    <a:cubicBezTo>
                      <a:pt x="628" y="88"/>
                      <a:pt x="637" y="83"/>
                      <a:pt x="646" y="84"/>
                    </a:cubicBezTo>
                    <a:cubicBezTo>
                      <a:pt x="655" y="87"/>
                      <a:pt x="663" y="92"/>
                      <a:pt x="671" y="97"/>
                    </a:cubicBezTo>
                    <a:cubicBezTo>
                      <a:pt x="675" y="95"/>
                      <a:pt x="679" y="94"/>
                      <a:pt x="683" y="92"/>
                    </a:cubicBezTo>
                    <a:cubicBezTo>
                      <a:pt x="689" y="80"/>
                      <a:pt x="690" y="67"/>
                      <a:pt x="684" y="55"/>
                    </a:cubicBezTo>
                    <a:cubicBezTo>
                      <a:pt x="685" y="53"/>
                      <a:pt x="689" y="48"/>
                      <a:pt x="690" y="45"/>
                    </a:cubicBezTo>
                    <a:cubicBezTo>
                      <a:pt x="696" y="53"/>
                      <a:pt x="700" y="61"/>
                      <a:pt x="704" y="70"/>
                    </a:cubicBezTo>
                    <a:cubicBezTo>
                      <a:pt x="707" y="70"/>
                      <a:pt x="712" y="70"/>
                      <a:pt x="715" y="71"/>
                    </a:cubicBezTo>
                    <a:cubicBezTo>
                      <a:pt x="716" y="78"/>
                      <a:pt x="718" y="86"/>
                      <a:pt x="720" y="94"/>
                    </a:cubicBezTo>
                    <a:cubicBezTo>
                      <a:pt x="714" y="93"/>
                      <a:pt x="708" y="93"/>
                      <a:pt x="703" y="93"/>
                    </a:cubicBezTo>
                    <a:cubicBezTo>
                      <a:pt x="697" y="106"/>
                      <a:pt x="697" y="121"/>
                      <a:pt x="697" y="135"/>
                    </a:cubicBezTo>
                    <a:cubicBezTo>
                      <a:pt x="702" y="135"/>
                      <a:pt x="708" y="134"/>
                      <a:pt x="714" y="134"/>
                    </a:cubicBezTo>
                    <a:cubicBezTo>
                      <a:pt x="718" y="131"/>
                      <a:pt x="721" y="126"/>
                      <a:pt x="726" y="125"/>
                    </a:cubicBezTo>
                    <a:cubicBezTo>
                      <a:pt x="730" y="130"/>
                      <a:pt x="734" y="136"/>
                      <a:pt x="738" y="141"/>
                    </a:cubicBezTo>
                    <a:cubicBezTo>
                      <a:pt x="740" y="149"/>
                      <a:pt x="742" y="160"/>
                      <a:pt x="750" y="166"/>
                    </a:cubicBezTo>
                    <a:cubicBezTo>
                      <a:pt x="756" y="167"/>
                      <a:pt x="763" y="167"/>
                      <a:pt x="770" y="167"/>
                    </a:cubicBezTo>
                    <a:cubicBezTo>
                      <a:pt x="773" y="187"/>
                      <a:pt x="784" y="205"/>
                      <a:pt x="781" y="225"/>
                    </a:cubicBezTo>
                    <a:cubicBezTo>
                      <a:pt x="783" y="227"/>
                      <a:pt x="787" y="231"/>
                      <a:pt x="789" y="233"/>
                    </a:cubicBezTo>
                    <a:cubicBezTo>
                      <a:pt x="792" y="247"/>
                      <a:pt x="797" y="261"/>
                      <a:pt x="793" y="276"/>
                    </a:cubicBezTo>
                    <a:cubicBezTo>
                      <a:pt x="789" y="287"/>
                      <a:pt x="779" y="295"/>
                      <a:pt x="771" y="302"/>
                    </a:cubicBezTo>
                    <a:cubicBezTo>
                      <a:pt x="771" y="310"/>
                      <a:pt x="771" y="318"/>
                      <a:pt x="771" y="326"/>
                    </a:cubicBezTo>
                    <a:cubicBezTo>
                      <a:pt x="782" y="330"/>
                      <a:pt x="788" y="341"/>
                      <a:pt x="796" y="349"/>
                    </a:cubicBezTo>
                    <a:cubicBezTo>
                      <a:pt x="803" y="354"/>
                      <a:pt x="811" y="358"/>
                      <a:pt x="818" y="361"/>
                    </a:cubicBezTo>
                    <a:cubicBezTo>
                      <a:pt x="816" y="373"/>
                      <a:pt x="812" y="385"/>
                      <a:pt x="813" y="397"/>
                    </a:cubicBezTo>
                    <a:cubicBezTo>
                      <a:pt x="820" y="410"/>
                      <a:pt x="829" y="421"/>
                      <a:pt x="837" y="434"/>
                    </a:cubicBezTo>
                    <a:cubicBezTo>
                      <a:pt x="835" y="437"/>
                      <a:pt x="832" y="440"/>
                      <a:pt x="831" y="443"/>
                    </a:cubicBezTo>
                    <a:cubicBezTo>
                      <a:pt x="835" y="451"/>
                      <a:pt x="842" y="467"/>
                      <a:pt x="827" y="469"/>
                    </a:cubicBezTo>
                    <a:cubicBezTo>
                      <a:pt x="827" y="475"/>
                      <a:pt x="827" y="481"/>
                      <a:pt x="827" y="487"/>
                    </a:cubicBezTo>
                    <a:cubicBezTo>
                      <a:pt x="844" y="493"/>
                      <a:pt x="838" y="514"/>
                      <a:pt x="844" y="527"/>
                    </a:cubicBezTo>
                    <a:cubicBezTo>
                      <a:pt x="853" y="536"/>
                      <a:pt x="863" y="542"/>
                      <a:pt x="872" y="551"/>
                    </a:cubicBezTo>
                    <a:cubicBezTo>
                      <a:pt x="872" y="562"/>
                      <a:pt x="874" y="574"/>
                      <a:pt x="876" y="586"/>
                    </a:cubicBezTo>
                    <a:cubicBezTo>
                      <a:pt x="872" y="599"/>
                      <a:pt x="864" y="611"/>
                      <a:pt x="861" y="625"/>
                    </a:cubicBezTo>
                    <a:cubicBezTo>
                      <a:pt x="856" y="621"/>
                      <a:pt x="850" y="617"/>
                      <a:pt x="845" y="613"/>
                    </a:cubicBezTo>
                    <a:cubicBezTo>
                      <a:pt x="845" y="610"/>
                      <a:pt x="845" y="604"/>
                      <a:pt x="845" y="600"/>
                    </a:cubicBezTo>
                    <a:cubicBezTo>
                      <a:pt x="832" y="600"/>
                      <a:pt x="817" y="599"/>
                      <a:pt x="807" y="608"/>
                    </a:cubicBezTo>
                    <a:cubicBezTo>
                      <a:pt x="800" y="613"/>
                      <a:pt x="807" y="619"/>
                      <a:pt x="808" y="624"/>
                    </a:cubicBezTo>
                    <a:cubicBezTo>
                      <a:pt x="801" y="626"/>
                      <a:pt x="794" y="627"/>
                      <a:pt x="787" y="629"/>
                    </a:cubicBezTo>
                    <a:cubicBezTo>
                      <a:pt x="780" y="644"/>
                      <a:pt x="762" y="646"/>
                      <a:pt x="748" y="651"/>
                    </a:cubicBezTo>
                    <a:cubicBezTo>
                      <a:pt x="728" y="655"/>
                      <a:pt x="714" y="671"/>
                      <a:pt x="697" y="683"/>
                    </a:cubicBezTo>
                    <a:cubicBezTo>
                      <a:pt x="691" y="687"/>
                      <a:pt x="687" y="694"/>
                      <a:pt x="683" y="700"/>
                    </a:cubicBezTo>
                    <a:cubicBezTo>
                      <a:pt x="667" y="705"/>
                      <a:pt x="651" y="709"/>
                      <a:pt x="636" y="714"/>
                    </a:cubicBezTo>
                    <a:cubicBezTo>
                      <a:pt x="628" y="715"/>
                      <a:pt x="625" y="723"/>
                      <a:pt x="622" y="729"/>
                    </a:cubicBezTo>
                    <a:cubicBezTo>
                      <a:pt x="612" y="722"/>
                      <a:pt x="598" y="716"/>
                      <a:pt x="589" y="728"/>
                    </a:cubicBezTo>
                    <a:cubicBezTo>
                      <a:pt x="596" y="740"/>
                      <a:pt x="606" y="752"/>
                      <a:pt x="616" y="761"/>
                    </a:cubicBezTo>
                    <a:cubicBezTo>
                      <a:pt x="619" y="762"/>
                      <a:pt x="624" y="762"/>
                      <a:pt x="627" y="762"/>
                    </a:cubicBezTo>
                    <a:cubicBezTo>
                      <a:pt x="631" y="766"/>
                      <a:pt x="634" y="770"/>
                      <a:pt x="638" y="774"/>
                    </a:cubicBezTo>
                    <a:cubicBezTo>
                      <a:pt x="633" y="787"/>
                      <a:pt x="629" y="801"/>
                      <a:pt x="628" y="815"/>
                    </a:cubicBezTo>
                    <a:cubicBezTo>
                      <a:pt x="638" y="823"/>
                      <a:pt x="646" y="835"/>
                      <a:pt x="648" y="848"/>
                    </a:cubicBezTo>
                    <a:cubicBezTo>
                      <a:pt x="663" y="859"/>
                      <a:pt x="677" y="872"/>
                      <a:pt x="693" y="882"/>
                    </a:cubicBezTo>
                    <a:cubicBezTo>
                      <a:pt x="693" y="885"/>
                      <a:pt x="693" y="891"/>
                      <a:pt x="693" y="894"/>
                    </a:cubicBezTo>
                    <a:cubicBezTo>
                      <a:pt x="712" y="900"/>
                      <a:pt x="723" y="917"/>
                      <a:pt x="742" y="925"/>
                    </a:cubicBezTo>
                    <a:cubicBezTo>
                      <a:pt x="743" y="935"/>
                      <a:pt x="750" y="942"/>
                      <a:pt x="760" y="943"/>
                    </a:cubicBezTo>
                    <a:cubicBezTo>
                      <a:pt x="768" y="949"/>
                      <a:pt x="777" y="953"/>
                      <a:pt x="786" y="958"/>
                    </a:cubicBezTo>
                    <a:cubicBezTo>
                      <a:pt x="784" y="966"/>
                      <a:pt x="780" y="975"/>
                      <a:pt x="776" y="982"/>
                    </a:cubicBezTo>
                    <a:cubicBezTo>
                      <a:pt x="766" y="983"/>
                      <a:pt x="757" y="985"/>
                      <a:pt x="748" y="988"/>
                    </a:cubicBezTo>
                    <a:cubicBezTo>
                      <a:pt x="748" y="994"/>
                      <a:pt x="748" y="999"/>
                      <a:pt x="748" y="1004"/>
                    </a:cubicBezTo>
                    <a:cubicBezTo>
                      <a:pt x="736" y="1016"/>
                      <a:pt x="725" y="1030"/>
                      <a:pt x="709" y="1037"/>
                    </a:cubicBezTo>
                    <a:cubicBezTo>
                      <a:pt x="699" y="1042"/>
                      <a:pt x="689" y="1047"/>
                      <a:pt x="679" y="1053"/>
                    </a:cubicBezTo>
                    <a:cubicBezTo>
                      <a:pt x="679" y="1063"/>
                      <a:pt x="679" y="1073"/>
                      <a:pt x="679" y="1083"/>
                    </a:cubicBezTo>
                    <a:cubicBezTo>
                      <a:pt x="686" y="1089"/>
                      <a:pt x="695" y="1094"/>
                      <a:pt x="702" y="1100"/>
                    </a:cubicBezTo>
                    <a:cubicBezTo>
                      <a:pt x="701" y="1110"/>
                      <a:pt x="698" y="1120"/>
                      <a:pt x="696" y="1130"/>
                    </a:cubicBezTo>
                    <a:cubicBezTo>
                      <a:pt x="700" y="1130"/>
                      <a:pt x="708" y="1130"/>
                      <a:pt x="711" y="1131"/>
                    </a:cubicBezTo>
                    <a:cubicBezTo>
                      <a:pt x="711" y="1142"/>
                      <a:pt x="711" y="1152"/>
                      <a:pt x="711" y="1163"/>
                    </a:cubicBezTo>
                    <a:cubicBezTo>
                      <a:pt x="709" y="1163"/>
                      <a:pt x="705" y="1163"/>
                      <a:pt x="703" y="1163"/>
                    </a:cubicBezTo>
                    <a:cubicBezTo>
                      <a:pt x="708" y="1142"/>
                      <a:pt x="686" y="1120"/>
                      <a:pt x="665" y="1126"/>
                    </a:cubicBezTo>
                    <a:cubicBezTo>
                      <a:pt x="649" y="1130"/>
                      <a:pt x="631" y="1130"/>
                      <a:pt x="614" y="1136"/>
                    </a:cubicBezTo>
                    <a:cubicBezTo>
                      <a:pt x="614" y="1139"/>
                      <a:pt x="614" y="1146"/>
                      <a:pt x="614" y="1149"/>
                    </a:cubicBezTo>
                    <a:cubicBezTo>
                      <a:pt x="595" y="1139"/>
                      <a:pt x="573" y="1149"/>
                      <a:pt x="557" y="1161"/>
                    </a:cubicBezTo>
                    <a:cubicBezTo>
                      <a:pt x="544" y="1165"/>
                      <a:pt x="531" y="1169"/>
                      <a:pt x="519" y="1176"/>
                    </a:cubicBezTo>
                    <a:cubicBezTo>
                      <a:pt x="513" y="1172"/>
                      <a:pt x="507" y="1168"/>
                      <a:pt x="501" y="1164"/>
                    </a:cubicBezTo>
                    <a:cubicBezTo>
                      <a:pt x="481" y="1163"/>
                      <a:pt x="462" y="1151"/>
                      <a:pt x="441" y="1153"/>
                    </a:cubicBezTo>
                    <a:cubicBezTo>
                      <a:pt x="439" y="1166"/>
                      <a:pt x="433" y="1177"/>
                      <a:pt x="425" y="1186"/>
                    </a:cubicBezTo>
                    <a:cubicBezTo>
                      <a:pt x="418" y="1183"/>
                      <a:pt x="412" y="1181"/>
                      <a:pt x="406" y="1178"/>
                    </a:cubicBezTo>
                    <a:cubicBezTo>
                      <a:pt x="401" y="1168"/>
                      <a:pt x="398" y="1158"/>
                      <a:pt x="393" y="1148"/>
                    </a:cubicBezTo>
                    <a:cubicBezTo>
                      <a:pt x="386" y="1149"/>
                      <a:pt x="379" y="1149"/>
                      <a:pt x="372" y="1149"/>
                    </a:cubicBezTo>
                    <a:cubicBezTo>
                      <a:pt x="368" y="1153"/>
                      <a:pt x="365" y="1156"/>
                      <a:pt x="361" y="1160"/>
                    </a:cubicBezTo>
                    <a:cubicBezTo>
                      <a:pt x="359" y="1154"/>
                      <a:pt x="357" y="1150"/>
                      <a:pt x="355" y="1145"/>
                    </a:cubicBezTo>
                    <a:cubicBezTo>
                      <a:pt x="341" y="1139"/>
                      <a:pt x="325" y="1140"/>
                      <a:pt x="310" y="1136"/>
                    </a:cubicBezTo>
                    <a:cubicBezTo>
                      <a:pt x="303" y="1138"/>
                      <a:pt x="297" y="1139"/>
                      <a:pt x="290" y="1141"/>
                    </a:cubicBezTo>
                    <a:cubicBezTo>
                      <a:pt x="285" y="1125"/>
                      <a:pt x="267" y="1127"/>
                      <a:pt x="255" y="1121"/>
                    </a:cubicBezTo>
                    <a:cubicBezTo>
                      <a:pt x="247" y="1118"/>
                      <a:pt x="234" y="1112"/>
                      <a:pt x="228" y="1123"/>
                    </a:cubicBezTo>
                    <a:cubicBezTo>
                      <a:pt x="227" y="1131"/>
                      <a:pt x="231" y="1140"/>
                      <a:pt x="233" y="1148"/>
                    </a:cubicBezTo>
                    <a:cubicBezTo>
                      <a:pt x="218" y="1142"/>
                      <a:pt x="201" y="1142"/>
                      <a:pt x="186" y="1148"/>
                    </a:cubicBezTo>
                    <a:cubicBezTo>
                      <a:pt x="172" y="1143"/>
                      <a:pt x="158" y="1144"/>
                      <a:pt x="144" y="1144"/>
                    </a:cubicBezTo>
                    <a:cubicBezTo>
                      <a:pt x="151" y="1128"/>
                      <a:pt x="147" y="1109"/>
                      <a:pt x="152" y="1091"/>
                    </a:cubicBezTo>
                    <a:cubicBezTo>
                      <a:pt x="154" y="1079"/>
                      <a:pt x="148" y="1067"/>
                      <a:pt x="148" y="1055"/>
                    </a:cubicBezTo>
                    <a:cubicBezTo>
                      <a:pt x="166" y="1041"/>
                      <a:pt x="161" y="1017"/>
                      <a:pt x="168" y="998"/>
                    </a:cubicBezTo>
                    <a:cubicBezTo>
                      <a:pt x="185" y="984"/>
                      <a:pt x="195" y="965"/>
                      <a:pt x="206" y="947"/>
                    </a:cubicBezTo>
                    <a:cubicBezTo>
                      <a:pt x="210" y="946"/>
                      <a:pt x="217" y="946"/>
                      <a:pt x="220" y="945"/>
                    </a:cubicBezTo>
                    <a:cubicBezTo>
                      <a:pt x="217" y="940"/>
                      <a:pt x="212" y="934"/>
                      <a:pt x="208" y="929"/>
                    </a:cubicBezTo>
                    <a:cubicBezTo>
                      <a:pt x="189" y="924"/>
                      <a:pt x="171" y="916"/>
                      <a:pt x="151" y="918"/>
                    </a:cubicBezTo>
                    <a:cubicBezTo>
                      <a:pt x="147" y="912"/>
                      <a:pt x="143" y="906"/>
                      <a:pt x="139" y="899"/>
                    </a:cubicBezTo>
                    <a:cubicBezTo>
                      <a:pt x="125" y="900"/>
                      <a:pt x="112" y="903"/>
                      <a:pt x="99" y="905"/>
                    </a:cubicBezTo>
                    <a:cubicBezTo>
                      <a:pt x="96" y="900"/>
                      <a:pt x="93" y="895"/>
                      <a:pt x="91" y="891"/>
                    </a:cubicBezTo>
                    <a:cubicBezTo>
                      <a:pt x="89" y="891"/>
                      <a:pt x="84" y="891"/>
                      <a:pt x="82" y="892"/>
                    </a:cubicBezTo>
                    <a:cubicBezTo>
                      <a:pt x="77" y="895"/>
                      <a:pt x="72" y="899"/>
                      <a:pt x="66" y="902"/>
                    </a:cubicBezTo>
                    <a:cubicBezTo>
                      <a:pt x="66" y="893"/>
                      <a:pt x="66" y="883"/>
                      <a:pt x="66" y="873"/>
                    </a:cubicBezTo>
                    <a:cubicBezTo>
                      <a:pt x="55" y="863"/>
                      <a:pt x="42" y="856"/>
                      <a:pt x="29" y="848"/>
                    </a:cubicBezTo>
                    <a:cubicBezTo>
                      <a:pt x="28" y="838"/>
                      <a:pt x="37" y="831"/>
                      <a:pt x="42" y="824"/>
                    </a:cubicBezTo>
                    <a:cubicBezTo>
                      <a:pt x="43" y="814"/>
                      <a:pt x="44" y="805"/>
                      <a:pt x="42" y="795"/>
                    </a:cubicBezTo>
                    <a:cubicBezTo>
                      <a:pt x="37" y="787"/>
                      <a:pt x="28" y="790"/>
                      <a:pt x="20" y="788"/>
                    </a:cubicBezTo>
                    <a:cubicBezTo>
                      <a:pt x="15" y="779"/>
                      <a:pt x="7" y="769"/>
                      <a:pt x="6" y="758"/>
                    </a:cubicBezTo>
                    <a:cubicBezTo>
                      <a:pt x="12" y="747"/>
                      <a:pt x="23" y="740"/>
                      <a:pt x="33" y="732"/>
                    </a:cubicBezTo>
                    <a:cubicBezTo>
                      <a:pt x="45" y="716"/>
                      <a:pt x="27" y="699"/>
                      <a:pt x="26" y="683"/>
                    </a:cubicBezTo>
                    <a:cubicBezTo>
                      <a:pt x="22" y="657"/>
                      <a:pt x="7" y="635"/>
                      <a:pt x="0" y="611"/>
                    </a:cubicBezTo>
                    <a:cubicBezTo>
                      <a:pt x="6" y="609"/>
                      <a:pt x="13" y="606"/>
                      <a:pt x="19" y="604"/>
                    </a:cubicBezTo>
                    <a:cubicBezTo>
                      <a:pt x="18" y="583"/>
                      <a:pt x="26" y="563"/>
                      <a:pt x="34" y="545"/>
                    </a:cubicBezTo>
                    <a:cubicBezTo>
                      <a:pt x="28" y="528"/>
                      <a:pt x="18" y="512"/>
                      <a:pt x="14" y="495"/>
                    </a:cubicBezTo>
                    <a:cubicBezTo>
                      <a:pt x="42" y="496"/>
                      <a:pt x="70" y="489"/>
                      <a:pt x="94" y="475"/>
                    </a:cubicBezTo>
                    <a:cubicBezTo>
                      <a:pt x="93" y="463"/>
                      <a:pt x="90" y="452"/>
                      <a:pt x="88" y="440"/>
                    </a:cubicBezTo>
                    <a:cubicBezTo>
                      <a:pt x="94" y="437"/>
                      <a:pt x="101" y="433"/>
                      <a:pt x="106" y="428"/>
                    </a:cubicBezTo>
                    <a:cubicBezTo>
                      <a:pt x="111" y="420"/>
                      <a:pt x="111" y="409"/>
                      <a:pt x="112" y="399"/>
                    </a:cubicBezTo>
                    <a:cubicBezTo>
                      <a:pt x="101" y="393"/>
                      <a:pt x="91" y="385"/>
                      <a:pt x="82" y="375"/>
                    </a:cubicBezTo>
                    <a:cubicBezTo>
                      <a:pt x="92" y="370"/>
                      <a:pt x="101" y="366"/>
                      <a:pt x="111" y="364"/>
                    </a:cubicBezTo>
                    <a:cubicBezTo>
                      <a:pt x="119" y="354"/>
                      <a:pt x="122" y="342"/>
                      <a:pt x="122" y="330"/>
                    </a:cubicBezTo>
                    <a:cubicBezTo>
                      <a:pt x="123" y="328"/>
                      <a:pt x="127" y="324"/>
                      <a:pt x="129" y="322"/>
                    </a:cubicBezTo>
                    <a:cubicBezTo>
                      <a:pt x="136" y="305"/>
                      <a:pt x="142" y="286"/>
                      <a:pt x="140" y="267"/>
                    </a:cubicBezTo>
                    <a:cubicBezTo>
                      <a:pt x="126" y="261"/>
                      <a:pt x="121" y="246"/>
                      <a:pt x="122" y="233"/>
                    </a:cubicBezTo>
                    <a:cubicBezTo>
                      <a:pt x="126" y="226"/>
                      <a:pt x="131" y="219"/>
                      <a:pt x="136" y="213"/>
                    </a:cubicBezTo>
                    <a:cubicBezTo>
                      <a:pt x="154" y="215"/>
                      <a:pt x="172" y="212"/>
                      <a:pt x="190" y="208"/>
                    </a:cubicBezTo>
                    <a:cubicBezTo>
                      <a:pt x="208" y="206"/>
                      <a:pt x="204" y="228"/>
                      <a:pt x="205" y="239"/>
                    </a:cubicBezTo>
                    <a:cubicBezTo>
                      <a:pt x="208" y="243"/>
                      <a:pt x="211" y="246"/>
                      <a:pt x="215" y="249"/>
                    </a:cubicBezTo>
                    <a:cubicBezTo>
                      <a:pt x="222" y="250"/>
                      <a:pt x="228" y="250"/>
                      <a:pt x="235" y="250"/>
                    </a:cubicBezTo>
                    <a:cubicBezTo>
                      <a:pt x="236" y="248"/>
                      <a:pt x="240" y="244"/>
                      <a:pt x="241" y="242"/>
                    </a:cubicBezTo>
                    <a:cubicBezTo>
                      <a:pt x="239" y="236"/>
                      <a:pt x="237" y="230"/>
                      <a:pt x="235" y="225"/>
                    </a:cubicBezTo>
                    <a:cubicBezTo>
                      <a:pt x="242" y="233"/>
                      <a:pt x="247" y="243"/>
                      <a:pt x="252" y="252"/>
                    </a:cubicBezTo>
                    <a:cubicBezTo>
                      <a:pt x="264" y="232"/>
                      <a:pt x="268" y="206"/>
                      <a:pt x="260" y="184"/>
                    </a:cubicBezTo>
                    <a:cubicBezTo>
                      <a:pt x="271" y="190"/>
                      <a:pt x="283" y="194"/>
                      <a:pt x="296" y="199"/>
                    </a:cubicBezTo>
                    <a:cubicBezTo>
                      <a:pt x="307" y="190"/>
                      <a:pt x="319" y="199"/>
                      <a:pt x="330" y="204"/>
                    </a:cubicBezTo>
                    <a:cubicBezTo>
                      <a:pt x="328" y="196"/>
                      <a:pt x="325" y="187"/>
                      <a:pt x="323" y="178"/>
                    </a:cubicBezTo>
                    <a:cubicBezTo>
                      <a:pt x="314" y="170"/>
                      <a:pt x="304" y="162"/>
                      <a:pt x="292" y="161"/>
                    </a:cubicBezTo>
                    <a:cubicBezTo>
                      <a:pt x="292" y="159"/>
                      <a:pt x="292" y="155"/>
                      <a:pt x="292" y="153"/>
                    </a:cubicBezTo>
                    <a:cubicBezTo>
                      <a:pt x="295" y="153"/>
                      <a:pt x="302" y="153"/>
                      <a:pt x="306" y="153"/>
                    </a:cubicBezTo>
                    <a:cubicBezTo>
                      <a:pt x="306" y="150"/>
                      <a:pt x="306" y="144"/>
                      <a:pt x="305" y="141"/>
                    </a:cubicBezTo>
                    <a:cubicBezTo>
                      <a:pt x="300" y="134"/>
                      <a:pt x="294" y="128"/>
                      <a:pt x="288" y="123"/>
                    </a:cubicBezTo>
                    <a:cubicBezTo>
                      <a:pt x="287" y="116"/>
                      <a:pt x="287" y="110"/>
                      <a:pt x="287" y="104"/>
                    </a:cubicBezTo>
                    <a:cubicBezTo>
                      <a:pt x="280" y="101"/>
                      <a:pt x="273" y="97"/>
                      <a:pt x="266" y="94"/>
                    </a:cubicBezTo>
                    <a:cubicBezTo>
                      <a:pt x="274" y="93"/>
                      <a:pt x="282" y="93"/>
                      <a:pt x="291" y="93"/>
                    </a:cubicBezTo>
                    <a:cubicBezTo>
                      <a:pt x="294" y="87"/>
                      <a:pt x="298" y="81"/>
                      <a:pt x="302" y="74"/>
                    </a:cubicBezTo>
                    <a:cubicBezTo>
                      <a:pt x="293" y="56"/>
                      <a:pt x="274" y="45"/>
                      <a:pt x="267" y="25"/>
                    </a:cubicBezTo>
                    <a:cubicBezTo>
                      <a:pt x="255" y="20"/>
                      <a:pt x="241" y="14"/>
                      <a:pt x="239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0" name="Line 185">
                <a:extLst>
                  <a:ext uri="{FF2B5EF4-FFF2-40B4-BE49-F238E27FC236}">
                    <a16:creationId xmlns:a16="http://schemas.microsoft.com/office/drawing/2014/main" id="{F747A886-14D2-49F4-9C90-370330FE3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8" y="204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1" name="Line 186">
                <a:extLst>
                  <a:ext uri="{FF2B5EF4-FFF2-40B4-BE49-F238E27FC236}">
                    <a16:creationId xmlns:a16="http://schemas.microsoft.com/office/drawing/2014/main" id="{C7B1CC6D-04E4-4ACF-829D-75B4BE523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88" y="204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2" name="Line 187">
                <a:extLst>
                  <a:ext uri="{FF2B5EF4-FFF2-40B4-BE49-F238E27FC236}">
                    <a16:creationId xmlns:a16="http://schemas.microsoft.com/office/drawing/2014/main" id="{BEC309DB-8CA0-465C-A0C7-615D80346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204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3" name="Line 188">
                <a:extLst>
                  <a:ext uri="{FF2B5EF4-FFF2-40B4-BE49-F238E27FC236}">
                    <a16:creationId xmlns:a16="http://schemas.microsoft.com/office/drawing/2014/main" id="{336EBC70-4A38-4D7C-B095-A044B5756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204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4" name="Line 189">
                <a:extLst>
                  <a:ext uri="{FF2B5EF4-FFF2-40B4-BE49-F238E27FC236}">
                    <a16:creationId xmlns:a16="http://schemas.microsoft.com/office/drawing/2014/main" id="{9D0D85A3-C48B-4C7E-9619-686330731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9" y="204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5" name="Line 190">
                <a:extLst>
                  <a:ext uri="{FF2B5EF4-FFF2-40B4-BE49-F238E27FC236}">
                    <a16:creationId xmlns:a16="http://schemas.microsoft.com/office/drawing/2014/main" id="{EDE40D5E-8619-4EDF-9665-4AA3CA38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9" y="204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6" name="Freeform 191">
                <a:extLst>
                  <a:ext uri="{FF2B5EF4-FFF2-40B4-BE49-F238E27FC236}">
                    <a16:creationId xmlns:a16="http://schemas.microsoft.com/office/drawing/2014/main" id="{7F2B05C8-055D-4E5A-8340-10AEEDACA4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64" y="2074"/>
                <a:ext cx="1348" cy="911"/>
              </a:xfrm>
              <a:custGeom>
                <a:avLst/>
                <a:gdLst>
                  <a:gd name="T0" fmla="*/ 854 w 1791"/>
                  <a:gd name="T1" fmla="*/ 43 h 1211"/>
                  <a:gd name="T2" fmla="*/ 841 w 1791"/>
                  <a:gd name="T3" fmla="*/ 96 h 1211"/>
                  <a:gd name="T4" fmla="*/ 724 w 1791"/>
                  <a:gd name="T5" fmla="*/ 199 h 1211"/>
                  <a:gd name="T6" fmla="*/ 751 w 1791"/>
                  <a:gd name="T7" fmla="*/ 331 h 1211"/>
                  <a:gd name="T8" fmla="*/ 707 w 1791"/>
                  <a:gd name="T9" fmla="*/ 291 h 1211"/>
                  <a:gd name="T10" fmla="*/ 667 w 1791"/>
                  <a:gd name="T11" fmla="*/ 240 h 1211"/>
                  <a:gd name="T12" fmla="*/ 581 w 1791"/>
                  <a:gd name="T13" fmla="*/ 240 h 1211"/>
                  <a:gd name="T14" fmla="*/ 535 w 1791"/>
                  <a:gd name="T15" fmla="*/ 265 h 1211"/>
                  <a:gd name="T16" fmla="*/ 463 w 1791"/>
                  <a:gd name="T17" fmla="*/ 293 h 1211"/>
                  <a:gd name="T18" fmla="*/ 342 w 1791"/>
                  <a:gd name="T19" fmla="*/ 273 h 1211"/>
                  <a:gd name="T20" fmla="*/ 111 w 1791"/>
                  <a:gd name="T21" fmla="*/ 351 h 1211"/>
                  <a:gd name="T22" fmla="*/ 130 w 1791"/>
                  <a:gd name="T23" fmla="*/ 445 h 1211"/>
                  <a:gd name="T24" fmla="*/ 78 w 1791"/>
                  <a:gd name="T25" fmla="*/ 594 h 1211"/>
                  <a:gd name="T26" fmla="*/ 66 w 1791"/>
                  <a:gd name="T27" fmla="*/ 771 h 1211"/>
                  <a:gd name="T28" fmla="*/ 23 w 1791"/>
                  <a:gd name="T29" fmla="*/ 878 h 1211"/>
                  <a:gd name="T30" fmla="*/ 151 w 1791"/>
                  <a:gd name="T31" fmla="*/ 908 h 1211"/>
                  <a:gd name="T32" fmla="*/ 338 w 1791"/>
                  <a:gd name="T33" fmla="*/ 882 h 1211"/>
                  <a:gd name="T34" fmla="*/ 471 w 1791"/>
                  <a:gd name="T35" fmla="*/ 793 h 1211"/>
                  <a:gd name="T36" fmla="*/ 594 w 1791"/>
                  <a:gd name="T37" fmla="*/ 744 h 1211"/>
                  <a:gd name="T38" fmla="*/ 742 w 1791"/>
                  <a:gd name="T39" fmla="*/ 776 h 1211"/>
                  <a:gd name="T40" fmla="*/ 830 w 1791"/>
                  <a:gd name="T41" fmla="*/ 919 h 1211"/>
                  <a:gd name="T42" fmla="*/ 855 w 1791"/>
                  <a:gd name="T43" fmla="*/ 1004 h 1211"/>
                  <a:gd name="T44" fmla="*/ 760 w 1791"/>
                  <a:gd name="T45" fmla="*/ 1165 h 1211"/>
                  <a:gd name="T46" fmla="*/ 822 w 1791"/>
                  <a:gd name="T47" fmla="*/ 1182 h 1211"/>
                  <a:gd name="T48" fmla="*/ 868 w 1791"/>
                  <a:gd name="T49" fmla="*/ 1091 h 1211"/>
                  <a:gd name="T50" fmla="*/ 910 w 1791"/>
                  <a:gd name="T51" fmla="*/ 1064 h 1211"/>
                  <a:gd name="T52" fmla="*/ 909 w 1791"/>
                  <a:gd name="T53" fmla="*/ 1001 h 1211"/>
                  <a:gd name="T54" fmla="*/ 1018 w 1791"/>
                  <a:gd name="T55" fmla="*/ 902 h 1211"/>
                  <a:gd name="T56" fmla="*/ 1074 w 1791"/>
                  <a:gd name="T57" fmla="*/ 867 h 1211"/>
                  <a:gd name="T58" fmla="*/ 1094 w 1791"/>
                  <a:gd name="T59" fmla="*/ 924 h 1211"/>
                  <a:gd name="T60" fmla="*/ 1140 w 1791"/>
                  <a:gd name="T61" fmla="*/ 969 h 1211"/>
                  <a:gd name="T62" fmla="*/ 1252 w 1791"/>
                  <a:gd name="T63" fmla="*/ 929 h 1211"/>
                  <a:gd name="T64" fmla="*/ 1315 w 1791"/>
                  <a:gd name="T65" fmla="*/ 889 h 1211"/>
                  <a:gd name="T66" fmla="*/ 1380 w 1791"/>
                  <a:gd name="T67" fmla="*/ 874 h 1211"/>
                  <a:gd name="T68" fmla="*/ 1420 w 1791"/>
                  <a:gd name="T69" fmla="*/ 789 h 1211"/>
                  <a:gd name="T70" fmla="*/ 1557 w 1791"/>
                  <a:gd name="T71" fmla="*/ 714 h 1211"/>
                  <a:gd name="T72" fmla="*/ 1671 w 1791"/>
                  <a:gd name="T73" fmla="*/ 606 h 1211"/>
                  <a:gd name="T74" fmla="*/ 1696 w 1791"/>
                  <a:gd name="T75" fmla="*/ 493 h 1211"/>
                  <a:gd name="T76" fmla="*/ 1791 w 1791"/>
                  <a:gd name="T77" fmla="*/ 429 h 1211"/>
                  <a:gd name="T78" fmla="*/ 1735 w 1791"/>
                  <a:gd name="T79" fmla="*/ 332 h 1211"/>
                  <a:gd name="T80" fmla="*/ 1738 w 1791"/>
                  <a:gd name="T81" fmla="*/ 221 h 1211"/>
                  <a:gd name="T82" fmla="*/ 1693 w 1791"/>
                  <a:gd name="T83" fmla="*/ 185 h 1211"/>
                  <a:gd name="T84" fmla="*/ 1581 w 1791"/>
                  <a:gd name="T85" fmla="*/ 185 h 1211"/>
                  <a:gd name="T86" fmla="*/ 1513 w 1791"/>
                  <a:gd name="T87" fmla="*/ 198 h 1211"/>
                  <a:gd name="T88" fmla="*/ 1441 w 1791"/>
                  <a:gd name="T89" fmla="*/ 184 h 1211"/>
                  <a:gd name="T90" fmla="*/ 1356 w 1791"/>
                  <a:gd name="T91" fmla="*/ 220 h 1211"/>
                  <a:gd name="T92" fmla="*/ 1275 w 1791"/>
                  <a:gd name="T93" fmla="*/ 200 h 1211"/>
                  <a:gd name="T94" fmla="*/ 1205 w 1791"/>
                  <a:gd name="T95" fmla="*/ 207 h 1211"/>
                  <a:gd name="T96" fmla="*/ 1153 w 1791"/>
                  <a:gd name="T97" fmla="*/ 136 h 1211"/>
                  <a:gd name="T98" fmla="*/ 1053 w 1791"/>
                  <a:gd name="T99" fmla="*/ 129 h 1211"/>
                  <a:gd name="T100" fmla="*/ 1053 w 1791"/>
                  <a:gd name="T101" fmla="*/ 62 h 1211"/>
                  <a:gd name="T102" fmla="*/ 1335 w 1791"/>
                  <a:gd name="T103" fmla="*/ 925 h 1211"/>
                  <a:gd name="T104" fmla="*/ 1280 w 1791"/>
                  <a:gd name="T105" fmla="*/ 929 h 1211"/>
                  <a:gd name="T106" fmla="*/ 1217 w 1791"/>
                  <a:gd name="T107" fmla="*/ 1033 h 1211"/>
                  <a:gd name="T108" fmla="*/ 1339 w 1791"/>
                  <a:gd name="T109" fmla="*/ 1111 h 1211"/>
                  <a:gd name="T110" fmla="*/ 1383 w 1791"/>
                  <a:gd name="T111" fmla="*/ 1181 h 1211"/>
                  <a:gd name="T112" fmla="*/ 1490 w 1791"/>
                  <a:gd name="T113" fmla="*/ 1075 h 1211"/>
                  <a:gd name="T114" fmla="*/ 1561 w 1791"/>
                  <a:gd name="T115" fmla="*/ 1011 h 1211"/>
                  <a:gd name="T116" fmla="*/ 1572 w 1791"/>
                  <a:gd name="T117" fmla="*/ 942 h 1211"/>
                  <a:gd name="T118" fmla="*/ 1444 w 1791"/>
                  <a:gd name="T119" fmla="*/ 974 h 1211"/>
                  <a:gd name="T120" fmla="*/ 1370 w 1791"/>
                  <a:gd name="T121" fmla="*/ 934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91" h="1211">
                    <a:moveTo>
                      <a:pt x="978" y="0"/>
                    </a:moveTo>
                    <a:cubicBezTo>
                      <a:pt x="965" y="10"/>
                      <a:pt x="950" y="19"/>
                      <a:pt x="933" y="13"/>
                    </a:cubicBezTo>
                    <a:cubicBezTo>
                      <a:pt x="918" y="24"/>
                      <a:pt x="900" y="30"/>
                      <a:pt x="887" y="43"/>
                    </a:cubicBezTo>
                    <a:cubicBezTo>
                      <a:pt x="877" y="52"/>
                      <a:pt x="864" y="44"/>
                      <a:pt x="854" y="43"/>
                    </a:cubicBezTo>
                    <a:cubicBezTo>
                      <a:pt x="854" y="57"/>
                      <a:pt x="854" y="72"/>
                      <a:pt x="853" y="87"/>
                    </a:cubicBezTo>
                    <a:cubicBezTo>
                      <a:pt x="851" y="89"/>
                      <a:pt x="846" y="93"/>
                      <a:pt x="843" y="96"/>
                    </a:cubicBezTo>
                    <a:cubicBezTo>
                      <a:pt x="842" y="96"/>
                      <a:pt x="842" y="96"/>
                      <a:pt x="842" y="96"/>
                    </a:cubicBezTo>
                    <a:cubicBezTo>
                      <a:pt x="841" y="96"/>
                      <a:pt x="841" y="96"/>
                      <a:pt x="841" y="96"/>
                    </a:cubicBezTo>
                    <a:cubicBezTo>
                      <a:pt x="827" y="99"/>
                      <a:pt x="812" y="104"/>
                      <a:pt x="798" y="99"/>
                    </a:cubicBezTo>
                    <a:cubicBezTo>
                      <a:pt x="791" y="101"/>
                      <a:pt x="784" y="102"/>
                      <a:pt x="777" y="104"/>
                    </a:cubicBezTo>
                    <a:cubicBezTo>
                      <a:pt x="767" y="115"/>
                      <a:pt x="754" y="123"/>
                      <a:pt x="740" y="127"/>
                    </a:cubicBezTo>
                    <a:cubicBezTo>
                      <a:pt x="733" y="150"/>
                      <a:pt x="722" y="174"/>
                      <a:pt x="724" y="199"/>
                    </a:cubicBezTo>
                    <a:cubicBezTo>
                      <a:pt x="723" y="213"/>
                      <a:pt x="733" y="224"/>
                      <a:pt x="741" y="233"/>
                    </a:cubicBezTo>
                    <a:cubicBezTo>
                      <a:pt x="744" y="242"/>
                      <a:pt x="746" y="250"/>
                      <a:pt x="748" y="259"/>
                    </a:cubicBezTo>
                    <a:cubicBezTo>
                      <a:pt x="738" y="259"/>
                      <a:pt x="738" y="259"/>
                      <a:pt x="738" y="259"/>
                    </a:cubicBezTo>
                    <a:cubicBezTo>
                      <a:pt x="750" y="282"/>
                      <a:pt x="735" y="310"/>
                      <a:pt x="751" y="331"/>
                    </a:cubicBezTo>
                    <a:cubicBezTo>
                      <a:pt x="752" y="341"/>
                      <a:pt x="754" y="351"/>
                      <a:pt x="756" y="361"/>
                    </a:cubicBezTo>
                    <a:cubicBezTo>
                      <a:pt x="753" y="361"/>
                      <a:pt x="748" y="360"/>
                      <a:pt x="746" y="360"/>
                    </a:cubicBezTo>
                    <a:cubicBezTo>
                      <a:pt x="740" y="353"/>
                      <a:pt x="733" y="346"/>
                      <a:pt x="727" y="340"/>
                    </a:cubicBezTo>
                    <a:cubicBezTo>
                      <a:pt x="722" y="323"/>
                      <a:pt x="714" y="307"/>
                      <a:pt x="707" y="291"/>
                    </a:cubicBezTo>
                    <a:cubicBezTo>
                      <a:pt x="703" y="281"/>
                      <a:pt x="713" y="274"/>
                      <a:pt x="718" y="267"/>
                    </a:cubicBezTo>
                    <a:cubicBezTo>
                      <a:pt x="720" y="259"/>
                      <a:pt x="723" y="253"/>
                      <a:pt x="732" y="253"/>
                    </a:cubicBezTo>
                    <a:cubicBezTo>
                      <a:pt x="719" y="250"/>
                      <a:pt x="706" y="247"/>
                      <a:pt x="696" y="237"/>
                    </a:cubicBezTo>
                    <a:cubicBezTo>
                      <a:pt x="688" y="229"/>
                      <a:pt x="671" y="227"/>
                      <a:pt x="667" y="240"/>
                    </a:cubicBezTo>
                    <a:cubicBezTo>
                      <a:pt x="659" y="241"/>
                      <a:pt x="651" y="241"/>
                      <a:pt x="643" y="241"/>
                    </a:cubicBezTo>
                    <a:cubicBezTo>
                      <a:pt x="633" y="251"/>
                      <a:pt x="624" y="262"/>
                      <a:pt x="617" y="274"/>
                    </a:cubicBezTo>
                    <a:cubicBezTo>
                      <a:pt x="610" y="272"/>
                      <a:pt x="604" y="270"/>
                      <a:pt x="598" y="268"/>
                    </a:cubicBezTo>
                    <a:cubicBezTo>
                      <a:pt x="595" y="257"/>
                      <a:pt x="588" y="248"/>
                      <a:pt x="581" y="240"/>
                    </a:cubicBezTo>
                    <a:cubicBezTo>
                      <a:pt x="568" y="251"/>
                      <a:pt x="568" y="251"/>
                      <a:pt x="568" y="251"/>
                    </a:cubicBezTo>
                    <a:cubicBezTo>
                      <a:pt x="568" y="258"/>
                      <a:pt x="568" y="266"/>
                      <a:pt x="568" y="273"/>
                    </a:cubicBezTo>
                    <a:cubicBezTo>
                      <a:pt x="562" y="278"/>
                      <a:pt x="555" y="282"/>
                      <a:pt x="547" y="284"/>
                    </a:cubicBezTo>
                    <a:cubicBezTo>
                      <a:pt x="543" y="277"/>
                      <a:pt x="539" y="271"/>
                      <a:pt x="535" y="265"/>
                    </a:cubicBezTo>
                    <a:cubicBezTo>
                      <a:pt x="525" y="263"/>
                      <a:pt x="515" y="261"/>
                      <a:pt x="505" y="261"/>
                    </a:cubicBezTo>
                    <a:cubicBezTo>
                      <a:pt x="501" y="264"/>
                      <a:pt x="497" y="268"/>
                      <a:pt x="492" y="272"/>
                    </a:cubicBezTo>
                    <a:cubicBezTo>
                      <a:pt x="487" y="273"/>
                      <a:pt x="481" y="273"/>
                      <a:pt x="476" y="274"/>
                    </a:cubicBezTo>
                    <a:cubicBezTo>
                      <a:pt x="472" y="280"/>
                      <a:pt x="468" y="286"/>
                      <a:pt x="463" y="293"/>
                    </a:cubicBezTo>
                    <a:cubicBezTo>
                      <a:pt x="457" y="291"/>
                      <a:pt x="451" y="287"/>
                      <a:pt x="445" y="283"/>
                    </a:cubicBezTo>
                    <a:cubicBezTo>
                      <a:pt x="425" y="285"/>
                      <a:pt x="406" y="276"/>
                      <a:pt x="385" y="276"/>
                    </a:cubicBezTo>
                    <a:cubicBezTo>
                      <a:pt x="379" y="274"/>
                      <a:pt x="374" y="268"/>
                      <a:pt x="369" y="264"/>
                    </a:cubicBezTo>
                    <a:cubicBezTo>
                      <a:pt x="360" y="266"/>
                      <a:pt x="351" y="271"/>
                      <a:pt x="342" y="273"/>
                    </a:cubicBezTo>
                    <a:cubicBezTo>
                      <a:pt x="331" y="275"/>
                      <a:pt x="320" y="269"/>
                      <a:pt x="310" y="265"/>
                    </a:cubicBezTo>
                    <a:cubicBezTo>
                      <a:pt x="278" y="273"/>
                      <a:pt x="246" y="274"/>
                      <a:pt x="213" y="273"/>
                    </a:cubicBezTo>
                    <a:cubicBezTo>
                      <a:pt x="183" y="280"/>
                      <a:pt x="153" y="292"/>
                      <a:pt x="126" y="310"/>
                    </a:cubicBezTo>
                    <a:cubicBezTo>
                      <a:pt x="127" y="326"/>
                      <a:pt x="120" y="339"/>
                      <a:pt x="111" y="351"/>
                    </a:cubicBezTo>
                    <a:cubicBezTo>
                      <a:pt x="95" y="354"/>
                      <a:pt x="80" y="356"/>
                      <a:pt x="64" y="357"/>
                    </a:cubicBezTo>
                    <a:cubicBezTo>
                      <a:pt x="71" y="374"/>
                      <a:pt x="83" y="388"/>
                      <a:pt x="86" y="406"/>
                    </a:cubicBezTo>
                    <a:cubicBezTo>
                      <a:pt x="96" y="416"/>
                      <a:pt x="106" y="426"/>
                      <a:pt x="114" y="438"/>
                    </a:cubicBezTo>
                    <a:cubicBezTo>
                      <a:pt x="119" y="440"/>
                      <a:pt x="124" y="443"/>
                      <a:pt x="130" y="445"/>
                    </a:cubicBezTo>
                    <a:cubicBezTo>
                      <a:pt x="137" y="463"/>
                      <a:pt x="132" y="482"/>
                      <a:pt x="139" y="499"/>
                    </a:cubicBezTo>
                    <a:cubicBezTo>
                      <a:pt x="141" y="508"/>
                      <a:pt x="147" y="519"/>
                      <a:pt x="141" y="528"/>
                    </a:cubicBezTo>
                    <a:cubicBezTo>
                      <a:pt x="136" y="539"/>
                      <a:pt x="124" y="544"/>
                      <a:pt x="113" y="547"/>
                    </a:cubicBezTo>
                    <a:cubicBezTo>
                      <a:pt x="108" y="567"/>
                      <a:pt x="91" y="580"/>
                      <a:pt x="78" y="594"/>
                    </a:cubicBezTo>
                    <a:cubicBezTo>
                      <a:pt x="63" y="610"/>
                      <a:pt x="55" y="630"/>
                      <a:pt x="46" y="650"/>
                    </a:cubicBezTo>
                    <a:cubicBezTo>
                      <a:pt x="41" y="667"/>
                      <a:pt x="40" y="686"/>
                      <a:pt x="34" y="704"/>
                    </a:cubicBezTo>
                    <a:cubicBezTo>
                      <a:pt x="47" y="712"/>
                      <a:pt x="53" y="726"/>
                      <a:pt x="53" y="741"/>
                    </a:cubicBezTo>
                    <a:cubicBezTo>
                      <a:pt x="62" y="749"/>
                      <a:pt x="67" y="759"/>
                      <a:pt x="66" y="771"/>
                    </a:cubicBezTo>
                    <a:cubicBezTo>
                      <a:pt x="35" y="771"/>
                      <a:pt x="35" y="771"/>
                      <a:pt x="35" y="771"/>
                    </a:cubicBezTo>
                    <a:cubicBezTo>
                      <a:pt x="26" y="788"/>
                      <a:pt x="17" y="806"/>
                      <a:pt x="19" y="826"/>
                    </a:cubicBezTo>
                    <a:cubicBezTo>
                      <a:pt x="13" y="830"/>
                      <a:pt x="6" y="834"/>
                      <a:pt x="0" y="838"/>
                    </a:cubicBezTo>
                    <a:cubicBezTo>
                      <a:pt x="8" y="852"/>
                      <a:pt x="13" y="866"/>
                      <a:pt x="23" y="878"/>
                    </a:cubicBezTo>
                    <a:cubicBezTo>
                      <a:pt x="34" y="890"/>
                      <a:pt x="53" y="887"/>
                      <a:pt x="64" y="898"/>
                    </a:cubicBezTo>
                    <a:cubicBezTo>
                      <a:pt x="80" y="901"/>
                      <a:pt x="93" y="913"/>
                      <a:pt x="109" y="915"/>
                    </a:cubicBezTo>
                    <a:cubicBezTo>
                      <a:pt x="112" y="908"/>
                      <a:pt x="112" y="896"/>
                      <a:pt x="121" y="895"/>
                    </a:cubicBezTo>
                    <a:cubicBezTo>
                      <a:pt x="133" y="892"/>
                      <a:pt x="142" y="901"/>
                      <a:pt x="151" y="908"/>
                    </a:cubicBezTo>
                    <a:cubicBezTo>
                      <a:pt x="169" y="891"/>
                      <a:pt x="195" y="895"/>
                      <a:pt x="216" y="903"/>
                    </a:cubicBezTo>
                    <a:cubicBezTo>
                      <a:pt x="237" y="894"/>
                      <a:pt x="260" y="893"/>
                      <a:pt x="281" y="897"/>
                    </a:cubicBezTo>
                    <a:cubicBezTo>
                      <a:pt x="296" y="902"/>
                      <a:pt x="309" y="910"/>
                      <a:pt x="323" y="918"/>
                    </a:cubicBezTo>
                    <a:cubicBezTo>
                      <a:pt x="329" y="907"/>
                      <a:pt x="334" y="895"/>
                      <a:pt x="338" y="882"/>
                    </a:cubicBezTo>
                    <a:cubicBezTo>
                      <a:pt x="355" y="877"/>
                      <a:pt x="372" y="875"/>
                      <a:pt x="386" y="866"/>
                    </a:cubicBezTo>
                    <a:cubicBezTo>
                      <a:pt x="402" y="856"/>
                      <a:pt x="420" y="849"/>
                      <a:pt x="433" y="835"/>
                    </a:cubicBezTo>
                    <a:cubicBezTo>
                      <a:pt x="435" y="826"/>
                      <a:pt x="435" y="817"/>
                      <a:pt x="441" y="810"/>
                    </a:cubicBezTo>
                    <a:cubicBezTo>
                      <a:pt x="449" y="802"/>
                      <a:pt x="460" y="798"/>
                      <a:pt x="471" y="793"/>
                    </a:cubicBezTo>
                    <a:cubicBezTo>
                      <a:pt x="469" y="790"/>
                      <a:pt x="467" y="786"/>
                      <a:pt x="465" y="784"/>
                    </a:cubicBezTo>
                    <a:cubicBezTo>
                      <a:pt x="476" y="776"/>
                      <a:pt x="489" y="768"/>
                      <a:pt x="503" y="765"/>
                    </a:cubicBezTo>
                    <a:cubicBezTo>
                      <a:pt x="519" y="762"/>
                      <a:pt x="530" y="749"/>
                      <a:pt x="545" y="744"/>
                    </a:cubicBezTo>
                    <a:cubicBezTo>
                      <a:pt x="561" y="742"/>
                      <a:pt x="578" y="743"/>
                      <a:pt x="594" y="744"/>
                    </a:cubicBezTo>
                    <a:cubicBezTo>
                      <a:pt x="610" y="765"/>
                      <a:pt x="637" y="765"/>
                      <a:pt x="660" y="762"/>
                    </a:cubicBezTo>
                    <a:cubicBezTo>
                      <a:pt x="679" y="758"/>
                      <a:pt x="692" y="776"/>
                      <a:pt x="710" y="777"/>
                    </a:cubicBezTo>
                    <a:cubicBezTo>
                      <a:pt x="711" y="779"/>
                      <a:pt x="715" y="783"/>
                      <a:pt x="716" y="784"/>
                    </a:cubicBezTo>
                    <a:cubicBezTo>
                      <a:pt x="724" y="778"/>
                      <a:pt x="732" y="772"/>
                      <a:pt x="742" y="776"/>
                    </a:cubicBezTo>
                    <a:cubicBezTo>
                      <a:pt x="753" y="787"/>
                      <a:pt x="752" y="803"/>
                      <a:pt x="756" y="817"/>
                    </a:cubicBezTo>
                    <a:cubicBezTo>
                      <a:pt x="754" y="826"/>
                      <a:pt x="751" y="835"/>
                      <a:pt x="753" y="844"/>
                    </a:cubicBezTo>
                    <a:cubicBezTo>
                      <a:pt x="765" y="869"/>
                      <a:pt x="784" y="890"/>
                      <a:pt x="805" y="908"/>
                    </a:cubicBezTo>
                    <a:cubicBezTo>
                      <a:pt x="814" y="910"/>
                      <a:pt x="824" y="911"/>
                      <a:pt x="830" y="919"/>
                    </a:cubicBezTo>
                    <a:cubicBezTo>
                      <a:pt x="841" y="931"/>
                      <a:pt x="858" y="934"/>
                      <a:pt x="873" y="938"/>
                    </a:cubicBezTo>
                    <a:cubicBezTo>
                      <a:pt x="872" y="946"/>
                      <a:pt x="870" y="954"/>
                      <a:pt x="870" y="961"/>
                    </a:cubicBezTo>
                    <a:cubicBezTo>
                      <a:pt x="876" y="975"/>
                      <a:pt x="896" y="984"/>
                      <a:pt x="890" y="1001"/>
                    </a:cubicBezTo>
                    <a:cubicBezTo>
                      <a:pt x="882" y="1011"/>
                      <a:pt x="866" y="1005"/>
                      <a:pt x="855" y="1004"/>
                    </a:cubicBezTo>
                    <a:cubicBezTo>
                      <a:pt x="846" y="1013"/>
                      <a:pt x="833" y="1013"/>
                      <a:pt x="824" y="1003"/>
                    </a:cubicBezTo>
                    <a:cubicBezTo>
                      <a:pt x="809" y="1012"/>
                      <a:pt x="792" y="1008"/>
                      <a:pt x="775" y="1009"/>
                    </a:cubicBezTo>
                    <a:cubicBezTo>
                      <a:pt x="784" y="1036"/>
                      <a:pt x="794" y="1063"/>
                      <a:pt x="788" y="1091"/>
                    </a:cubicBezTo>
                    <a:cubicBezTo>
                      <a:pt x="766" y="1110"/>
                      <a:pt x="766" y="1139"/>
                      <a:pt x="760" y="1165"/>
                    </a:cubicBezTo>
                    <a:cubicBezTo>
                      <a:pt x="752" y="1171"/>
                      <a:pt x="745" y="1177"/>
                      <a:pt x="737" y="1183"/>
                    </a:cubicBezTo>
                    <a:cubicBezTo>
                      <a:pt x="754" y="1196"/>
                      <a:pt x="775" y="1211"/>
                      <a:pt x="797" y="1204"/>
                    </a:cubicBezTo>
                    <a:cubicBezTo>
                      <a:pt x="798" y="1199"/>
                      <a:pt x="800" y="1194"/>
                      <a:pt x="802" y="1189"/>
                    </a:cubicBezTo>
                    <a:cubicBezTo>
                      <a:pt x="808" y="1186"/>
                      <a:pt x="816" y="1186"/>
                      <a:pt x="822" y="1182"/>
                    </a:cubicBezTo>
                    <a:cubicBezTo>
                      <a:pt x="827" y="1173"/>
                      <a:pt x="830" y="1161"/>
                      <a:pt x="841" y="1160"/>
                    </a:cubicBezTo>
                    <a:cubicBezTo>
                      <a:pt x="856" y="1153"/>
                      <a:pt x="869" y="1165"/>
                      <a:pt x="881" y="1173"/>
                    </a:cubicBezTo>
                    <a:cubicBezTo>
                      <a:pt x="882" y="1167"/>
                      <a:pt x="883" y="1161"/>
                      <a:pt x="884" y="1155"/>
                    </a:cubicBezTo>
                    <a:cubicBezTo>
                      <a:pt x="872" y="1136"/>
                      <a:pt x="864" y="1114"/>
                      <a:pt x="868" y="1091"/>
                    </a:cubicBezTo>
                    <a:cubicBezTo>
                      <a:pt x="882" y="1098"/>
                      <a:pt x="882" y="1115"/>
                      <a:pt x="887" y="1127"/>
                    </a:cubicBezTo>
                    <a:cubicBezTo>
                      <a:pt x="894" y="1115"/>
                      <a:pt x="902" y="1103"/>
                      <a:pt x="906" y="1090"/>
                    </a:cubicBezTo>
                    <a:cubicBezTo>
                      <a:pt x="901" y="1091"/>
                      <a:pt x="895" y="1093"/>
                      <a:pt x="889" y="1094"/>
                    </a:cubicBezTo>
                    <a:cubicBezTo>
                      <a:pt x="891" y="1082"/>
                      <a:pt x="897" y="1069"/>
                      <a:pt x="910" y="1064"/>
                    </a:cubicBezTo>
                    <a:cubicBezTo>
                      <a:pt x="908" y="1072"/>
                      <a:pt x="907" y="1079"/>
                      <a:pt x="906" y="1087"/>
                    </a:cubicBezTo>
                    <a:cubicBezTo>
                      <a:pt x="920" y="1078"/>
                      <a:pt x="916" y="1057"/>
                      <a:pt x="927" y="1044"/>
                    </a:cubicBezTo>
                    <a:cubicBezTo>
                      <a:pt x="919" y="1033"/>
                      <a:pt x="910" y="1024"/>
                      <a:pt x="899" y="1018"/>
                    </a:cubicBezTo>
                    <a:cubicBezTo>
                      <a:pt x="900" y="1012"/>
                      <a:pt x="901" y="1002"/>
                      <a:pt x="909" y="1001"/>
                    </a:cubicBezTo>
                    <a:cubicBezTo>
                      <a:pt x="920" y="1009"/>
                      <a:pt x="929" y="1022"/>
                      <a:pt x="944" y="1021"/>
                    </a:cubicBezTo>
                    <a:cubicBezTo>
                      <a:pt x="947" y="1004"/>
                      <a:pt x="953" y="987"/>
                      <a:pt x="955" y="969"/>
                    </a:cubicBezTo>
                    <a:cubicBezTo>
                      <a:pt x="956" y="946"/>
                      <a:pt x="978" y="928"/>
                      <a:pt x="999" y="921"/>
                    </a:cubicBezTo>
                    <a:cubicBezTo>
                      <a:pt x="1004" y="914"/>
                      <a:pt x="1011" y="907"/>
                      <a:pt x="1018" y="902"/>
                    </a:cubicBezTo>
                    <a:cubicBezTo>
                      <a:pt x="1019" y="899"/>
                      <a:pt x="1020" y="893"/>
                      <a:pt x="1021" y="889"/>
                    </a:cubicBezTo>
                    <a:cubicBezTo>
                      <a:pt x="1032" y="891"/>
                      <a:pt x="1041" y="896"/>
                      <a:pt x="1051" y="900"/>
                    </a:cubicBezTo>
                    <a:cubicBezTo>
                      <a:pt x="1059" y="894"/>
                      <a:pt x="1056" y="882"/>
                      <a:pt x="1058" y="873"/>
                    </a:cubicBezTo>
                    <a:cubicBezTo>
                      <a:pt x="1063" y="871"/>
                      <a:pt x="1069" y="869"/>
                      <a:pt x="1074" y="867"/>
                    </a:cubicBezTo>
                    <a:cubicBezTo>
                      <a:pt x="1077" y="877"/>
                      <a:pt x="1079" y="887"/>
                      <a:pt x="1085" y="895"/>
                    </a:cubicBezTo>
                    <a:cubicBezTo>
                      <a:pt x="1104" y="891"/>
                      <a:pt x="1123" y="892"/>
                      <a:pt x="1142" y="891"/>
                    </a:cubicBezTo>
                    <a:cubicBezTo>
                      <a:pt x="1136" y="908"/>
                      <a:pt x="1117" y="911"/>
                      <a:pt x="1105" y="922"/>
                    </a:cubicBezTo>
                    <a:cubicBezTo>
                      <a:pt x="1094" y="924"/>
                      <a:pt x="1094" y="924"/>
                      <a:pt x="1094" y="924"/>
                    </a:cubicBezTo>
                    <a:cubicBezTo>
                      <a:pt x="1095" y="925"/>
                      <a:pt x="1096" y="929"/>
                      <a:pt x="1097" y="931"/>
                    </a:cubicBezTo>
                    <a:cubicBezTo>
                      <a:pt x="1094" y="936"/>
                      <a:pt x="1091" y="941"/>
                      <a:pt x="1089" y="946"/>
                    </a:cubicBezTo>
                    <a:cubicBezTo>
                      <a:pt x="1106" y="945"/>
                      <a:pt x="1125" y="944"/>
                      <a:pt x="1140" y="955"/>
                    </a:cubicBezTo>
                    <a:cubicBezTo>
                      <a:pt x="1140" y="969"/>
                      <a:pt x="1140" y="969"/>
                      <a:pt x="1140" y="969"/>
                    </a:cubicBezTo>
                    <a:cubicBezTo>
                      <a:pt x="1156" y="963"/>
                      <a:pt x="1172" y="957"/>
                      <a:pt x="1190" y="954"/>
                    </a:cubicBezTo>
                    <a:cubicBezTo>
                      <a:pt x="1199" y="945"/>
                      <a:pt x="1207" y="934"/>
                      <a:pt x="1219" y="927"/>
                    </a:cubicBezTo>
                    <a:cubicBezTo>
                      <a:pt x="1229" y="929"/>
                      <a:pt x="1236" y="938"/>
                      <a:pt x="1244" y="943"/>
                    </a:cubicBezTo>
                    <a:cubicBezTo>
                      <a:pt x="1247" y="938"/>
                      <a:pt x="1249" y="933"/>
                      <a:pt x="1252" y="929"/>
                    </a:cubicBezTo>
                    <a:cubicBezTo>
                      <a:pt x="1255" y="928"/>
                      <a:pt x="1260" y="928"/>
                      <a:pt x="1263" y="928"/>
                    </a:cubicBezTo>
                    <a:cubicBezTo>
                      <a:pt x="1261" y="920"/>
                      <a:pt x="1256" y="910"/>
                      <a:pt x="1266" y="906"/>
                    </a:cubicBezTo>
                    <a:cubicBezTo>
                      <a:pt x="1282" y="902"/>
                      <a:pt x="1298" y="907"/>
                      <a:pt x="1314" y="910"/>
                    </a:cubicBezTo>
                    <a:cubicBezTo>
                      <a:pt x="1314" y="903"/>
                      <a:pt x="1315" y="896"/>
                      <a:pt x="1315" y="889"/>
                    </a:cubicBezTo>
                    <a:cubicBezTo>
                      <a:pt x="1322" y="891"/>
                      <a:pt x="1328" y="894"/>
                      <a:pt x="1334" y="895"/>
                    </a:cubicBezTo>
                    <a:cubicBezTo>
                      <a:pt x="1338" y="893"/>
                      <a:pt x="1341" y="889"/>
                      <a:pt x="1344" y="887"/>
                    </a:cubicBezTo>
                    <a:cubicBezTo>
                      <a:pt x="1356" y="886"/>
                      <a:pt x="1367" y="886"/>
                      <a:pt x="1379" y="886"/>
                    </a:cubicBezTo>
                    <a:cubicBezTo>
                      <a:pt x="1379" y="883"/>
                      <a:pt x="1380" y="877"/>
                      <a:pt x="1380" y="874"/>
                    </a:cubicBezTo>
                    <a:cubicBezTo>
                      <a:pt x="1400" y="859"/>
                      <a:pt x="1407" y="834"/>
                      <a:pt x="1411" y="811"/>
                    </a:cubicBezTo>
                    <a:cubicBezTo>
                      <a:pt x="1409" y="809"/>
                      <a:pt x="1405" y="806"/>
                      <a:pt x="1403" y="805"/>
                    </a:cubicBezTo>
                    <a:cubicBezTo>
                      <a:pt x="1403" y="800"/>
                      <a:pt x="1403" y="795"/>
                      <a:pt x="1403" y="789"/>
                    </a:cubicBezTo>
                    <a:cubicBezTo>
                      <a:pt x="1420" y="789"/>
                      <a:pt x="1420" y="789"/>
                      <a:pt x="1420" y="789"/>
                    </a:cubicBezTo>
                    <a:cubicBezTo>
                      <a:pt x="1424" y="798"/>
                      <a:pt x="1428" y="806"/>
                      <a:pt x="1433" y="815"/>
                    </a:cubicBezTo>
                    <a:cubicBezTo>
                      <a:pt x="1446" y="785"/>
                      <a:pt x="1470" y="761"/>
                      <a:pt x="1500" y="748"/>
                    </a:cubicBezTo>
                    <a:cubicBezTo>
                      <a:pt x="1511" y="745"/>
                      <a:pt x="1516" y="734"/>
                      <a:pt x="1525" y="727"/>
                    </a:cubicBezTo>
                    <a:cubicBezTo>
                      <a:pt x="1535" y="721"/>
                      <a:pt x="1547" y="720"/>
                      <a:pt x="1557" y="714"/>
                    </a:cubicBezTo>
                    <a:cubicBezTo>
                      <a:pt x="1568" y="703"/>
                      <a:pt x="1568" y="686"/>
                      <a:pt x="1579" y="675"/>
                    </a:cubicBezTo>
                    <a:cubicBezTo>
                      <a:pt x="1587" y="674"/>
                      <a:pt x="1596" y="674"/>
                      <a:pt x="1604" y="674"/>
                    </a:cubicBezTo>
                    <a:cubicBezTo>
                      <a:pt x="1608" y="660"/>
                      <a:pt x="1607" y="645"/>
                      <a:pt x="1616" y="634"/>
                    </a:cubicBezTo>
                    <a:cubicBezTo>
                      <a:pt x="1633" y="623"/>
                      <a:pt x="1652" y="615"/>
                      <a:pt x="1671" y="606"/>
                    </a:cubicBezTo>
                    <a:cubicBezTo>
                      <a:pt x="1676" y="599"/>
                      <a:pt x="1677" y="590"/>
                      <a:pt x="1680" y="582"/>
                    </a:cubicBezTo>
                    <a:cubicBezTo>
                      <a:pt x="1675" y="584"/>
                      <a:pt x="1671" y="586"/>
                      <a:pt x="1666" y="587"/>
                    </a:cubicBezTo>
                    <a:cubicBezTo>
                      <a:pt x="1658" y="568"/>
                      <a:pt x="1664" y="548"/>
                      <a:pt x="1667" y="528"/>
                    </a:cubicBezTo>
                    <a:cubicBezTo>
                      <a:pt x="1676" y="516"/>
                      <a:pt x="1687" y="505"/>
                      <a:pt x="1696" y="493"/>
                    </a:cubicBezTo>
                    <a:cubicBezTo>
                      <a:pt x="1704" y="483"/>
                      <a:pt x="1702" y="469"/>
                      <a:pt x="1703" y="458"/>
                    </a:cubicBezTo>
                    <a:cubicBezTo>
                      <a:pt x="1713" y="457"/>
                      <a:pt x="1723" y="457"/>
                      <a:pt x="1733" y="457"/>
                    </a:cubicBezTo>
                    <a:cubicBezTo>
                      <a:pt x="1739" y="451"/>
                      <a:pt x="1744" y="445"/>
                      <a:pt x="1749" y="440"/>
                    </a:cubicBezTo>
                    <a:cubicBezTo>
                      <a:pt x="1764" y="440"/>
                      <a:pt x="1778" y="437"/>
                      <a:pt x="1791" y="429"/>
                    </a:cubicBezTo>
                    <a:cubicBezTo>
                      <a:pt x="1788" y="409"/>
                      <a:pt x="1784" y="388"/>
                      <a:pt x="1785" y="368"/>
                    </a:cubicBezTo>
                    <a:cubicBezTo>
                      <a:pt x="1779" y="363"/>
                      <a:pt x="1773" y="359"/>
                      <a:pt x="1767" y="356"/>
                    </a:cubicBezTo>
                    <a:cubicBezTo>
                      <a:pt x="1767" y="350"/>
                      <a:pt x="1766" y="344"/>
                      <a:pt x="1766" y="338"/>
                    </a:cubicBezTo>
                    <a:cubicBezTo>
                      <a:pt x="1756" y="335"/>
                      <a:pt x="1746" y="333"/>
                      <a:pt x="1735" y="332"/>
                    </a:cubicBezTo>
                    <a:cubicBezTo>
                      <a:pt x="1728" y="315"/>
                      <a:pt x="1725" y="293"/>
                      <a:pt x="1739" y="278"/>
                    </a:cubicBezTo>
                    <a:cubicBezTo>
                      <a:pt x="1731" y="276"/>
                      <a:pt x="1723" y="274"/>
                      <a:pt x="1716" y="272"/>
                    </a:cubicBezTo>
                    <a:cubicBezTo>
                      <a:pt x="1716" y="263"/>
                      <a:pt x="1716" y="256"/>
                      <a:pt x="1716" y="247"/>
                    </a:cubicBezTo>
                    <a:cubicBezTo>
                      <a:pt x="1724" y="239"/>
                      <a:pt x="1734" y="232"/>
                      <a:pt x="1738" y="221"/>
                    </a:cubicBezTo>
                    <a:cubicBezTo>
                      <a:pt x="1740" y="212"/>
                      <a:pt x="1739" y="203"/>
                      <a:pt x="1740" y="195"/>
                    </a:cubicBezTo>
                    <a:cubicBezTo>
                      <a:pt x="1734" y="193"/>
                      <a:pt x="1727" y="191"/>
                      <a:pt x="1721" y="188"/>
                    </a:cubicBezTo>
                    <a:cubicBezTo>
                      <a:pt x="1721" y="181"/>
                      <a:pt x="1721" y="173"/>
                      <a:pt x="1721" y="166"/>
                    </a:cubicBezTo>
                    <a:cubicBezTo>
                      <a:pt x="1712" y="173"/>
                      <a:pt x="1704" y="183"/>
                      <a:pt x="1693" y="185"/>
                    </a:cubicBezTo>
                    <a:cubicBezTo>
                      <a:pt x="1670" y="183"/>
                      <a:pt x="1648" y="166"/>
                      <a:pt x="1625" y="177"/>
                    </a:cubicBezTo>
                    <a:cubicBezTo>
                      <a:pt x="1624" y="173"/>
                      <a:pt x="1623" y="164"/>
                      <a:pt x="1622" y="160"/>
                    </a:cubicBezTo>
                    <a:cubicBezTo>
                      <a:pt x="1615" y="165"/>
                      <a:pt x="1608" y="172"/>
                      <a:pt x="1603" y="179"/>
                    </a:cubicBezTo>
                    <a:cubicBezTo>
                      <a:pt x="1596" y="181"/>
                      <a:pt x="1588" y="183"/>
                      <a:pt x="1581" y="185"/>
                    </a:cubicBezTo>
                    <a:cubicBezTo>
                      <a:pt x="1562" y="173"/>
                      <a:pt x="1562" y="173"/>
                      <a:pt x="1562" y="173"/>
                    </a:cubicBezTo>
                    <a:cubicBezTo>
                      <a:pt x="1552" y="183"/>
                      <a:pt x="1538" y="179"/>
                      <a:pt x="1526" y="180"/>
                    </a:cubicBezTo>
                    <a:cubicBezTo>
                      <a:pt x="1521" y="177"/>
                      <a:pt x="1517" y="174"/>
                      <a:pt x="1513" y="171"/>
                    </a:cubicBezTo>
                    <a:cubicBezTo>
                      <a:pt x="1513" y="180"/>
                      <a:pt x="1513" y="189"/>
                      <a:pt x="1513" y="198"/>
                    </a:cubicBezTo>
                    <a:cubicBezTo>
                      <a:pt x="1509" y="201"/>
                      <a:pt x="1506" y="205"/>
                      <a:pt x="1503" y="209"/>
                    </a:cubicBezTo>
                    <a:cubicBezTo>
                      <a:pt x="1497" y="209"/>
                      <a:pt x="1492" y="208"/>
                      <a:pt x="1487" y="208"/>
                    </a:cubicBezTo>
                    <a:cubicBezTo>
                      <a:pt x="1482" y="201"/>
                      <a:pt x="1476" y="193"/>
                      <a:pt x="1471" y="186"/>
                    </a:cubicBezTo>
                    <a:cubicBezTo>
                      <a:pt x="1461" y="185"/>
                      <a:pt x="1450" y="186"/>
                      <a:pt x="1441" y="184"/>
                    </a:cubicBezTo>
                    <a:cubicBezTo>
                      <a:pt x="1434" y="180"/>
                      <a:pt x="1435" y="171"/>
                      <a:pt x="1433" y="165"/>
                    </a:cubicBezTo>
                    <a:cubicBezTo>
                      <a:pt x="1426" y="159"/>
                      <a:pt x="1420" y="154"/>
                      <a:pt x="1413" y="149"/>
                    </a:cubicBezTo>
                    <a:cubicBezTo>
                      <a:pt x="1403" y="173"/>
                      <a:pt x="1377" y="182"/>
                      <a:pt x="1357" y="196"/>
                    </a:cubicBezTo>
                    <a:cubicBezTo>
                      <a:pt x="1356" y="203"/>
                      <a:pt x="1356" y="212"/>
                      <a:pt x="1356" y="220"/>
                    </a:cubicBezTo>
                    <a:cubicBezTo>
                      <a:pt x="1347" y="217"/>
                      <a:pt x="1339" y="211"/>
                      <a:pt x="1330" y="209"/>
                    </a:cubicBezTo>
                    <a:cubicBezTo>
                      <a:pt x="1324" y="213"/>
                      <a:pt x="1318" y="217"/>
                      <a:pt x="1312" y="220"/>
                    </a:cubicBezTo>
                    <a:cubicBezTo>
                      <a:pt x="1309" y="213"/>
                      <a:pt x="1307" y="206"/>
                      <a:pt x="1304" y="199"/>
                    </a:cubicBezTo>
                    <a:cubicBezTo>
                      <a:pt x="1295" y="199"/>
                      <a:pt x="1284" y="199"/>
                      <a:pt x="1275" y="200"/>
                    </a:cubicBezTo>
                    <a:cubicBezTo>
                      <a:pt x="1266" y="209"/>
                      <a:pt x="1257" y="220"/>
                      <a:pt x="1246" y="227"/>
                    </a:cubicBezTo>
                    <a:cubicBezTo>
                      <a:pt x="1242" y="225"/>
                      <a:pt x="1238" y="222"/>
                      <a:pt x="1234" y="219"/>
                    </a:cubicBezTo>
                    <a:cubicBezTo>
                      <a:pt x="1228" y="218"/>
                      <a:pt x="1221" y="217"/>
                      <a:pt x="1215" y="217"/>
                    </a:cubicBezTo>
                    <a:cubicBezTo>
                      <a:pt x="1211" y="214"/>
                      <a:pt x="1208" y="210"/>
                      <a:pt x="1205" y="207"/>
                    </a:cubicBezTo>
                    <a:cubicBezTo>
                      <a:pt x="1204" y="196"/>
                      <a:pt x="1204" y="185"/>
                      <a:pt x="1204" y="173"/>
                    </a:cubicBezTo>
                    <a:cubicBezTo>
                      <a:pt x="1196" y="166"/>
                      <a:pt x="1189" y="159"/>
                      <a:pt x="1182" y="152"/>
                    </a:cubicBezTo>
                    <a:cubicBezTo>
                      <a:pt x="1182" y="149"/>
                      <a:pt x="1181" y="144"/>
                      <a:pt x="1181" y="141"/>
                    </a:cubicBezTo>
                    <a:cubicBezTo>
                      <a:pt x="1171" y="145"/>
                      <a:pt x="1162" y="141"/>
                      <a:pt x="1153" y="136"/>
                    </a:cubicBezTo>
                    <a:cubicBezTo>
                      <a:pt x="1136" y="129"/>
                      <a:pt x="1125" y="150"/>
                      <a:pt x="1108" y="148"/>
                    </a:cubicBezTo>
                    <a:cubicBezTo>
                      <a:pt x="1093" y="148"/>
                      <a:pt x="1079" y="152"/>
                      <a:pt x="1066" y="159"/>
                    </a:cubicBezTo>
                    <a:cubicBezTo>
                      <a:pt x="1066" y="153"/>
                      <a:pt x="1065" y="147"/>
                      <a:pt x="1065" y="141"/>
                    </a:cubicBezTo>
                    <a:cubicBezTo>
                      <a:pt x="1061" y="137"/>
                      <a:pt x="1057" y="133"/>
                      <a:pt x="1053" y="129"/>
                    </a:cubicBezTo>
                    <a:cubicBezTo>
                      <a:pt x="1052" y="120"/>
                      <a:pt x="1052" y="112"/>
                      <a:pt x="1052" y="103"/>
                    </a:cubicBezTo>
                    <a:cubicBezTo>
                      <a:pt x="1047" y="101"/>
                      <a:pt x="1043" y="98"/>
                      <a:pt x="1038" y="96"/>
                    </a:cubicBezTo>
                    <a:cubicBezTo>
                      <a:pt x="1038" y="88"/>
                      <a:pt x="1038" y="79"/>
                      <a:pt x="1039" y="72"/>
                    </a:cubicBezTo>
                    <a:cubicBezTo>
                      <a:pt x="1043" y="68"/>
                      <a:pt x="1048" y="65"/>
                      <a:pt x="1053" y="62"/>
                    </a:cubicBezTo>
                    <a:cubicBezTo>
                      <a:pt x="1041" y="55"/>
                      <a:pt x="1026" y="51"/>
                      <a:pt x="1014" y="43"/>
                    </a:cubicBezTo>
                    <a:cubicBezTo>
                      <a:pt x="1010" y="37"/>
                      <a:pt x="1008" y="29"/>
                      <a:pt x="1005" y="22"/>
                    </a:cubicBezTo>
                    <a:cubicBezTo>
                      <a:pt x="995" y="15"/>
                      <a:pt x="987" y="7"/>
                      <a:pt x="978" y="0"/>
                    </a:cubicBezTo>
                    <a:close/>
                    <a:moveTo>
                      <a:pt x="1335" y="925"/>
                    </a:moveTo>
                    <a:cubicBezTo>
                      <a:pt x="1334" y="929"/>
                      <a:pt x="1333" y="937"/>
                      <a:pt x="1333" y="942"/>
                    </a:cubicBezTo>
                    <a:cubicBezTo>
                      <a:pt x="1318" y="942"/>
                      <a:pt x="1318" y="942"/>
                      <a:pt x="1318" y="942"/>
                    </a:cubicBezTo>
                    <a:cubicBezTo>
                      <a:pt x="1316" y="939"/>
                      <a:pt x="1314" y="935"/>
                      <a:pt x="1312" y="933"/>
                    </a:cubicBezTo>
                    <a:cubicBezTo>
                      <a:pt x="1301" y="935"/>
                      <a:pt x="1289" y="940"/>
                      <a:pt x="1280" y="929"/>
                    </a:cubicBezTo>
                    <a:cubicBezTo>
                      <a:pt x="1267" y="927"/>
                      <a:pt x="1267" y="927"/>
                      <a:pt x="1267" y="927"/>
                    </a:cubicBezTo>
                    <a:cubicBezTo>
                      <a:pt x="1271" y="939"/>
                      <a:pt x="1276" y="949"/>
                      <a:pt x="1288" y="954"/>
                    </a:cubicBezTo>
                    <a:cubicBezTo>
                      <a:pt x="1292" y="978"/>
                      <a:pt x="1262" y="978"/>
                      <a:pt x="1253" y="994"/>
                    </a:cubicBezTo>
                    <a:cubicBezTo>
                      <a:pt x="1243" y="1008"/>
                      <a:pt x="1229" y="1019"/>
                      <a:pt x="1217" y="1033"/>
                    </a:cubicBezTo>
                    <a:cubicBezTo>
                      <a:pt x="1208" y="1049"/>
                      <a:pt x="1199" y="1065"/>
                      <a:pt x="1188" y="1079"/>
                    </a:cubicBezTo>
                    <a:cubicBezTo>
                      <a:pt x="1207" y="1075"/>
                      <a:pt x="1226" y="1074"/>
                      <a:pt x="1246" y="1075"/>
                    </a:cubicBezTo>
                    <a:cubicBezTo>
                      <a:pt x="1258" y="1074"/>
                      <a:pt x="1267" y="1087"/>
                      <a:pt x="1280" y="1082"/>
                    </a:cubicBezTo>
                    <a:cubicBezTo>
                      <a:pt x="1304" y="1074"/>
                      <a:pt x="1323" y="1096"/>
                      <a:pt x="1339" y="1111"/>
                    </a:cubicBezTo>
                    <a:cubicBezTo>
                      <a:pt x="1337" y="1117"/>
                      <a:pt x="1334" y="1123"/>
                      <a:pt x="1331" y="1128"/>
                    </a:cubicBezTo>
                    <a:cubicBezTo>
                      <a:pt x="1333" y="1136"/>
                      <a:pt x="1337" y="1144"/>
                      <a:pt x="1338" y="1153"/>
                    </a:cubicBezTo>
                    <a:cubicBezTo>
                      <a:pt x="1336" y="1159"/>
                      <a:pt x="1325" y="1167"/>
                      <a:pt x="1332" y="1173"/>
                    </a:cubicBezTo>
                    <a:cubicBezTo>
                      <a:pt x="1348" y="1180"/>
                      <a:pt x="1366" y="1186"/>
                      <a:pt x="1383" y="1181"/>
                    </a:cubicBezTo>
                    <a:cubicBezTo>
                      <a:pt x="1392" y="1169"/>
                      <a:pt x="1403" y="1160"/>
                      <a:pt x="1410" y="1147"/>
                    </a:cubicBezTo>
                    <a:cubicBezTo>
                      <a:pt x="1418" y="1133"/>
                      <a:pt x="1420" y="1116"/>
                      <a:pt x="1422" y="1100"/>
                    </a:cubicBezTo>
                    <a:cubicBezTo>
                      <a:pt x="1431" y="1095"/>
                      <a:pt x="1438" y="1087"/>
                      <a:pt x="1448" y="1084"/>
                    </a:cubicBezTo>
                    <a:cubicBezTo>
                      <a:pt x="1462" y="1080"/>
                      <a:pt x="1476" y="1079"/>
                      <a:pt x="1490" y="1075"/>
                    </a:cubicBezTo>
                    <a:cubicBezTo>
                      <a:pt x="1489" y="1073"/>
                      <a:pt x="1486" y="1068"/>
                      <a:pt x="1485" y="1066"/>
                    </a:cubicBezTo>
                    <a:cubicBezTo>
                      <a:pt x="1488" y="1062"/>
                      <a:pt x="1491" y="1059"/>
                      <a:pt x="1494" y="1055"/>
                    </a:cubicBezTo>
                    <a:cubicBezTo>
                      <a:pt x="1494" y="1050"/>
                      <a:pt x="1495" y="1045"/>
                      <a:pt x="1496" y="1040"/>
                    </a:cubicBezTo>
                    <a:cubicBezTo>
                      <a:pt x="1510" y="1021"/>
                      <a:pt x="1536" y="998"/>
                      <a:pt x="1561" y="1011"/>
                    </a:cubicBezTo>
                    <a:cubicBezTo>
                      <a:pt x="1567" y="1007"/>
                      <a:pt x="1572" y="1002"/>
                      <a:pt x="1577" y="997"/>
                    </a:cubicBezTo>
                    <a:cubicBezTo>
                      <a:pt x="1585" y="997"/>
                      <a:pt x="1594" y="999"/>
                      <a:pt x="1603" y="1000"/>
                    </a:cubicBezTo>
                    <a:cubicBezTo>
                      <a:pt x="1607" y="983"/>
                      <a:pt x="1605" y="965"/>
                      <a:pt x="1605" y="947"/>
                    </a:cubicBezTo>
                    <a:cubicBezTo>
                      <a:pt x="1594" y="943"/>
                      <a:pt x="1583" y="941"/>
                      <a:pt x="1572" y="942"/>
                    </a:cubicBezTo>
                    <a:cubicBezTo>
                      <a:pt x="1566" y="955"/>
                      <a:pt x="1551" y="958"/>
                      <a:pt x="1540" y="964"/>
                    </a:cubicBezTo>
                    <a:cubicBezTo>
                      <a:pt x="1531" y="975"/>
                      <a:pt x="1522" y="988"/>
                      <a:pt x="1507" y="990"/>
                    </a:cubicBezTo>
                    <a:cubicBezTo>
                      <a:pt x="1486" y="995"/>
                      <a:pt x="1465" y="1005"/>
                      <a:pt x="1444" y="997"/>
                    </a:cubicBezTo>
                    <a:cubicBezTo>
                      <a:pt x="1444" y="974"/>
                      <a:pt x="1444" y="974"/>
                      <a:pt x="1444" y="974"/>
                    </a:cubicBezTo>
                    <a:cubicBezTo>
                      <a:pt x="1435" y="968"/>
                      <a:pt x="1426" y="963"/>
                      <a:pt x="1416" y="960"/>
                    </a:cubicBezTo>
                    <a:cubicBezTo>
                      <a:pt x="1407" y="956"/>
                      <a:pt x="1395" y="956"/>
                      <a:pt x="1390" y="946"/>
                    </a:cubicBezTo>
                    <a:cubicBezTo>
                      <a:pt x="1384" y="949"/>
                      <a:pt x="1377" y="953"/>
                      <a:pt x="1371" y="957"/>
                    </a:cubicBezTo>
                    <a:cubicBezTo>
                      <a:pt x="1370" y="949"/>
                      <a:pt x="1370" y="942"/>
                      <a:pt x="1370" y="934"/>
                    </a:cubicBezTo>
                    <a:cubicBezTo>
                      <a:pt x="1362" y="935"/>
                      <a:pt x="1354" y="937"/>
                      <a:pt x="1346" y="937"/>
                    </a:cubicBezTo>
                    <a:cubicBezTo>
                      <a:pt x="1342" y="933"/>
                      <a:pt x="1338" y="929"/>
                      <a:pt x="1335" y="92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7" name="Freeform 192">
                <a:extLst>
                  <a:ext uri="{FF2B5EF4-FFF2-40B4-BE49-F238E27FC236}">
                    <a16:creationId xmlns:a16="http://schemas.microsoft.com/office/drawing/2014/main" id="{14E3B4C1-9A24-4E9A-9BB9-B34BCC459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" y="2146"/>
                <a:ext cx="1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8" name="Freeform 193">
                <a:extLst>
                  <a:ext uri="{FF2B5EF4-FFF2-40B4-BE49-F238E27FC236}">
                    <a16:creationId xmlns:a16="http://schemas.microsoft.com/office/drawing/2014/main" id="{93492AEB-A4FA-4910-92E5-CB0E2AF96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219"/>
                <a:ext cx="282" cy="306"/>
              </a:xfrm>
              <a:custGeom>
                <a:avLst/>
                <a:gdLst>
                  <a:gd name="T0" fmla="*/ 251 w 375"/>
                  <a:gd name="T1" fmla="*/ 7 h 407"/>
                  <a:gd name="T2" fmla="*/ 341 w 375"/>
                  <a:gd name="T3" fmla="*/ 7 h 407"/>
                  <a:gd name="T4" fmla="*/ 361 w 375"/>
                  <a:gd name="T5" fmla="*/ 28 h 407"/>
                  <a:gd name="T6" fmla="*/ 375 w 375"/>
                  <a:gd name="T7" fmla="*/ 30 h 407"/>
                  <a:gd name="T8" fmla="*/ 366 w 375"/>
                  <a:gd name="T9" fmla="*/ 67 h 407"/>
                  <a:gd name="T10" fmla="*/ 350 w 375"/>
                  <a:gd name="T11" fmla="*/ 111 h 407"/>
                  <a:gd name="T12" fmla="*/ 325 w 375"/>
                  <a:gd name="T13" fmla="*/ 123 h 407"/>
                  <a:gd name="T14" fmla="*/ 319 w 375"/>
                  <a:gd name="T15" fmla="*/ 148 h 407"/>
                  <a:gd name="T16" fmla="*/ 336 w 375"/>
                  <a:gd name="T17" fmla="*/ 160 h 407"/>
                  <a:gd name="T18" fmla="*/ 343 w 375"/>
                  <a:gd name="T19" fmla="*/ 178 h 407"/>
                  <a:gd name="T20" fmla="*/ 322 w 375"/>
                  <a:gd name="T21" fmla="*/ 203 h 407"/>
                  <a:gd name="T22" fmla="*/ 319 w 375"/>
                  <a:gd name="T23" fmla="*/ 231 h 407"/>
                  <a:gd name="T24" fmla="*/ 251 w 375"/>
                  <a:gd name="T25" fmla="*/ 247 h 407"/>
                  <a:gd name="T26" fmla="*/ 241 w 375"/>
                  <a:gd name="T27" fmla="*/ 256 h 407"/>
                  <a:gd name="T28" fmla="*/ 261 w 375"/>
                  <a:gd name="T29" fmla="*/ 317 h 407"/>
                  <a:gd name="T30" fmla="*/ 249 w 375"/>
                  <a:gd name="T31" fmla="*/ 332 h 407"/>
                  <a:gd name="T32" fmla="*/ 254 w 375"/>
                  <a:gd name="T33" fmla="*/ 356 h 407"/>
                  <a:gd name="T34" fmla="*/ 236 w 375"/>
                  <a:gd name="T35" fmla="*/ 363 h 407"/>
                  <a:gd name="T36" fmla="*/ 242 w 375"/>
                  <a:gd name="T37" fmla="*/ 407 h 407"/>
                  <a:gd name="T38" fmla="*/ 212 w 375"/>
                  <a:gd name="T39" fmla="*/ 407 h 407"/>
                  <a:gd name="T40" fmla="*/ 213 w 375"/>
                  <a:gd name="T41" fmla="*/ 392 h 407"/>
                  <a:gd name="T42" fmla="*/ 232 w 375"/>
                  <a:gd name="T43" fmla="*/ 345 h 407"/>
                  <a:gd name="T44" fmla="*/ 205 w 375"/>
                  <a:gd name="T45" fmla="*/ 324 h 407"/>
                  <a:gd name="T46" fmla="*/ 182 w 375"/>
                  <a:gd name="T47" fmla="*/ 328 h 407"/>
                  <a:gd name="T48" fmla="*/ 160 w 375"/>
                  <a:gd name="T49" fmla="*/ 296 h 407"/>
                  <a:gd name="T50" fmla="*/ 141 w 375"/>
                  <a:gd name="T51" fmla="*/ 300 h 407"/>
                  <a:gd name="T52" fmla="*/ 96 w 375"/>
                  <a:gd name="T53" fmla="*/ 288 h 407"/>
                  <a:gd name="T54" fmla="*/ 81 w 375"/>
                  <a:gd name="T55" fmla="*/ 299 h 407"/>
                  <a:gd name="T56" fmla="*/ 43 w 375"/>
                  <a:gd name="T57" fmla="*/ 324 h 407"/>
                  <a:gd name="T58" fmla="*/ 1 w 375"/>
                  <a:gd name="T59" fmla="*/ 310 h 407"/>
                  <a:gd name="T60" fmla="*/ 0 w 375"/>
                  <a:gd name="T61" fmla="*/ 301 h 407"/>
                  <a:gd name="T62" fmla="*/ 23 w 375"/>
                  <a:gd name="T63" fmla="*/ 305 h 407"/>
                  <a:gd name="T64" fmla="*/ 78 w 375"/>
                  <a:gd name="T65" fmla="*/ 296 h 407"/>
                  <a:gd name="T66" fmla="*/ 80 w 375"/>
                  <a:gd name="T67" fmla="*/ 276 h 407"/>
                  <a:gd name="T68" fmla="*/ 92 w 375"/>
                  <a:gd name="T69" fmla="*/ 265 h 407"/>
                  <a:gd name="T70" fmla="*/ 147 w 375"/>
                  <a:gd name="T71" fmla="*/ 253 h 407"/>
                  <a:gd name="T72" fmla="*/ 156 w 375"/>
                  <a:gd name="T73" fmla="*/ 246 h 407"/>
                  <a:gd name="T74" fmla="*/ 158 w 375"/>
                  <a:gd name="T75" fmla="*/ 228 h 407"/>
                  <a:gd name="T76" fmla="*/ 138 w 375"/>
                  <a:gd name="T77" fmla="*/ 220 h 407"/>
                  <a:gd name="T78" fmla="*/ 87 w 375"/>
                  <a:gd name="T79" fmla="*/ 212 h 407"/>
                  <a:gd name="T80" fmla="*/ 121 w 375"/>
                  <a:gd name="T81" fmla="*/ 154 h 407"/>
                  <a:gd name="T82" fmla="*/ 145 w 375"/>
                  <a:gd name="T83" fmla="*/ 80 h 407"/>
                  <a:gd name="T84" fmla="*/ 171 w 375"/>
                  <a:gd name="T85" fmla="*/ 80 h 407"/>
                  <a:gd name="T86" fmla="*/ 174 w 375"/>
                  <a:gd name="T87" fmla="*/ 107 h 407"/>
                  <a:gd name="T88" fmla="*/ 163 w 375"/>
                  <a:gd name="T89" fmla="*/ 113 h 407"/>
                  <a:gd name="T90" fmla="*/ 157 w 375"/>
                  <a:gd name="T91" fmla="*/ 155 h 407"/>
                  <a:gd name="T92" fmla="*/ 227 w 375"/>
                  <a:gd name="T93" fmla="*/ 116 h 407"/>
                  <a:gd name="T94" fmla="*/ 207 w 375"/>
                  <a:gd name="T95" fmla="*/ 57 h 407"/>
                  <a:gd name="T96" fmla="*/ 251 w 375"/>
                  <a:gd name="T97" fmla="*/ 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5" h="407">
                    <a:moveTo>
                      <a:pt x="251" y="7"/>
                    </a:moveTo>
                    <a:cubicBezTo>
                      <a:pt x="281" y="0"/>
                      <a:pt x="311" y="8"/>
                      <a:pt x="341" y="7"/>
                    </a:cubicBezTo>
                    <a:cubicBezTo>
                      <a:pt x="348" y="14"/>
                      <a:pt x="355" y="21"/>
                      <a:pt x="361" y="28"/>
                    </a:cubicBezTo>
                    <a:cubicBezTo>
                      <a:pt x="365" y="29"/>
                      <a:pt x="372" y="30"/>
                      <a:pt x="375" y="30"/>
                    </a:cubicBezTo>
                    <a:cubicBezTo>
                      <a:pt x="375" y="43"/>
                      <a:pt x="372" y="56"/>
                      <a:pt x="366" y="67"/>
                    </a:cubicBezTo>
                    <a:cubicBezTo>
                      <a:pt x="359" y="81"/>
                      <a:pt x="356" y="97"/>
                      <a:pt x="350" y="111"/>
                    </a:cubicBezTo>
                    <a:cubicBezTo>
                      <a:pt x="343" y="117"/>
                      <a:pt x="333" y="119"/>
                      <a:pt x="325" y="123"/>
                    </a:cubicBezTo>
                    <a:cubicBezTo>
                      <a:pt x="315" y="127"/>
                      <a:pt x="320" y="140"/>
                      <a:pt x="319" y="148"/>
                    </a:cubicBezTo>
                    <a:cubicBezTo>
                      <a:pt x="324" y="152"/>
                      <a:pt x="330" y="156"/>
                      <a:pt x="336" y="160"/>
                    </a:cubicBezTo>
                    <a:cubicBezTo>
                      <a:pt x="338" y="166"/>
                      <a:pt x="340" y="172"/>
                      <a:pt x="343" y="178"/>
                    </a:cubicBezTo>
                    <a:cubicBezTo>
                      <a:pt x="336" y="187"/>
                      <a:pt x="328" y="194"/>
                      <a:pt x="322" y="203"/>
                    </a:cubicBezTo>
                    <a:cubicBezTo>
                      <a:pt x="318" y="211"/>
                      <a:pt x="319" y="222"/>
                      <a:pt x="319" y="231"/>
                    </a:cubicBezTo>
                    <a:cubicBezTo>
                      <a:pt x="296" y="238"/>
                      <a:pt x="274" y="243"/>
                      <a:pt x="251" y="247"/>
                    </a:cubicBezTo>
                    <a:cubicBezTo>
                      <a:pt x="248" y="250"/>
                      <a:pt x="244" y="253"/>
                      <a:pt x="241" y="256"/>
                    </a:cubicBezTo>
                    <a:cubicBezTo>
                      <a:pt x="248" y="276"/>
                      <a:pt x="271" y="294"/>
                      <a:pt x="261" y="317"/>
                    </a:cubicBezTo>
                    <a:cubicBezTo>
                      <a:pt x="261" y="324"/>
                      <a:pt x="254" y="328"/>
                      <a:pt x="249" y="332"/>
                    </a:cubicBezTo>
                    <a:cubicBezTo>
                      <a:pt x="251" y="340"/>
                      <a:pt x="252" y="348"/>
                      <a:pt x="254" y="356"/>
                    </a:cubicBezTo>
                    <a:cubicBezTo>
                      <a:pt x="248" y="358"/>
                      <a:pt x="242" y="360"/>
                      <a:pt x="236" y="363"/>
                    </a:cubicBezTo>
                    <a:cubicBezTo>
                      <a:pt x="236" y="378"/>
                      <a:pt x="237" y="393"/>
                      <a:pt x="242" y="407"/>
                    </a:cubicBezTo>
                    <a:cubicBezTo>
                      <a:pt x="232" y="407"/>
                      <a:pt x="222" y="407"/>
                      <a:pt x="212" y="407"/>
                    </a:cubicBezTo>
                    <a:cubicBezTo>
                      <a:pt x="213" y="402"/>
                      <a:pt x="213" y="397"/>
                      <a:pt x="213" y="392"/>
                    </a:cubicBezTo>
                    <a:cubicBezTo>
                      <a:pt x="228" y="381"/>
                      <a:pt x="229" y="361"/>
                      <a:pt x="232" y="345"/>
                    </a:cubicBezTo>
                    <a:cubicBezTo>
                      <a:pt x="222" y="340"/>
                      <a:pt x="212" y="334"/>
                      <a:pt x="205" y="324"/>
                    </a:cubicBezTo>
                    <a:cubicBezTo>
                      <a:pt x="197" y="324"/>
                      <a:pt x="189" y="325"/>
                      <a:pt x="182" y="328"/>
                    </a:cubicBezTo>
                    <a:cubicBezTo>
                      <a:pt x="170" y="321"/>
                      <a:pt x="163" y="309"/>
                      <a:pt x="160" y="296"/>
                    </a:cubicBezTo>
                    <a:cubicBezTo>
                      <a:pt x="154" y="297"/>
                      <a:pt x="147" y="298"/>
                      <a:pt x="141" y="300"/>
                    </a:cubicBezTo>
                    <a:cubicBezTo>
                      <a:pt x="130" y="286"/>
                      <a:pt x="111" y="289"/>
                      <a:pt x="96" y="288"/>
                    </a:cubicBezTo>
                    <a:cubicBezTo>
                      <a:pt x="93" y="294"/>
                      <a:pt x="87" y="297"/>
                      <a:pt x="81" y="299"/>
                    </a:cubicBezTo>
                    <a:cubicBezTo>
                      <a:pt x="69" y="308"/>
                      <a:pt x="59" y="322"/>
                      <a:pt x="43" y="324"/>
                    </a:cubicBezTo>
                    <a:cubicBezTo>
                      <a:pt x="29" y="317"/>
                      <a:pt x="17" y="308"/>
                      <a:pt x="1" y="310"/>
                    </a:cubicBezTo>
                    <a:cubicBezTo>
                      <a:pt x="1" y="307"/>
                      <a:pt x="1" y="303"/>
                      <a:pt x="0" y="301"/>
                    </a:cubicBezTo>
                    <a:cubicBezTo>
                      <a:pt x="8" y="303"/>
                      <a:pt x="15" y="306"/>
                      <a:pt x="23" y="305"/>
                    </a:cubicBezTo>
                    <a:cubicBezTo>
                      <a:pt x="41" y="301"/>
                      <a:pt x="60" y="301"/>
                      <a:pt x="78" y="296"/>
                    </a:cubicBezTo>
                    <a:cubicBezTo>
                      <a:pt x="79" y="289"/>
                      <a:pt x="80" y="283"/>
                      <a:pt x="80" y="276"/>
                    </a:cubicBezTo>
                    <a:cubicBezTo>
                      <a:pt x="84" y="273"/>
                      <a:pt x="88" y="269"/>
                      <a:pt x="92" y="265"/>
                    </a:cubicBezTo>
                    <a:cubicBezTo>
                      <a:pt x="111" y="267"/>
                      <a:pt x="129" y="258"/>
                      <a:pt x="147" y="253"/>
                    </a:cubicBezTo>
                    <a:cubicBezTo>
                      <a:pt x="150" y="251"/>
                      <a:pt x="153" y="248"/>
                      <a:pt x="156" y="246"/>
                    </a:cubicBezTo>
                    <a:cubicBezTo>
                      <a:pt x="156" y="240"/>
                      <a:pt x="157" y="234"/>
                      <a:pt x="158" y="228"/>
                    </a:cubicBezTo>
                    <a:cubicBezTo>
                      <a:pt x="151" y="225"/>
                      <a:pt x="145" y="223"/>
                      <a:pt x="138" y="220"/>
                    </a:cubicBezTo>
                    <a:cubicBezTo>
                      <a:pt x="120" y="227"/>
                      <a:pt x="103" y="220"/>
                      <a:pt x="87" y="212"/>
                    </a:cubicBezTo>
                    <a:cubicBezTo>
                      <a:pt x="99" y="193"/>
                      <a:pt x="118" y="177"/>
                      <a:pt x="121" y="154"/>
                    </a:cubicBezTo>
                    <a:cubicBezTo>
                      <a:pt x="126" y="128"/>
                      <a:pt x="143" y="107"/>
                      <a:pt x="145" y="80"/>
                    </a:cubicBezTo>
                    <a:cubicBezTo>
                      <a:pt x="153" y="80"/>
                      <a:pt x="162" y="80"/>
                      <a:pt x="171" y="80"/>
                    </a:cubicBezTo>
                    <a:cubicBezTo>
                      <a:pt x="171" y="89"/>
                      <a:pt x="173" y="98"/>
                      <a:pt x="174" y="107"/>
                    </a:cubicBezTo>
                    <a:cubicBezTo>
                      <a:pt x="171" y="109"/>
                      <a:pt x="167" y="110"/>
                      <a:pt x="163" y="113"/>
                    </a:cubicBezTo>
                    <a:cubicBezTo>
                      <a:pt x="161" y="127"/>
                      <a:pt x="159" y="141"/>
                      <a:pt x="157" y="155"/>
                    </a:cubicBezTo>
                    <a:cubicBezTo>
                      <a:pt x="182" y="146"/>
                      <a:pt x="209" y="137"/>
                      <a:pt x="227" y="116"/>
                    </a:cubicBezTo>
                    <a:cubicBezTo>
                      <a:pt x="230" y="93"/>
                      <a:pt x="218" y="75"/>
                      <a:pt x="207" y="57"/>
                    </a:cubicBezTo>
                    <a:cubicBezTo>
                      <a:pt x="218" y="37"/>
                      <a:pt x="236" y="23"/>
                      <a:pt x="251" y="7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9" name="Freeform 194">
                <a:extLst>
                  <a:ext uri="{FF2B5EF4-FFF2-40B4-BE49-F238E27FC236}">
                    <a16:creationId xmlns:a16="http://schemas.microsoft.com/office/drawing/2014/main" id="{90E82A68-1BBB-4C83-84BE-648B67E99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1" y="2243"/>
                <a:ext cx="13" cy="16"/>
              </a:xfrm>
              <a:custGeom>
                <a:avLst/>
                <a:gdLst>
                  <a:gd name="T0" fmla="*/ 5 w 16"/>
                  <a:gd name="T1" fmla="*/ 0 h 21"/>
                  <a:gd name="T2" fmla="*/ 2 w 16"/>
                  <a:gd name="T3" fmla="*/ 20 h 21"/>
                  <a:gd name="T4" fmla="*/ 5 w 1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1">
                    <a:moveTo>
                      <a:pt x="5" y="0"/>
                    </a:moveTo>
                    <a:cubicBezTo>
                      <a:pt x="16" y="1"/>
                      <a:pt x="12" y="21"/>
                      <a:pt x="2" y="20"/>
                    </a:cubicBezTo>
                    <a:cubicBezTo>
                      <a:pt x="0" y="13"/>
                      <a:pt x="3" y="6"/>
                      <a:pt x="5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0" name="Line 195">
                <a:extLst>
                  <a:ext uri="{FF2B5EF4-FFF2-40B4-BE49-F238E27FC236}">
                    <a16:creationId xmlns:a16="http://schemas.microsoft.com/office/drawing/2014/main" id="{7E2D54A4-B5FC-4D18-91BF-86B77AD28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8" y="22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1" name="Line 196">
                <a:extLst>
                  <a:ext uri="{FF2B5EF4-FFF2-40B4-BE49-F238E27FC236}">
                    <a16:creationId xmlns:a16="http://schemas.microsoft.com/office/drawing/2014/main" id="{D91CA93B-C180-4B70-AC0C-93465166D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8" y="22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2" name="Freeform 197">
                <a:extLst>
                  <a:ext uri="{FF2B5EF4-FFF2-40B4-BE49-F238E27FC236}">
                    <a16:creationId xmlns:a16="http://schemas.microsoft.com/office/drawing/2014/main" id="{531DD9F0-C5F5-4FFC-B430-3E84A8087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" y="2382"/>
                <a:ext cx="61" cy="32"/>
              </a:xfrm>
              <a:custGeom>
                <a:avLst/>
                <a:gdLst>
                  <a:gd name="T0" fmla="*/ 0 w 81"/>
                  <a:gd name="T1" fmla="*/ 0 h 42"/>
                  <a:gd name="T2" fmla="*/ 46 w 81"/>
                  <a:gd name="T3" fmla="*/ 15 h 42"/>
                  <a:gd name="T4" fmla="*/ 70 w 81"/>
                  <a:gd name="T5" fmla="*/ 14 h 42"/>
                  <a:gd name="T6" fmla="*/ 81 w 81"/>
                  <a:gd name="T7" fmla="*/ 11 h 42"/>
                  <a:gd name="T8" fmla="*/ 64 w 81"/>
                  <a:gd name="T9" fmla="*/ 33 h 42"/>
                  <a:gd name="T10" fmla="*/ 48 w 81"/>
                  <a:gd name="T11" fmla="*/ 34 h 42"/>
                  <a:gd name="T12" fmla="*/ 41 w 81"/>
                  <a:gd name="T13" fmla="*/ 42 h 42"/>
                  <a:gd name="T14" fmla="*/ 15 w 81"/>
                  <a:gd name="T15" fmla="*/ 32 h 42"/>
                  <a:gd name="T16" fmla="*/ 6 w 81"/>
                  <a:gd name="T17" fmla="*/ 9 h 42"/>
                  <a:gd name="T18" fmla="*/ 4 w 81"/>
                  <a:gd name="T19" fmla="*/ 20 h 42"/>
                  <a:gd name="T20" fmla="*/ 0 w 81"/>
                  <a:gd name="T21" fmla="*/ 20 h 42"/>
                  <a:gd name="T22" fmla="*/ 0 w 81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42">
                    <a:moveTo>
                      <a:pt x="0" y="0"/>
                    </a:moveTo>
                    <a:cubicBezTo>
                      <a:pt x="15" y="6"/>
                      <a:pt x="29" y="18"/>
                      <a:pt x="46" y="15"/>
                    </a:cubicBezTo>
                    <a:cubicBezTo>
                      <a:pt x="54" y="15"/>
                      <a:pt x="62" y="14"/>
                      <a:pt x="70" y="14"/>
                    </a:cubicBezTo>
                    <a:cubicBezTo>
                      <a:pt x="72" y="13"/>
                      <a:pt x="78" y="12"/>
                      <a:pt x="81" y="11"/>
                    </a:cubicBezTo>
                    <a:cubicBezTo>
                      <a:pt x="76" y="19"/>
                      <a:pt x="70" y="26"/>
                      <a:pt x="64" y="33"/>
                    </a:cubicBezTo>
                    <a:cubicBezTo>
                      <a:pt x="58" y="34"/>
                      <a:pt x="53" y="34"/>
                      <a:pt x="48" y="34"/>
                    </a:cubicBezTo>
                    <a:cubicBezTo>
                      <a:pt x="46" y="36"/>
                      <a:pt x="42" y="40"/>
                      <a:pt x="41" y="42"/>
                    </a:cubicBezTo>
                    <a:cubicBezTo>
                      <a:pt x="32" y="38"/>
                      <a:pt x="24" y="35"/>
                      <a:pt x="15" y="32"/>
                    </a:cubicBezTo>
                    <a:cubicBezTo>
                      <a:pt x="12" y="24"/>
                      <a:pt x="9" y="16"/>
                      <a:pt x="6" y="9"/>
                    </a:cubicBezTo>
                    <a:cubicBezTo>
                      <a:pt x="6" y="12"/>
                      <a:pt x="4" y="17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3" name="Freeform 198">
                <a:extLst>
                  <a:ext uri="{FF2B5EF4-FFF2-40B4-BE49-F238E27FC236}">
                    <a16:creationId xmlns:a16="http://schemas.microsoft.com/office/drawing/2014/main" id="{B398E68B-198E-4D89-904B-4E6FC167D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7" y="2382"/>
                <a:ext cx="58" cy="37"/>
              </a:xfrm>
              <a:custGeom>
                <a:avLst/>
                <a:gdLst>
                  <a:gd name="T0" fmla="*/ 0 w 76"/>
                  <a:gd name="T1" fmla="*/ 13 h 48"/>
                  <a:gd name="T2" fmla="*/ 66 w 76"/>
                  <a:gd name="T3" fmla="*/ 0 h 48"/>
                  <a:gd name="T4" fmla="*/ 69 w 76"/>
                  <a:gd name="T5" fmla="*/ 36 h 48"/>
                  <a:gd name="T6" fmla="*/ 76 w 76"/>
                  <a:gd name="T7" fmla="*/ 43 h 48"/>
                  <a:gd name="T8" fmla="*/ 49 w 76"/>
                  <a:gd name="T9" fmla="*/ 48 h 48"/>
                  <a:gd name="T10" fmla="*/ 38 w 76"/>
                  <a:gd name="T11" fmla="*/ 21 h 48"/>
                  <a:gd name="T12" fmla="*/ 0 w 76"/>
                  <a:gd name="T13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8">
                    <a:moveTo>
                      <a:pt x="0" y="13"/>
                    </a:moveTo>
                    <a:cubicBezTo>
                      <a:pt x="20" y="3"/>
                      <a:pt x="43" y="5"/>
                      <a:pt x="66" y="0"/>
                    </a:cubicBezTo>
                    <a:cubicBezTo>
                      <a:pt x="69" y="12"/>
                      <a:pt x="72" y="24"/>
                      <a:pt x="69" y="36"/>
                    </a:cubicBezTo>
                    <a:cubicBezTo>
                      <a:pt x="71" y="38"/>
                      <a:pt x="74" y="41"/>
                      <a:pt x="76" y="43"/>
                    </a:cubicBezTo>
                    <a:cubicBezTo>
                      <a:pt x="68" y="48"/>
                      <a:pt x="59" y="47"/>
                      <a:pt x="49" y="48"/>
                    </a:cubicBezTo>
                    <a:cubicBezTo>
                      <a:pt x="46" y="39"/>
                      <a:pt x="42" y="30"/>
                      <a:pt x="38" y="21"/>
                    </a:cubicBezTo>
                    <a:cubicBezTo>
                      <a:pt x="25" y="19"/>
                      <a:pt x="12" y="17"/>
                      <a:pt x="0" y="1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4" name="Freeform 199">
                <a:extLst>
                  <a:ext uri="{FF2B5EF4-FFF2-40B4-BE49-F238E27FC236}">
                    <a16:creationId xmlns:a16="http://schemas.microsoft.com/office/drawing/2014/main" id="{AC1B7DFE-1426-467F-8502-C29B0AC4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" y="2407"/>
                <a:ext cx="20" cy="11"/>
              </a:xfrm>
              <a:custGeom>
                <a:avLst/>
                <a:gdLst>
                  <a:gd name="T0" fmla="*/ 0 w 26"/>
                  <a:gd name="T1" fmla="*/ 8 h 15"/>
                  <a:gd name="T2" fmla="*/ 25 w 26"/>
                  <a:gd name="T3" fmla="*/ 0 h 15"/>
                  <a:gd name="T4" fmla="*/ 26 w 26"/>
                  <a:gd name="T5" fmla="*/ 15 h 15"/>
                  <a:gd name="T6" fmla="*/ 0 w 26"/>
                  <a:gd name="T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5">
                    <a:moveTo>
                      <a:pt x="0" y="8"/>
                    </a:moveTo>
                    <a:cubicBezTo>
                      <a:pt x="8" y="5"/>
                      <a:pt x="17" y="3"/>
                      <a:pt x="25" y="0"/>
                    </a:cubicBezTo>
                    <a:cubicBezTo>
                      <a:pt x="25" y="4"/>
                      <a:pt x="25" y="11"/>
                      <a:pt x="26" y="15"/>
                    </a:cubicBezTo>
                    <a:cubicBezTo>
                      <a:pt x="17" y="15"/>
                      <a:pt x="7" y="15"/>
                      <a:pt x="0" y="8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5" name="Freeform 200">
                <a:extLst>
                  <a:ext uri="{FF2B5EF4-FFF2-40B4-BE49-F238E27FC236}">
                    <a16:creationId xmlns:a16="http://schemas.microsoft.com/office/drawing/2014/main" id="{CC06D450-ABBD-4B12-9B40-444E59620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" y="2406"/>
                <a:ext cx="129" cy="62"/>
              </a:xfrm>
              <a:custGeom>
                <a:avLst/>
                <a:gdLst>
                  <a:gd name="T0" fmla="*/ 77 w 171"/>
                  <a:gd name="T1" fmla="*/ 3 h 83"/>
                  <a:gd name="T2" fmla="*/ 110 w 171"/>
                  <a:gd name="T3" fmla="*/ 9 h 83"/>
                  <a:gd name="T4" fmla="*/ 143 w 171"/>
                  <a:gd name="T5" fmla="*/ 22 h 83"/>
                  <a:gd name="T6" fmla="*/ 171 w 171"/>
                  <a:gd name="T7" fmla="*/ 51 h 83"/>
                  <a:gd name="T8" fmla="*/ 148 w 171"/>
                  <a:gd name="T9" fmla="*/ 82 h 83"/>
                  <a:gd name="T10" fmla="*/ 148 w 171"/>
                  <a:gd name="T11" fmla="*/ 69 h 83"/>
                  <a:gd name="T12" fmla="*/ 101 w 171"/>
                  <a:gd name="T13" fmla="*/ 68 h 83"/>
                  <a:gd name="T14" fmla="*/ 47 w 171"/>
                  <a:gd name="T15" fmla="*/ 48 h 83"/>
                  <a:gd name="T16" fmla="*/ 0 w 171"/>
                  <a:gd name="T17" fmla="*/ 34 h 83"/>
                  <a:gd name="T18" fmla="*/ 11 w 171"/>
                  <a:gd name="T19" fmla="*/ 16 h 83"/>
                  <a:gd name="T20" fmla="*/ 83 w 171"/>
                  <a:gd name="T21" fmla="*/ 25 h 83"/>
                  <a:gd name="T22" fmla="*/ 77 w 171"/>
                  <a:gd name="T23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1" h="83">
                    <a:moveTo>
                      <a:pt x="77" y="3"/>
                    </a:moveTo>
                    <a:cubicBezTo>
                      <a:pt x="88" y="3"/>
                      <a:pt x="101" y="0"/>
                      <a:pt x="110" y="9"/>
                    </a:cubicBezTo>
                    <a:cubicBezTo>
                      <a:pt x="119" y="17"/>
                      <a:pt x="130" y="21"/>
                      <a:pt x="143" y="22"/>
                    </a:cubicBezTo>
                    <a:cubicBezTo>
                      <a:pt x="151" y="34"/>
                      <a:pt x="159" y="44"/>
                      <a:pt x="171" y="51"/>
                    </a:cubicBezTo>
                    <a:cubicBezTo>
                      <a:pt x="169" y="64"/>
                      <a:pt x="166" y="83"/>
                      <a:pt x="148" y="82"/>
                    </a:cubicBezTo>
                    <a:cubicBezTo>
                      <a:pt x="148" y="79"/>
                      <a:pt x="148" y="72"/>
                      <a:pt x="148" y="69"/>
                    </a:cubicBezTo>
                    <a:cubicBezTo>
                      <a:pt x="133" y="71"/>
                      <a:pt x="116" y="75"/>
                      <a:pt x="101" y="68"/>
                    </a:cubicBezTo>
                    <a:cubicBezTo>
                      <a:pt x="83" y="60"/>
                      <a:pt x="65" y="52"/>
                      <a:pt x="47" y="48"/>
                    </a:cubicBezTo>
                    <a:cubicBezTo>
                      <a:pt x="30" y="46"/>
                      <a:pt x="17" y="35"/>
                      <a:pt x="0" y="34"/>
                    </a:cubicBezTo>
                    <a:cubicBezTo>
                      <a:pt x="4" y="28"/>
                      <a:pt x="7" y="22"/>
                      <a:pt x="11" y="16"/>
                    </a:cubicBezTo>
                    <a:cubicBezTo>
                      <a:pt x="35" y="20"/>
                      <a:pt x="60" y="18"/>
                      <a:pt x="83" y="25"/>
                    </a:cubicBezTo>
                    <a:cubicBezTo>
                      <a:pt x="81" y="18"/>
                      <a:pt x="79" y="10"/>
                      <a:pt x="77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6" name="Freeform 201">
                <a:extLst>
                  <a:ext uri="{FF2B5EF4-FFF2-40B4-BE49-F238E27FC236}">
                    <a16:creationId xmlns:a16="http://schemas.microsoft.com/office/drawing/2014/main" id="{7B00BF51-0504-4359-8694-C6E9CC8EF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" y="2422"/>
                <a:ext cx="48" cy="20"/>
              </a:xfrm>
              <a:custGeom>
                <a:avLst/>
                <a:gdLst>
                  <a:gd name="T0" fmla="*/ 0 w 63"/>
                  <a:gd name="T1" fmla="*/ 0 h 27"/>
                  <a:gd name="T2" fmla="*/ 32 w 63"/>
                  <a:gd name="T3" fmla="*/ 0 h 27"/>
                  <a:gd name="T4" fmla="*/ 39 w 63"/>
                  <a:gd name="T5" fmla="*/ 7 h 27"/>
                  <a:gd name="T6" fmla="*/ 63 w 63"/>
                  <a:gd name="T7" fmla="*/ 17 h 27"/>
                  <a:gd name="T8" fmla="*/ 7 w 63"/>
                  <a:gd name="T9" fmla="*/ 17 h 27"/>
                  <a:gd name="T10" fmla="*/ 0 w 63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7">
                    <a:moveTo>
                      <a:pt x="0" y="0"/>
                    </a:moveTo>
                    <a:cubicBezTo>
                      <a:pt x="10" y="0"/>
                      <a:pt x="21" y="0"/>
                      <a:pt x="32" y="0"/>
                    </a:cubicBezTo>
                    <a:cubicBezTo>
                      <a:pt x="33" y="2"/>
                      <a:pt x="38" y="6"/>
                      <a:pt x="39" y="7"/>
                    </a:cubicBezTo>
                    <a:cubicBezTo>
                      <a:pt x="48" y="9"/>
                      <a:pt x="56" y="12"/>
                      <a:pt x="63" y="17"/>
                    </a:cubicBezTo>
                    <a:cubicBezTo>
                      <a:pt x="45" y="23"/>
                      <a:pt x="25" y="27"/>
                      <a:pt x="7" y="17"/>
                    </a:cubicBezTo>
                    <a:cubicBezTo>
                      <a:pt x="0" y="14"/>
                      <a:pt x="2" y="6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7" name="Freeform 202">
                <a:extLst>
                  <a:ext uri="{FF2B5EF4-FFF2-40B4-BE49-F238E27FC236}">
                    <a16:creationId xmlns:a16="http://schemas.microsoft.com/office/drawing/2014/main" id="{16D5DD35-C091-45CC-9D28-4ECE81FD6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437"/>
                <a:ext cx="269" cy="231"/>
              </a:xfrm>
              <a:custGeom>
                <a:avLst/>
                <a:gdLst>
                  <a:gd name="T0" fmla="*/ 188 w 357"/>
                  <a:gd name="T1" fmla="*/ 16 h 306"/>
                  <a:gd name="T2" fmla="*/ 218 w 357"/>
                  <a:gd name="T3" fmla="*/ 12 h 306"/>
                  <a:gd name="T4" fmla="*/ 218 w 357"/>
                  <a:gd name="T5" fmla="*/ 27 h 306"/>
                  <a:gd name="T6" fmla="*/ 241 w 357"/>
                  <a:gd name="T7" fmla="*/ 22 h 306"/>
                  <a:gd name="T8" fmla="*/ 247 w 357"/>
                  <a:gd name="T9" fmla="*/ 38 h 306"/>
                  <a:gd name="T10" fmla="*/ 286 w 357"/>
                  <a:gd name="T11" fmla="*/ 45 h 306"/>
                  <a:gd name="T12" fmla="*/ 306 w 357"/>
                  <a:gd name="T13" fmla="*/ 67 h 306"/>
                  <a:gd name="T14" fmla="*/ 300 w 357"/>
                  <a:gd name="T15" fmla="*/ 89 h 306"/>
                  <a:gd name="T16" fmla="*/ 292 w 357"/>
                  <a:gd name="T17" fmla="*/ 95 h 306"/>
                  <a:gd name="T18" fmla="*/ 295 w 357"/>
                  <a:gd name="T19" fmla="*/ 101 h 306"/>
                  <a:gd name="T20" fmla="*/ 290 w 357"/>
                  <a:gd name="T21" fmla="*/ 122 h 306"/>
                  <a:gd name="T22" fmla="*/ 304 w 357"/>
                  <a:gd name="T23" fmla="*/ 122 h 306"/>
                  <a:gd name="T24" fmla="*/ 312 w 357"/>
                  <a:gd name="T25" fmla="*/ 131 h 306"/>
                  <a:gd name="T26" fmla="*/ 341 w 357"/>
                  <a:gd name="T27" fmla="*/ 131 h 306"/>
                  <a:gd name="T28" fmla="*/ 345 w 357"/>
                  <a:gd name="T29" fmla="*/ 142 h 306"/>
                  <a:gd name="T30" fmla="*/ 342 w 357"/>
                  <a:gd name="T31" fmla="*/ 162 h 306"/>
                  <a:gd name="T32" fmla="*/ 351 w 357"/>
                  <a:gd name="T33" fmla="*/ 169 h 306"/>
                  <a:gd name="T34" fmla="*/ 357 w 357"/>
                  <a:gd name="T35" fmla="*/ 193 h 306"/>
                  <a:gd name="T36" fmla="*/ 302 w 357"/>
                  <a:gd name="T37" fmla="*/ 225 h 306"/>
                  <a:gd name="T38" fmla="*/ 300 w 357"/>
                  <a:gd name="T39" fmla="*/ 283 h 306"/>
                  <a:gd name="T40" fmla="*/ 296 w 357"/>
                  <a:gd name="T41" fmla="*/ 306 h 306"/>
                  <a:gd name="T42" fmla="*/ 274 w 357"/>
                  <a:gd name="T43" fmla="*/ 301 h 306"/>
                  <a:gd name="T44" fmla="*/ 259 w 357"/>
                  <a:gd name="T45" fmla="*/ 280 h 306"/>
                  <a:gd name="T46" fmla="*/ 213 w 357"/>
                  <a:gd name="T47" fmla="*/ 242 h 306"/>
                  <a:gd name="T48" fmla="*/ 214 w 357"/>
                  <a:gd name="T49" fmla="*/ 210 h 306"/>
                  <a:gd name="T50" fmla="*/ 196 w 357"/>
                  <a:gd name="T51" fmla="*/ 210 h 306"/>
                  <a:gd name="T52" fmla="*/ 179 w 357"/>
                  <a:gd name="T53" fmla="*/ 232 h 306"/>
                  <a:gd name="T54" fmla="*/ 155 w 357"/>
                  <a:gd name="T55" fmla="*/ 237 h 306"/>
                  <a:gd name="T56" fmla="*/ 147 w 357"/>
                  <a:gd name="T57" fmla="*/ 207 h 306"/>
                  <a:gd name="T58" fmla="*/ 145 w 357"/>
                  <a:gd name="T59" fmla="*/ 182 h 306"/>
                  <a:gd name="T60" fmla="*/ 103 w 357"/>
                  <a:gd name="T61" fmla="*/ 163 h 306"/>
                  <a:gd name="T62" fmla="*/ 103 w 357"/>
                  <a:gd name="T63" fmla="*/ 146 h 306"/>
                  <a:gd name="T64" fmla="*/ 81 w 357"/>
                  <a:gd name="T65" fmla="*/ 139 h 306"/>
                  <a:gd name="T66" fmla="*/ 60 w 357"/>
                  <a:gd name="T67" fmla="*/ 110 h 306"/>
                  <a:gd name="T68" fmla="*/ 37 w 357"/>
                  <a:gd name="T69" fmla="*/ 103 h 306"/>
                  <a:gd name="T70" fmla="*/ 43 w 357"/>
                  <a:gd name="T71" fmla="*/ 96 h 306"/>
                  <a:gd name="T72" fmla="*/ 0 w 357"/>
                  <a:gd name="T73" fmla="*/ 49 h 306"/>
                  <a:gd name="T74" fmla="*/ 33 w 357"/>
                  <a:gd name="T75" fmla="*/ 38 h 306"/>
                  <a:gd name="T76" fmla="*/ 40 w 357"/>
                  <a:gd name="T77" fmla="*/ 30 h 306"/>
                  <a:gd name="T78" fmla="*/ 50 w 357"/>
                  <a:gd name="T79" fmla="*/ 29 h 306"/>
                  <a:gd name="T80" fmla="*/ 74 w 357"/>
                  <a:gd name="T81" fmla="*/ 16 h 306"/>
                  <a:gd name="T82" fmla="*/ 87 w 357"/>
                  <a:gd name="T83" fmla="*/ 39 h 306"/>
                  <a:gd name="T84" fmla="*/ 100 w 357"/>
                  <a:gd name="T85" fmla="*/ 30 h 306"/>
                  <a:gd name="T86" fmla="*/ 147 w 357"/>
                  <a:gd name="T87" fmla="*/ 43 h 306"/>
                  <a:gd name="T88" fmla="*/ 178 w 357"/>
                  <a:gd name="T89" fmla="*/ 16 h 306"/>
                  <a:gd name="T90" fmla="*/ 188 w 357"/>
                  <a:gd name="T91" fmla="*/ 1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7" h="306">
                    <a:moveTo>
                      <a:pt x="188" y="16"/>
                    </a:moveTo>
                    <a:cubicBezTo>
                      <a:pt x="191" y="0"/>
                      <a:pt x="208" y="13"/>
                      <a:pt x="218" y="12"/>
                    </a:cubicBezTo>
                    <a:cubicBezTo>
                      <a:pt x="218" y="16"/>
                      <a:pt x="218" y="23"/>
                      <a:pt x="218" y="27"/>
                    </a:cubicBezTo>
                    <a:cubicBezTo>
                      <a:pt x="226" y="25"/>
                      <a:pt x="233" y="23"/>
                      <a:pt x="241" y="22"/>
                    </a:cubicBezTo>
                    <a:cubicBezTo>
                      <a:pt x="242" y="27"/>
                      <a:pt x="245" y="33"/>
                      <a:pt x="247" y="38"/>
                    </a:cubicBezTo>
                    <a:cubicBezTo>
                      <a:pt x="259" y="44"/>
                      <a:pt x="272" y="53"/>
                      <a:pt x="286" y="45"/>
                    </a:cubicBezTo>
                    <a:cubicBezTo>
                      <a:pt x="293" y="52"/>
                      <a:pt x="301" y="58"/>
                      <a:pt x="306" y="67"/>
                    </a:cubicBezTo>
                    <a:cubicBezTo>
                      <a:pt x="305" y="74"/>
                      <a:pt x="302" y="81"/>
                      <a:pt x="300" y="89"/>
                    </a:cubicBezTo>
                    <a:cubicBezTo>
                      <a:pt x="298" y="90"/>
                      <a:pt x="294" y="94"/>
                      <a:pt x="292" y="95"/>
                    </a:cubicBezTo>
                    <a:cubicBezTo>
                      <a:pt x="293" y="97"/>
                      <a:pt x="294" y="99"/>
                      <a:pt x="295" y="101"/>
                    </a:cubicBezTo>
                    <a:cubicBezTo>
                      <a:pt x="293" y="108"/>
                      <a:pt x="292" y="115"/>
                      <a:pt x="290" y="122"/>
                    </a:cubicBezTo>
                    <a:cubicBezTo>
                      <a:pt x="294" y="122"/>
                      <a:pt x="301" y="122"/>
                      <a:pt x="304" y="122"/>
                    </a:cubicBezTo>
                    <a:cubicBezTo>
                      <a:pt x="306" y="124"/>
                      <a:pt x="310" y="129"/>
                      <a:pt x="312" y="131"/>
                    </a:cubicBezTo>
                    <a:cubicBezTo>
                      <a:pt x="321" y="131"/>
                      <a:pt x="331" y="131"/>
                      <a:pt x="341" y="131"/>
                    </a:cubicBezTo>
                    <a:cubicBezTo>
                      <a:pt x="342" y="134"/>
                      <a:pt x="344" y="139"/>
                      <a:pt x="345" y="142"/>
                    </a:cubicBezTo>
                    <a:cubicBezTo>
                      <a:pt x="344" y="148"/>
                      <a:pt x="343" y="155"/>
                      <a:pt x="342" y="162"/>
                    </a:cubicBezTo>
                    <a:cubicBezTo>
                      <a:pt x="344" y="164"/>
                      <a:pt x="348" y="167"/>
                      <a:pt x="351" y="169"/>
                    </a:cubicBezTo>
                    <a:cubicBezTo>
                      <a:pt x="353" y="177"/>
                      <a:pt x="355" y="185"/>
                      <a:pt x="357" y="193"/>
                    </a:cubicBezTo>
                    <a:cubicBezTo>
                      <a:pt x="338" y="204"/>
                      <a:pt x="322" y="217"/>
                      <a:pt x="302" y="225"/>
                    </a:cubicBezTo>
                    <a:cubicBezTo>
                      <a:pt x="300" y="245"/>
                      <a:pt x="292" y="264"/>
                      <a:pt x="300" y="283"/>
                    </a:cubicBezTo>
                    <a:cubicBezTo>
                      <a:pt x="298" y="291"/>
                      <a:pt x="297" y="298"/>
                      <a:pt x="296" y="306"/>
                    </a:cubicBezTo>
                    <a:cubicBezTo>
                      <a:pt x="289" y="304"/>
                      <a:pt x="281" y="302"/>
                      <a:pt x="274" y="301"/>
                    </a:cubicBezTo>
                    <a:cubicBezTo>
                      <a:pt x="268" y="294"/>
                      <a:pt x="263" y="287"/>
                      <a:pt x="259" y="280"/>
                    </a:cubicBezTo>
                    <a:cubicBezTo>
                      <a:pt x="235" y="282"/>
                      <a:pt x="220" y="262"/>
                      <a:pt x="213" y="242"/>
                    </a:cubicBezTo>
                    <a:cubicBezTo>
                      <a:pt x="206" y="232"/>
                      <a:pt x="212" y="220"/>
                      <a:pt x="214" y="210"/>
                    </a:cubicBezTo>
                    <a:cubicBezTo>
                      <a:pt x="208" y="210"/>
                      <a:pt x="202" y="210"/>
                      <a:pt x="196" y="210"/>
                    </a:cubicBezTo>
                    <a:cubicBezTo>
                      <a:pt x="190" y="217"/>
                      <a:pt x="184" y="224"/>
                      <a:pt x="179" y="232"/>
                    </a:cubicBezTo>
                    <a:cubicBezTo>
                      <a:pt x="171" y="235"/>
                      <a:pt x="164" y="239"/>
                      <a:pt x="155" y="237"/>
                    </a:cubicBezTo>
                    <a:cubicBezTo>
                      <a:pt x="147" y="229"/>
                      <a:pt x="149" y="217"/>
                      <a:pt x="147" y="207"/>
                    </a:cubicBezTo>
                    <a:cubicBezTo>
                      <a:pt x="149" y="199"/>
                      <a:pt x="147" y="190"/>
                      <a:pt x="145" y="182"/>
                    </a:cubicBezTo>
                    <a:cubicBezTo>
                      <a:pt x="142" y="162"/>
                      <a:pt x="117" y="169"/>
                      <a:pt x="103" y="163"/>
                    </a:cubicBezTo>
                    <a:cubicBezTo>
                      <a:pt x="103" y="157"/>
                      <a:pt x="103" y="152"/>
                      <a:pt x="103" y="146"/>
                    </a:cubicBezTo>
                    <a:cubicBezTo>
                      <a:pt x="95" y="145"/>
                      <a:pt x="87" y="143"/>
                      <a:pt x="81" y="139"/>
                    </a:cubicBezTo>
                    <a:cubicBezTo>
                      <a:pt x="71" y="132"/>
                      <a:pt x="68" y="119"/>
                      <a:pt x="60" y="110"/>
                    </a:cubicBezTo>
                    <a:cubicBezTo>
                      <a:pt x="53" y="104"/>
                      <a:pt x="45" y="104"/>
                      <a:pt x="37" y="103"/>
                    </a:cubicBezTo>
                    <a:cubicBezTo>
                      <a:pt x="39" y="101"/>
                      <a:pt x="41" y="98"/>
                      <a:pt x="43" y="96"/>
                    </a:cubicBezTo>
                    <a:cubicBezTo>
                      <a:pt x="23" y="87"/>
                      <a:pt x="13" y="65"/>
                      <a:pt x="0" y="49"/>
                    </a:cubicBezTo>
                    <a:cubicBezTo>
                      <a:pt x="11" y="44"/>
                      <a:pt x="22" y="40"/>
                      <a:pt x="33" y="38"/>
                    </a:cubicBezTo>
                    <a:cubicBezTo>
                      <a:pt x="34" y="36"/>
                      <a:pt x="38" y="32"/>
                      <a:pt x="40" y="30"/>
                    </a:cubicBezTo>
                    <a:cubicBezTo>
                      <a:pt x="42" y="30"/>
                      <a:pt x="47" y="29"/>
                      <a:pt x="50" y="29"/>
                    </a:cubicBezTo>
                    <a:cubicBezTo>
                      <a:pt x="57" y="24"/>
                      <a:pt x="64" y="16"/>
                      <a:pt x="74" y="16"/>
                    </a:cubicBezTo>
                    <a:cubicBezTo>
                      <a:pt x="79" y="23"/>
                      <a:pt x="82" y="31"/>
                      <a:pt x="87" y="39"/>
                    </a:cubicBezTo>
                    <a:cubicBezTo>
                      <a:pt x="93" y="39"/>
                      <a:pt x="96" y="33"/>
                      <a:pt x="100" y="30"/>
                    </a:cubicBezTo>
                    <a:cubicBezTo>
                      <a:pt x="112" y="43"/>
                      <a:pt x="129" y="45"/>
                      <a:pt x="147" y="43"/>
                    </a:cubicBezTo>
                    <a:cubicBezTo>
                      <a:pt x="158" y="35"/>
                      <a:pt x="169" y="27"/>
                      <a:pt x="178" y="16"/>
                    </a:cubicBezTo>
                    <a:cubicBezTo>
                      <a:pt x="181" y="16"/>
                      <a:pt x="186" y="16"/>
                      <a:pt x="188" y="1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8" name="Freeform 203">
                <a:extLst>
                  <a:ext uri="{FF2B5EF4-FFF2-40B4-BE49-F238E27FC236}">
                    <a16:creationId xmlns:a16="http://schemas.microsoft.com/office/drawing/2014/main" id="{75DD3F3A-DA45-43CF-A2D1-E32FB85C0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" y="2445"/>
                <a:ext cx="104" cy="36"/>
              </a:xfrm>
              <a:custGeom>
                <a:avLst/>
                <a:gdLst>
                  <a:gd name="T0" fmla="*/ 0 w 139"/>
                  <a:gd name="T1" fmla="*/ 0 h 48"/>
                  <a:gd name="T2" fmla="*/ 33 w 139"/>
                  <a:gd name="T3" fmla="*/ 10 h 48"/>
                  <a:gd name="T4" fmla="*/ 60 w 139"/>
                  <a:gd name="T5" fmla="*/ 2 h 48"/>
                  <a:gd name="T6" fmla="*/ 138 w 139"/>
                  <a:gd name="T7" fmla="*/ 35 h 48"/>
                  <a:gd name="T8" fmla="*/ 139 w 139"/>
                  <a:gd name="T9" fmla="*/ 48 h 48"/>
                  <a:gd name="T10" fmla="*/ 72 w 139"/>
                  <a:gd name="T11" fmla="*/ 35 h 48"/>
                  <a:gd name="T12" fmla="*/ 0 w 139"/>
                  <a:gd name="T13" fmla="*/ 18 h 48"/>
                  <a:gd name="T14" fmla="*/ 0 w 139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48">
                    <a:moveTo>
                      <a:pt x="0" y="0"/>
                    </a:moveTo>
                    <a:cubicBezTo>
                      <a:pt x="11" y="3"/>
                      <a:pt x="22" y="6"/>
                      <a:pt x="33" y="10"/>
                    </a:cubicBezTo>
                    <a:cubicBezTo>
                      <a:pt x="41" y="7"/>
                      <a:pt x="50" y="3"/>
                      <a:pt x="60" y="2"/>
                    </a:cubicBezTo>
                    <a:cubicBezTo>
                      <a:pt x="83" y="18"/>
                      <a:pt x="115" y="17"/>
                      <a:pt x="138" y="35"/>
                    </a:cubicBezTo>
                    <a:cubicBezTo>
                      <a:pt x="138" y="39"/>
                      <a:pt x="139" y="45"/>
                      <a:pt x="139" y="48"/>
                    </a:cubicBezTo>
                    <a:cubicBezTo>
                      <a:pt x="116" y="46"/>
                      <a:pt x="93" y="43"/>
                      <a:pt x="72" y="35"/>
                    </a:cubicBezTo>
                    <a:cubicBezTo>
                      <a:pt x="49" y="25"/>
                      <a:pt x="22" y="34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9" name="Freeform 204">
                <a:extLst>
                  <a:ext uri="{FF2B5EF4-FFF2-40B4-BE49-F238E27FC236}">
                    <a16:creationId xmlns:a16="http://schemas.microsoft.com/office/drawing/2014/main" id="{7538868F-C2CF-4FF1-8BC2-A09C1C74D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2473"/>
                <a:ext cx="985" cy="1018"/>
              </a:xfrm>
              <a:custGeom>
                <a:avLst/>
                <a:gdLst>
                  <a:gd name="T0" fmla="*/ 808 w 1310"/>
                  <a:gd name="T1" fmla="*/ 54 h 1352"/>
                  <a:gd name="T2" fmla="*/ 875 w 1310"/>
                  <a:gd name="T3" fmla="*/ 108 h 1352"/>
                  <a:gd name="T4" fmla="*/ 925 w 1310"/>
                  <a:gd name="T5" fmla="*/ 196 h 1352"/>
                  <a:gd name="T6" fmla="*/ 998 w 1310"/>
                  <a:gd name="T7" fmla="*/ 224 h 1352"/>
                  <a:gd name="T8" fmla="*/ 1082 w 1310"/>
                  <a:gd name="T9" fmla="*/ 269 h 1352"/>
                  <a:gd name="T10" fmla="*/ 1165 w 1310"/>
                  <a:gd name="T11" fmla="*/ 297 h 1352"/>
                  <a:gd name="T12" fmla="*/ 1201 w 1310"/>
                  <a:gd name="T13" fmla="*/ 329 h 1352"/>
                  <a:gd name="T14" fmla="*/ 1310 w 1310"/>
                  <a:gd name="T15" fmla="*/ 361 h 1352"/>
                  <a:gd name="T16" fmla="*/ 1254 w 1310"/>
                  <a:gd name="T17" fmla="*/ 471 h 1352"/>
                  <a:gd name="T18" fmla="*/ 1229 w 1310"/>
                  <a:gd name="T19" fmla="*/ 591 h 1352"/>
                  <a:gd name="T20" fmla="*/ 1167 w 1310"/>
                  <a:gd name="T21" fmla="*/ 624 h 1352"/>
                  <a:gd name="T22" fmla="*/ 1092 w 1310"/>
                  <a:gd name="T23" fmla="*/ 764 h 1352"/>
                  <a:gd name="T24" fmla="*/ 1161 w 1310"/>
                  <a:gd name="T25" fmla="*/ 778 h 1352"/>
                  <a:gd name="T26" fmla="*/ 1161 w 1310"/>
                  <a:gd name="T27" fmla="*/ 838 h 1352"/>
                  <a:gd name="T28" fmla="*/ 1180 w 1310"/>
                  <a:gd name="T29" fmla="*/ 903 h 1352"/>
                  <a:gd name="T30" fmla="*/ 1168 w 1310"/>
                  <a:gd name="T31" fmla="*/ 944 h 1352"/>
                  <a:gd name="T32" fmla="*/ 1174 w 1310"/>
                  <a:gd name="T33" fmla="*/ 1006 h 1352"/>
                  <a:gd name="T34" fmla="*/ 1240 w 1310"/>
                  <a:gd name="T35" fmla="*/ 1117 h 1352"/>
                  <a:gd name="T36" fmla="*/ 1210 w 1310"/>
                  <a:gd name="T37" fmla="*/ 1171 h 1352"/>
                  <a:gd name="T38" fmla="*/ 1182 w 1310"/>
                  <a:gd name="T39" fmla="*/ 1177 h 1352"/>
                  <a:gd name="T40" fmla="*/ 1042 w 1310"/>
                  <a:gd name="T41" fmla="*/ 1263 h 1352"/>
                  <a:gd name="T42" fmla="*/ 962 w 1310"/>
                  <a:gd name="T43" fmla="*/ 1222 h 1352"/>
                  <a:gd name="T44" fmla="*/ 896 w 1310"/>
                  <a:gd name="T45" fmla="*/ 1201 h 1352"/>
                  <a:gd name="T46" fmla="*/ 781 w 1310"/>
                  <a:gd name="T47" fmla="*/ 1207 h 1352"/>
                  <a:gd name="T48" fmla="*/ 679 w 1310"/>
                  <a:gd name="T49" fmla="*/ 1337 h 1352"/>
                  <a:gd name="T50" fmla="*/ 629 w 1310"/>
                  <a:gd name="T51" fmla="*/ 1337 h 1352"/>
                  <a:gd name="T52" fmla="*/ 553 w 1310"/>
                  <a:gd name="T53" fmla="*/ 1318 h 1352"/>
                  <a:gd name="T54" fmla="*/ 491 w 1310"/>
                  <a:gd name="T55" fmla="*/ 1265 h 1352"/>
                  <a:gd name="T56" fmla="*/ 351 w 1310"/>
                  <a:gd name="T57" fmla="*/ 1263 h 1352"/>
                  <a:gd name="T58" fmla="*/ 232 w 1310"/>
                  <a:gd name="T59" fmla="*/ 1181 h 1352"/>
                  <a:gd name="T60" fmla="*/ 189 w 1310"/>
                  <a:gd name="T61" fmla="*/ 1128 h 1352"/>
                  <a:gd name="T62" fmla="*/ 259 w 1310"/>
                  <a:gd name="T63" fmla="*/ 1002 h 1352"/>
                  <a:gd name="T64" fmla="*/ 271 w 1310"/>
                  <a:gd name="T65" fmla="*/ 926 h 1352"/>
                  <a:gd name="T66" fmla="*/ 304 w 1310"/>
                  <a:gd name="T67" fmla="*/ 829 h 1352"/>
                  <a:gd name="T68" fmla="*/ 342 w 1310"/>
                  <a:gd name="T69" fmla="*/ 862 h 1352"/>
                  <a:gd name="T70" fmla="*/ 313 w 1310"/>
                  <a:gd name="T71" fmla="*/ 769 h 1352"/>
                  <a:gd name="T72" fmla="*/ 293 w 1310"/>
                  <a:gd name="T73" fmla="*/ 666 h 1352"/>
                  <a:gd name="T74" fmla="*/ 245 w 1310"/>
                  <a:gd name="T75" fmla="*/ 542 h 1352"/>
                  <a:gd name="T76" fmla="*/ 218 w 1310"/>
                  <a:gd name="T77" fmla="*/ 515 h 1352"/>
                  <a:gd name="T78" fmla="*/ 182 w 1310"/>
                  <a:gd name="T79" fmla="*/ 464 h 1352"/>
                  <a:gd name="T80" fmla="*/ 96 w 1310"/>
                  <a:gd name="T81" fmla="*/ 411 h 1352"/>
                  <a:gd name="T82" fmla="*/ 7 w 1310"/>
                  <a:gd name="T83" fmla="*/ 360 h 1352"/>
                  <a:gd name="T84" fmla="*/ 28 w 1310"/>
                  <a:gd name="T85" fmla="*/ 335 h 1352"/>
                  <a:gd name="T86" fmla="*/ 11 w 1310"/>
                  <a:gd name="T87" fmla="*/ 304 h 1352"/>
                  <a:gd name="T88" fmla="*/ 36 w 1310"/>
                  <a:gd name="T89" fmla="*/ 286 h 1352"/>
                  <a:gd name="T90" fmla="*/ 118 w 1310"/>
                  <a:gd name="T91" fmla="*/ 291 h 1352"/>
                  <a:gd name="T92" fmla="*/ 227 w 1310"/>
                  <a:gd name="T93" fmla="*/ 320 h 1352"/>
                  <a:gd name="T94" fmla="*/ 309 w 1310"/>
                  <a:gd name="T95" fmla="*/ 332 h 1352"/>
                  <a:gd name="T96" fmla="*/ 339 w 1310"/>
                  <a:gd name="T97" fmla="*/ 228 h 1352"/>
                  <a:gd name="T98" fmla="*/ 374 w 1310"/>
                  <a:gd name="T99" fmla="*/ 226 h 1352"/>
                  <a:gd name="T100" fmla="*/ 519 w 1310"/>
                  <a:gd name="T101" fmla="*/ 234 h 1352"/>
                  <a:gd name="T102" fmla="*/ 536 w 1310"/>
                  <a:gd name="T103" fmla="*/ 221 h 1352"/>
                  <a:gd name="T104" fmla="*/ 602 w 1310"/>
                  <a:gd name="T105" fmla="*/ 165 h 1352"/>
                  <a:gd name="T106" fmla="*/ 692 w 1310"/>
                  <a:gd name="T107" fmla="*/ 33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10" h="1352">
                    <a:moveTo>
                      <a:pt x="728" y="18"/>
                    </a:moveTo>
                    <a:cubicBezTo>
                      <a:pt x="743" y="18"/>
                      <a:pt x="753" y="0"/>
                      <a:pt x="768" y="6"/>
                    </a:cubicBezTo>
                    <a:cubicBezTo>
                      <a:pt x="782" y="21"/>
                      <a:pt x="793" y="39"/>
                      <a:pt x="808" y="54"/>
                    </a:cubicBezTo>
                    <a:cubicBezTo>
                      <a:pt x="819" y="62"/>
                      <a:pt x="831" y="67"/>
                      <a:pt x="843" y="74"/>
                    </a:cubicBezTo>
                    <a:cubicBezTo>
                      <a:pt x="842" y="76"/>
                      <a:pt x="840" y="81"/>
                      <a:pt x="840" y="83"/>
                    </a:cubicBezTo>
                    <a:cubicBezTo>
                      <a:pt x="846" y="97"/>
                      <a:pt x="860" y="105"/>
                      <a:pt x="875" y="108"/>
                    </a:cubicBezTo>
                    <a:cubicBezTo>
                      <a:pt x="875" y="113"/>
                      <a:pt x="875" y="119"/>
                      <a:pt x="876" y="124"/>
                    </a:cubicBezTo>
                    <a:cubicBezTo>
                      <a:pt x="889" y="128"/>
                      <a:pt x="905" y="126"/>
                      <a:pt x="916" y="135"/>
                    </a:cubicBezTo>
                    <a:cubicBezTo>
                      <a:pt x="918" y="155"/>
                      <a:pt x="917" y="176"/>
                      <a:pt x="925" y="196"/>
                    </a:cubicBezTo>
                    <a:cubicBezTo>
                      <a:pt x="939" y="203"/>
                      <a:pt x="957" y="199"/>
                      <a:pt x="970" y="193"/>
                    </a:cubicBezTo>
                    <a:cubicBezTo>
                      <a:pt x="973" y="188"/>
                      <a:pt x="976" y="183"/>
                      <a:pt x="980" y="178"/>
                    </a:cubicBezTo>
                    <a:cubicBezTo>
                      <a:pt x="982" y="195"/>
                      <a:pt x="991" y="210"/>
                      <a:pt x="998" y="224"/>
                    </a:cubicBezTo>
                    <a:cubicBezTo>
                      <a:pt x="1004" y="238"/>
                      <a:pt x="1019" y="239"/>
                      <a:pt x="1031" y="241"/>
                    </a:cubicBezTo>
                    <a:cubicBezTo>
                      <a:pt x="1036" y="248"/>
                      <a:pt x="1041" y="255"/>
                      <a:pt x="1047" y="262"/>
                    </a:cubicBezTo>
                    <a:cubicBezTo>
                      <a:pt x="1059" y="264"/>
                      <a:pt x="1071" y="266"/>
                      <a:pt x="1082" y="269"/>
                    </a:cubicBezTo>
                    <a:cubicBezTo>
                      <a:pt x="1082" y="271"/>
                      <a:pt x="1083" y="277"/>
                      <a:pt x="1083" y="281"/>
                    </a:cubicBezTo>
                    <a:cubicBezTo>
                      <a:pt x="1097" y="284"/>
                      <a:pt x="1111" y="286"/>
                      <a:pt x="1124" y="282"/>
                    </a:cubicBezTo>
                    <a:cubicBezTo>
                      <a:pt x="1140" y="278"/>
                      <a:pt x="1152" y="291"/>
                      <a:pt x="1165" y="297"/>
                    </a:cubicBezTo>
                    <a:cubicBezTo>
                      <a:pt x="1165" y="299"/>
                      <a:pt x="1168" y="303"/>
                      <a:pt x="1169" y="305"/>
                    </a:cubicBezTo>
                    <a:cubicBezTo>
                      <a:pt x="1167" y="314"/>
                      <a:pt x="1162" y="326"/>
                      <a:pt x="1172" y="332"/>
                    </a:cubicBezTo>
                    <a:cubicBezTo>
                      <a:pt x="1182" y="334"/>
                      <a:pt x="1192" y="332"/>
                      <a:pt x="1201" y="329"/>
                    </a:cubicBezTo>
                    <a:cubicBezTo>
                      <a:pt x="1207" y="345"/>
                      <a:pt x="1230" y="335"/>
                      <a:pt x="1242" y="332"/>
                    </a:cubicBezTo>
                    <a:cubicBezTo>
                      <a:pt x="1247" y="338"/>
                      <a:pt x="1252" y="344"/>
                      <a:pt x="1256" y="350"/>
                    </a:cubicBezTo>
                    <a:cubicBezTo>
                      <a:pt x="1275" y="350"/>
                      <a:pt x="1293" y="354"/>
                      <a:pt x="1310" y="361"/>
                    </a:cubicBezTo>
                    <a:cubicBezTo>
                      <a:pt x="1301" y="378"/>
                      <a:pt x="1291" y="394"/>
                      <a:pt x="1278" y="407"/>
                    </a:cubicBezTo>
                    <a:cubicBezTo>
                      <a:pt x="1268" y="417"/>
                      <a:pt x="1269" y="431"/>
                      <a:pt x="1267" y="443"/>
                    </a:cubicBezTo>
                    <a:cubicBezTo>
                      <a:pt x="1266" y="453"/>
                      <a:pt x="1259" y="461"/>
                      <a:pt x="1254" y="471"/>
                    </a:cubicBezTo>
                    <a:cubicBezTo>
                      <a:pt x="1251" y="483"/>
                      <a:pt x="1254" y="495"/>
                      <a:pt x="1257" y="507"/>
                    </a:cubicBezTo>
                    <a:cubicBezTo>
                      <a:pt x="1254" y="523"/>
                      <a:pt x="1254" y="539"/>
                      <a:pt x="1250" y="554"/>
                    </a:cubicBezTo>
                    <a:cubicBezTo>
                      <a:pt x="1248" y="569"/>
                      <a:pt x="1237" y="580"/>
                      <a:pt x="1229" y="591"/>
                    </a:cubicBezTo>
                    <a:cubicBezTo>
                      <a:pt x="1225" y="586"/>
                      <a:pt x="1220" y="582"/>
                      <a:pt x="1215" y="577"/>
                    </a:cubicBezTo>
                    <a:cubicBezTo>
                      <a:pt x="1208" y="577"/>
                      <a:pt x="1201" y="577"/>
                      <a:pt x="1195" y="577"/>
                    </a:cubicBezTo>
                    <a:cubicBezTo>
                      <a:pt x="1183" y="591"/>
                      <a:pt x="1173" y="607"/>
                      <a:pt x="1167" y="624"/>
                    </a:cubicBezTo>
                    <a:cubicBezTo>
                      <a:pt x="1161" y="641"/>
                      <a:pt x="1142" y="645"/>
                      <a:pt x="1135" y="660"/>
                    </a:cubicBezTo>
                    <a:cubicBezTo>
                      <a:pt x="1127" y="675"/>
                      <a:pt x="1122" y="692"/>
                      <a:pt x="1108" y="703"/>
                    </a:cubicBezTo>
                    <a:cubicBezTo>
                      <a:pt x="1089" y="717"/>
                      <a:pt x="1082" y="743"/>
                      <a:pt x="1092" y="764"/>
                    </a:cubicBezTo>
                    <a:cubicBezTo>
                      <a:pt x="1077" y="767"/>
                      <a:pt x="1059" y="774"/>
                      <a:pt x="1059" y="793"/>
                    </a:cubicBezTo>
                    <a:cubicBezTo>
                      <a:pt x="1078" y="802"/>
                      <a:pt x="1101" y="798"/>
                      <a:pt x="1116" y="782"/>
                    </a:cubicBezTo>
                    <a:cubicBezTo>
                      <a:pt x="1131" y="785"/>
                      <a:pt x="1146" y="780"/>
                      <a:pt x="1161" y="778"/>
                    </a:cubicBezTo>
                    <a:cubicBezTo>
                      <a:pt x="1161" y="787"/>
                      <a:pt x="1161" y="796"/>
                      <a:pt x="1162" y="805"/>
                    </a:cubicBezTo>
                    <a:cubicBezTo>
                      <a:pt x="1166" y="810"/>
                      <a:pt x="1171" y="815"/>
                      <a:pt x="1176" y="820"/>
                    </a:cubicBezTo>
                    <a:cubicBezTo>
                      <a:pt x="1174" y="828"/>
                      <a:pt x="1168" y="833"/>
                      <a:pt x="1161" y="838"/>
                    </a:cubicBezTo>
                    <a:cubicBezTo>
                      <a:pt x="1160" y="849"/>
                      <a:pt x="1162" y="860"/>
                      <a:pt x="1166" y="870"/>
                    </a:cubicBezTo>
                    <a:cubicBezTo>
                      <a:pt x="1171" y="872"/>
                      <a:pt x="1175" y="874"/>
                      <a:pt x="1180" y="877"/>
                    </a:cubicBezTo>
                    <a:cubicBezTo>
                      <a:pt x="1180" y="886"/>
                      <a:pt x="1180" y="895"/>
                      <a:pt x="1180" y="903"/>
                    </a:cubicBezTo>
                    <a:cubicBezTo>
                      <a:pt x="1183" y="904"/>
                      <a:pt x="1190" y="904"/>
                      <a:pt x="1194" y="904"/>
                    </a:cubicBezTo>
                    <a:cubicBezTo>
                      <a:pt x="1194" y="910"/>
                      <a:pt x="1194" y="915"/>
                      <a:pt x="1194" y="921"/>
                    </a:cubicBezTo>
                    <a:cubicBezTo>
                      <a:pt x="1184" y="928"/>
                      <a:pt x="1175" y="935"/>
                      <a:pt x="1168" y="944"/>
                    </a:cubicBezTo>
                    <a:cubicBezTo>
                      <a:pt x="1156" y="945"/>
                      <a:pt x="1144" y="947"/>
                      <a:pt x="1132" y="950"/>
                    </a:cubicBezTo>
                    <a:cubicBezTo>
                      <a:pt x="1135" y="961"/>
                      <a:pt x="1138" y="972"/>
                      <a:pt x="1145" y="981"/>
                    </a:cubicBezTo>
                    <a:cubicBezTo>
                      <a:pt x="1152" y="991"/>
                      <a:pt x="1165" y="997"/>
                      <a:pt x="1174" y="1006"/>
                    </a:cubicBezTo>
                    <a:cubicBezTo>
                      <a:pt x="1168" y="1021"/>
                      <a:pt x="1159" y="1035"/>
                      <a:pt x="1161" y="1051"/>
                    </a:cubicBezTo>
                    <a:cubicBezTo>
                      <a:pt x="1159" y="1074"/>
                      <a:pt x="1171" y="1094"/>
                      <a:pt x="1185" y="1111"/>
                    </a:cubicBezTo>
                    <a:cubicBezTo>
                      <a:pt x="1203" y="1112"/>
                      <a:pt x="1224" y="1108"/>
                      <a:pt x="1240" y="1117"/>
                    </a:cubicBezTo>
                    <a:cubicBezTo>
                      <a:pt x="1242" y="1126"/>
                      <a:pt x="1231" y="1128"/>
                      <a:pt x="1226" y="1132"/>
                    </a:cubicBezTo>
                    <a:cubicBezTo>
                      <a:pt x="1222" y="1142"/>
                      <a:pt x="1221" y="1154"/>
                      <a:pt x="1221" y="1165"/>
                    </a:cubicBezTo>
                    <a:cubicBezTo>
                      <a:pt x="1217" y="1167"/>
                      <a:pt x="1213" y="1169"/>
                      <a:pt x="1210" y="1171"/>
                    </a:cubicBezTo>
                    <a:cubicBezTo>
                      <a:pt x="1207" y="1163"/>
                      <a:pt x="1201" y="1162"/>
                      <a:pt x="1194" y="1161"/>
                    </a:cubicBezTo>
                    <a:cubicBezTo>
                      <a:pt x="1194" y="1168"/>
                      <a:pt x="1193" y="1175"/>
                      <a:pt x="1193" y="1182"/>
                    </a:cubicBezTo>
                    <a:cubicBezTo>
                      <a:pt x="1189" y="1180"/>
                      <a:pt x="1185" y="1178"/>
                      <a:pt x="1182" y="1177"/>
                    </a:cubicBezTo>
                    <a:cubicBezTo>
                      <a:pt x="1167" y="1193"/>
                      <a:pt x="1153" y="1210"/>
                      <a:pt x="1136" y="1225"/>
                    </a:cubicBezTo>
                    <a:cubicBezTo>
                      <a:pt x="1126" y="1242"/>
                      <a:pt x="1109" y="1259"/>
                      <a:pt x="1088" y="1259"/>
                    </a:cubicBezTo>
                    <a:cubicBezTo>
                      <a:pt x="1072" y="1258"/>
                      <a:pt x="1057" y="1265"/>
                      <a:pt x="1042" y="1263"/>
                    </a:cubicBezTo>
                    <a:cubicBezTo>
                      <a:pt x="1022" y="1255"/>
                      <a:pt x="1003" y="1243"/>
                      <a:pt x="982" y="1235"/>
                    </a:cubicBezTo>
                    <a:cubicBezTo>
                      <a:pt x="982" y="1229"/>
                      <a:pt x="981" y="1222"/>
                      <a:pt x="981" y="1216"/>
                    </a:cubicBezTo>
                    <a:cubicBezTo>
                      <a:pt x="975" y="1218"/>
                      <a:pt x="968" y="1220"/>
                      <a:pt x="962" y="1222"/>
                    </a:cubicBezTo>
                    <a:cubicBezTo>
                      <a:pt x="956" y="1210"/>
                      <a:pt x="968" y="1200"/>
                      <a:pt x="970" y="1189"/>
                    </a:cubicBezTo>
                    <a:cubicBezTo>
                      <a:pt x="958" y="1188"/>
                      <a:pt x="948" y="1192"/>
                      <a:pt x="940" y="1199"/>
                    </a:cubicBezTo>
                    <a:cubicBezTo>
                      <a:pt x="929" y="1211"/>
                      <a:pt x="909" y="1212"/>
                      <a:pt x="896" y="1201"/>
                    </a:cubicBezTo>
                    <a:cubicBezTo>
                      <a:pt x="881" y="1197"/>
                      <a:pt x="864" y="1193"/>
                      <a:pt x="848" y="1190"/>
                    </a:cubicBezTo>
                    <a:cubicBezTo>
                      <a:pt x="850" y="1185"/>
                      <a:pt x="852" y="1180"/>
                      <a:pt x="853" y="1175"/>
                    </a:cubicBezTo>
                    <a:cubicBezTo>
                      <a:pt x="827" y="1176"/>
                      <a:pt x="800" y="1188"/>
                      <a:pt x="781" y="1207"/>
                    </a:cubicBezTo>
                    <a:cubicBezTo>
                      <a:pt x="751" y="1204"/>
                      <a:pt x="723" y="1229"/>
                      <a:pt x="711" y="1256"/>
                    </a:cubicBezTo>
                    <a:cubicBezTo>
                      <a:pt x="705" y="1284"/>
                      <a:pt x="712" y="1313"/>
                      <a:pt x="715" y="1341"/>
                    </a:cubicBezTo>
                    <a:cubicBezTo>
                      <a:pt x="703" y="1337"/>
                      <a:pt x="691" y="1337"/>
                      <a:pt x="679" y="1337"/>
                    </a:cubicBezTo>
                    <a:cubicBezTo>
                      <a:pt x="677" y="1340"/>
                      <a:pt x="673" y="1343"/>
                      <a:pt x="671" y="1346"/>
                    </a:cubicBezTo>
                    <a:cubicBezTo>
                      <a:pt x="660" y="1347"/>
                      <a:pt x="648" y="1349"/>
                      <a:pt x="637" y="1352"/>
                    </a:cubicBezTo>
                    <a:cubicBezTo>
                      <a:pt x="634" y="1347"/>
                      <a:pt x="632" y="1342"/>
                      <a:pt x="629" y="1337"/>
                    </a:cubicBezTo>
                    <a:cubicBezTo>
                      <a:pt x="616" y="1337"/>
                      <a:pt x="603" y="1337"/>
                      <a:pt x="590" y="1337"/>
                    </a:cubicBezTo>
                    <a:cubicBezTo>
                      <a:pt x="590" y="1334"/>
                      <a:pt x="590" y="1327"/>
                      <a:pt x="589" y="1324"/>
                    </a:cubicBezTo>
                    <a:cubicBezTo>
                      <a:pt x="577" y="1324"/>
                      <a:pt x="565" y="1323"/>
                      <a:pt x="553" y="1318"/>
                    </a:cubicBezTo>
                    <a:cubicBezTo>
                      <a:pt x="553" y="1309"/>
                      <a:pt x="553" y="1300"/>
                      <a:pt x="553" y="1290"/>
                    </a:cubicBezTo>
                    <a:cubicBezTo>
                      <a:pt x="543" y="1291"/>
                      <a:pt x="532" y="1293"/>
                      <a:pt x="523" y="1295"/>
                    </a:cubicBezTo>
                    <a:cubicBezTo>
                      <a:pt x="515" y="1283"/>
                      <a:pt x="506" y="1270"/>
                      <a:pt x="491" y="1265"/>
                    </a:cubicBezTo>
                    <a:cubicBezTo>
                      <a:pt x="472" y="1260"/>
                      <a:pt x="455" y="1246"/>
                      <a:pt x="433" y="1249"/>
                    </a:cubicBezTo>
                    <a:cubicBezTo>
                      <a:pt x="433" y="1255"/>
                      <a:pt x="433" y="1262"/>
                      <a:pt x="432" y="1268"/>
                    </a:cubicBezTo>
                    <a:cubicBezTo>
                      <a:pt x="405" y="1271"/>
                      <a:pt x="378" y="1263"/>
                      <a:pt x="351" y="1263"/>
                    </a:cubicBezTo>
                    <a:cubicBezTo>
                      <a:pt x="346" y="1256"/>
                      <a:pt x="341" y="1248"/>
                      <a:pt x="336" y="1241"/>
                    </a:cubicBezTo>
                    <a:cubicBezTo>
                      <a:pt x="318" y="1242"/>
                      <a:pt x="302" y="1234"/>
                      <a:pt x="288" y="1225"/>
                    </a:cubicBezTo>
                    <a:cubicBezTo>
                      <a:pt x="277" y="1201"/>
                      <a:pt x="242" y="1207"/>
                      <a:pt x="232" y="1181"/>
                    </a:cubicBezTo>
                    <a:cubicBezTo>
                      <a:pt x="225" y="1181"/>
                      <a:pt x="218" y="1181"/>
                      <a:pt x="212" y="1181"/>
                    </a:cubicBezTo>
                    <a:cubicBezTo>
                      <a:pt x="217" y="1169"/>
                      <a:pt x="215" y="1157"/>
                      <a:pt x="211" y="1145"/>
                    </a:cubicBezTo>
                    <a:cubicBezTo>
                      <a:pt x="204" y="1140"/>
                      <a:pt x="186" y="1139"/>
                      <a:pt x="189" y="1128"/>
                    </a:cubicBezTo>
                    <a:cubicBezTo>
                      <a:pt x="197" y="1122"/>
                      <a:pt x="207" y="1117"/>
                      <a:pt x="214" y="1110"/>
                    </a:cubicBezTo>
                    <a:cubicBezTo>
                      <a:pt x="225" y="1092"/>
                      <a:pt x="234" y="1072"/>
                      <a:pt x="238" y="1051"/>
                    </a:cubicBezTo>
                    <a:cubicBezTo>
                      <a:pt x="241" y="1033"/>
                      <a:pt x="256" y="1020"/>
                      <a:pt x="259" y="1002"/>
                    </a:cubicBezTo>
                    <a:cubicBezTo>
                      <a:pt x="265" y="982"/>
                      <a:pt x="265" y="957"/>
                      <a:pt x="285" y="947"/>
                    </a:cubicBezTo>
                    <a:cubicBezTo>
                      <a:pt x="285" y="940"/>
                      <a:pt x="285" y="934"/>
                      <a:pt x="285" y="927"/>
                    </a:cubicBezTo>
                    <a:cubicBezTo>
                      <a:pt x="282" y="927"/>
                      <a:pt x="274" y="926"/>
                      <a:pt x="271" y="926"/>
                    </a:cubicBezTo>
                    <a:cubicBezTo>
                      <a:pt x="275" y="899"/>
                      <a:pt x="290" y="877"/>
                      <a:pt x="296" y="850"/>
                    </a:cubicBezTo>
                    <a:cubicBezTo>
                      <a:pt x="298" y="848"/>
                      <a:pt x="301" y="844"/>
                      <a:pt x="303" y="843"/>
                    </a:cubicBezTo>
                    <a:cubicBezTo>
                      <a:pt x="303" y="839"/>
                      <a:pt x="304" y="832"/>
                      <a:pt x="304" y="829"/>
                    </a:cubicBezTo>
                    <a:cubicBezTo>
                      <a:pt x="317" y="843"/>
                      <a:pt x="327" y="860"/>
                      <a:pt x="328" y="880"/>
                    </a:cubicBezTo>
                    <a:cubicBezTo>
                      <a:pt x="334" y="885"/>
                      <a:pt x="340" y="891"/>
                      <a:pt x="346" y="897"/>
                    </a:cubicBezTo>
                    <a:cubicBezTo>
                      <a:pt x="345" y="885"/>
                      <a:pt x="342" y="874"/>
                      <a:pt x="342" y="862"/>
                    </a:cubicBezTo>
                    <a:cubicBezTo>
                      <a:pt x="343" y="848"/>
                      <a:pt x="349" y="833"/>
                      <a:pt x="343" y="819"/>
                    </a:cubicBezTo>
                    <a:cubicBezTo>
                      <a:pt x="332" y="802"/>
                      <a:pt x="317" y="788"/>
                      <a:pt x="300" y="777"/>
                    </a:cubicBezTo>
                    <a:cubicBezTo>
                      <a:pt x="295" y="769"/>
                      <a:pt x="309" y="771"/>
                      <a:pt x="313" y="769"/>
                    </a:cubicBezTo>
                    <a:cubicBezTo>
                      <a:pt x="320" y="755"/>
                      <a:pt x="318" y="740"/>
                      <a:pt x="310" y="726"/>
                    </a:cubicBezTo>
                    <a:cubicBezTo>
                      <a:pt x="304" y="716"/>
                      <a:pt x="322" y="708"/>
                      <a:pt x="316" y="698"/>
                    </a:cubicBezTo>
                    <a:cubicBezTo>
                      <a:pt x="310" y="686"/>
                      <a:pt x="301" y="676"/>
                      <a:pt x="293" y="666"/>
                    </a:cubicBezTo>
                    <a:cubicBezTo>
                      <a:pt x="282" y="651"/>
                      <a:pt x="261" y="649"/>
                      <a:pt x="249" y="635"/>
                    </a:cubicBezTo>
                    <a:cubicBezTo>
                      <a:pt x="239" y="622"/>
                      <a:pt x="234" y="606"/>
                      <a:pt x="231" y="589"/>
                    </a:cubicBezTo>
                    <a:cubicBezTo>
                      <a:pt x="228" y="572"/>
                      <a:pt x="244" y="559"/>
                      <a:pt x="245" y="542"/>
                    </a:cubicBezTo>
                    <a:cubicBezTo>
                      <a:pt x="242" y="541"/>
                      <a:pt x="237" y="538"/>
                      <a:pt x="235" y="536"/>
                    </a:cubicBezTo>
                    <a:cubicBezTo>
                      <a:pt x="237" y="531"/>
                      <a:pt x="243" y="528"/>
                      <a:pt x="244" y="523"/>
                    </a:cubicBezTo>
                    <a:cubicBezTo>
                      <a:pt x="236" y="518"/>
                      <a:pt x="226" y="517"/>
                      <a:pt x="218" y="515"/>
                    </a:cubicBezTo>
                    <a:cubicBezTo>
                      <a:pt x="212" y="510"/>
                      <a:pt x="207" y="505"/>
                      <a:pt x="202" y="500"/>
                    </a:cubicBezTo>
                    <a:cubicBezTo>
                      <a:pt x="219" y="499"/>
                      <a:pt x="209" y="481"/>
                      <a:pt x="207" y="471"/>
                    </a:cubicBezTo>
                    <a:cubicBezTo>
                      <a:pt x="198" y="469"/>
                      <a:pt x="190" y="466"/>
                      <a:pt x="182" y="464"/>
                    </a:cubicBezTo>
                    <a:cubicBezTo>
                      <a:pt x="173" y="448"/>
                      <a:pt x="153" y="445"/>
                      <a:pt x="137" y="451"/>
                    </a:cubicBezTo>
                    <a:cubicBezTo>
                      <a:pt x="137" y="445"/>
                      <a:pt x="138" y="440"/>
                      <a:pt x="138" y="435"/>
                    </a:cubicBezTo>
                    <a:cubicBezTo>
                      <a:pt x="125" y="425"/>
                      <a:pt x="110" y="418"/>
                      <a:pt x="96" y="411"/>
                    </a:cubicBezTo>
                    <a:cubicBezTo>
                      <a:pt x="81" y="400"/>
                      <a:pt x="64" y="392"/>
                      <a:pt x="46" y="388"/>
                    </a:cubicBezTo>
                    <a:cubicBezTo>
                      <a:pt x="36" y="388"/>
                      <a:pt x="28" y="393"/>
                      <a:pt x="19" y="396"/>
                    </a:cubicBezTo>
                    <a:cubicBezTo>
                      <a:pt x="17" y="383"/>
                      <a:pt x="13" y="371"/>
                      <a:pt x="7" y="360"/>
                    </a:cubicBezTo>
                    <a:cubicBezTo>
                      <a:pt x="19" y="360"/>
                      <a:pt x="30" y="360"/>
                      <a:pt x="41" y="360"/>
                    </a:cubicBezTo>
                    <a:cubicBezTo>
                      <a:pt x="41" y="357"/>
                      <a:pt x="41" y="350"/>
                      <a:pt x="41" y="347"/>
                    </a:cubicBezTo>
                    <a:cubicBezTo>
                      <a:pt x="36" y="343"/>
                      <a:pt x="32" y="340"/>
                      <a:pt x="28" y="335"/>
                    </a:cubicBezTo>
                    <a:cubicBezTo>
                      <a:pt x="31" y="330"/>
                      <a:pt x="34" y="324"/>
                      <a:pt x="37" y="318"/>
                    </a:cubicBezTo>
                    <a:cubicBezTo>
                      <a:pt x="34" y="314"/>
                      <a:pt x="30" y="309"/>
                      <a:pt x="26" y="305"/>
                    </a:cubicBezTo>
                    <a:cubicBezTo>
                      <a:pt x="21" y="305"/>
                      <a:pt x="16" y="304"/>
                      <a:pt x="11" y="304"/>
                    </a:cubicBezTo>
                    <a:cubicBezTo>
                      <a:pt x="7" y="301"/>
                      <a:pt x="3" y="297"/>
                      <a:pt x="0" y="294"/>
                    </a:cubicBezTo>
                    <a:cubicBezTo>
                      <a:pt x="0" y="291"/>
                      <a:pt x="0" y="284"/>
                      <a:pt x="0" y="281"/>
                    </a:cubicBezTo>
                    <a:cubicBezTo>
                      <a:pt x="12" y="282"/>
                      <a:pt x="24" y="285"/>
                      <a:pt x="36" y="286"/>
                    </a:cubicBezTo>
                    <a:cubicBezTo>
                      <a:pt x="52" y="287"/>
                      <a:pt x="65" y="276"/>
                      <a:pt x="81" y="278"/>
                    </a:cubicBezTo>
                    <a:cubicBezTo>
                      <a:pt x="85" y="281"/>
                      <a:pt x="89" y="286"/>
                      <a:pt x="94" y="290"/>
                    </a:cubicBezTo>
                    <a:cubicBezTo>
                      <a:pt x="102" y="291"/>
                      <a:pt x="110" y="291"/>
                      <a:pt x="118" y="291"/>
                    </a:cubicBezTo>
                    <a:cubicBezTo>
                      <a:pt x="126" y="280"/>
                      <a:pt x="135" y="264"/>
                      <a:pt x="151" y="268"/>
                    </a:cubicBezTo>
                    <a:cubicBezTo>
                      <a:pt x="180" y="277"/>
                      <a:pt x="185" y="311"/>
                      <a:pt x="200" y="333"/>
                    </a:cubicBezTo>
                    <a:cubicBezTo>
                      <a:pt x="211" y="334"/>
                      <a:pt x="220" y="328"/>
                      <a:pt x="227" y="320"/>
                    </a:cubicBezTo>
                    <a:cubicBezTo>
                      <a:pt x="239" y="317"/>
                      <a:pt x="250" y="314"/>
                      <a:pt x="261" y="310"/>
                    </a:cubicBezTo>
                    <a:cubicBezTo>
                      <a:pt x="263" y="312"/>
                      <a:pt x="266" y="315"/>
                      <a:pt x="268" y="317"/>
                    </a:cubicBezTo>
                    <a:cubicBezTo>
                      <a:pt x="283" y="319"/>
                      <a:pt x="295" y="326"/>
                      <a:pt x="309" y="332"/>
                    </a:cubicBezTo>
                    <a:cubicBezTo>
                      <a:pt x="321" y="335"/>
                      <a:pt x="334" y="329"/>
                      <a:pt x="346" y="326"/>
                    </a:cubicBezTo>
                    <a:cubicBezTo>
                      <a:pt x="343" y="317"/>
                      <a:pt x="335" y="307"/>
                      <a:pt x="337" y="296"/>
                    </a:cubicBezTo>
                    <a:cubicBezTo>
                      <a:pt x="342" y="274"/>
                      <a:pt x="343" y="250"/>
                      <a:pt x="339" y="228"/>
                    </a:cubicBezTo>
                    <a:cubicBezTo>
                      <a:pt x="331" y="211"/>
                      <a:pt x="318" y="196"/>
                      <a:pt x="322" y="175"/>
                    </a:cubicBezTo>
                    <a:cubicBezTo>
                      <a:pt x="339" y="176"/>
                      <a:pt x="358" y="177"/>
                      <a:pt x="373" y="166"/>
                    </a:cubicBezTo>
                    <a:cubicBezTo>
                      <a:pt x="360" y="183"/>
                      <a:pt x="363" y="208"/>
                      <a:pt x="374" y="226"/>
                    </a:cubicBezTo>
                    <a:cubicBezTo>
                      <a:pt x="384" y="225"/>
                      <a:pt x="396" y="219"/>
                      <a:pt x="405" y="226"/>
                    </a:cubicBezTo>
                    <a:cubicBezTo>
                      <a:pt x="428" y="240"/>
                      <a:pt x="455" y="243"/>
                      <a:pt x="479" y="254"/>
                    </a:cubicBezTo>
                    <a:cubicBezTo>
                      <a:pt x="494" y="249"/>
                      <a:pt x="507" y="241"/>
                      <a:pt x="519" y="234"/>
                    </a:cubicBezTo>
                    <a:cubicBezTo>
                      <a:pt x="528" y="228"/>
                      <a:pt x="538" y="235"/>
                      <a:pt x="547" y="235"/>
                    </a:cubicBezTo>
                    <a:cubicBezTo>
                      <a:pt x="550" y="231"/>
                      <a:pt x="552" y="227"/>
                      <a:pt x="555" y="222"/>
                    </a:cubicBezTo>
                    <a:cubicBezTo>
                      <a:pt x="549" y="222"/>
                      <a:pt x="543" y="222"/>
                      <a:pt x="536" y="221"/>
                    </a:cubicBezTo>
                    <a:cubicBezTo>
                      <a:pt x="535" y="212"/>
                      <a:pt x="528" y="205"/>
                      <a:pt x="521" y="199"/>
                    </a:cubicBezTo>
                    <a:cubicBezTo>
                      <a:pt x="519" y="189"/>
                      <a:pt x="535" y="190"/>
                      <a:pt x="541" y="187"/>
                    </a:cubicBezTo>
                    <a:cubicBezTo>
                      <a:pt x="560" y="176"/>
                      <a:pt x="582" y="173"/>
                      <a:pt x="602" y="165"/>
                    </a:cubicBezTo>
                    <a:cubicBezTo>
                      <a:pt x="616" y="160"/>
                      <a:pt x="633" y="163"/>
                      <a:pt x="645" y="152"/>
                    </a:cubicBezTo>
                    <a:cubicBezTo>
                      <a:pt x="655" y="143"/>
                      <a:pt x="665" y="134"/>
                      <a:pt x="676" y="127"/>
                    </a:cubicBezTo>
                    <a:cubicBezTo>
                      <a:pt x="689" y="97"/>
                      <a:pt x="684" y="64"/>
                      <a:pt x="692" y="33"/>
                    </a:cubicBezTo>
                    <a:cubicBezTo>
                      <a:pt x="703" y="25"/>
                      <a:pt x="714" y="18"/>
                      <a:pt x="728" y="18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 dirty="0">
                  <a:solidFill>
                    <a:srgbClr val="3D3D61"/>
                  </a:solidFill>
                  <a:latin typeface="Calibri Light"/>
                </a:endParaRPr>
              </a:p>
            </p:txBody>
          </p:sp>
        </p:grpSp>
        <p:grpSp>
          <p:nvGrpSpPr>
            <p:cNvPr id="29" name="Group 406">
              <a:extLst>
                <a:ext uri="{FF2B5EF4-FFF2-40B4-BE49-F238E27FC236}">
                  <a16:creationId xmlns:a16="http://schemas.microsoft.com/office/drawing/2014/main" id="{5CD0CDC1-7313-43A9-81B9-E55727A70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" y="1297"/>
              <a:ext cx="4142" cy="3023"/>
              <a:chOff x="3538" y="1297"/>
              <a:chExt cx="4142" cy="3023"/>
            </a:xfrm>
          </p:grpSpPr>
          <p:sp>
            <p:nvSpPr>
              <p:cNvPr id="486" name="Freeform 206">
                <a:extLst>
                  <a:ext uri="{FF2B5EF4-FFF2-40B4-BE49-F238E27FC236}">
                    <a16:creationId xmlns:a16="http://schemas.microsoft.com/office/drawing/2014/main" id="{065F2E41-4B1D-44F3-B364-2BCDEEDD8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" y="2494"/>
                <a:ext cx="501" cy="284"/>
              </a:xfrm>
              <a:custGeom>
                <a:avLst/>
                <a:gdLst>
                  <a:gd name="T0" fmla="*/ 277 w 665"/>
                  <a:gd name="T1" fmla="*/ 0 h 378"/>
                  <a:gd name="T2" fmla="*/ 303 w 665"/>
                  <a:gd name="T3" fmla="*/ 34 h 378"/>
                  <a:gd name="T4" fmla="*/ 337 w 665"/>
                  <a:gd name="T5" fmla="*/ 31 h 378"/>
                  <a:gd name="T6" fmla="*/ 363 w 665"/>
                  <a:gd name="T7" fmla="*/ 50 h 378"/>
                  <a:gd name="T8" fmla="*/ 413 w 665"/>
                  <a:gd name="T9" fmla="*/ 52 h 378"/>
                  <a:gd name="T10" fmla="*/ 394 w 665"/>
                  <a:gd name="T11" fmla="*/ 79 h 378"/>
                  <a:gd name="T12" fmla="*/ 415 w 665"/>
                  <a:gd name="T13" fmla="*/ 100 h 378"/>
                  <a:gd name="T14" fmla="*/ 442 w 665"/>
                  <a:gd name="T15" fmla="*/ 129 h 378"/>
                  <a:gd name="T16" fmla="*/ 486 w 665"/>
                  <a:gd name="T17" fmla="*/ 110 h 378"/>
                  <a:gd name="T18" fmla="*/ 477 w 665"/>
                  <a:gd name="T19" fmla="*/ 74 h 378"/>
                  <a:gd name="T20" fmla="*/ 519 w 665"/>
                  <a:gd name="T21" fmla="*/ 102 h 378"/>
                  <a:gd name="T22" fmla="*/ 551 w 665"/>
                  <a:gd name="T23" fmla="*/ 92 h 378"/>
                  <a:gd name="T24" fmla="*/ 552 w 665"/>
                  <a:gd name="T25" fmla="*/ 128 h 378"/>
                  <a:gd name="T26" fmla="*/ 631 w 665"/>
                  <a:gd name="T27" fmla="*/ 141 h 378"/>
                  <a:gd name="T28" fmla="*/ 654 w 665"/>
                  <a:gd name="T29" fmla="*/ 169 h 378"/>
                  <a:gd name="T30" fmla="*/ 665 w 665"/>
                  <a:gd name="T31" fmla="*/ 197 h 378"/>
                  <a:gd name="T32" fmla="*/ 633 w 665"/>
                  <a:gd name="T33" fmla="*/ 203 h 378"/>
                  <a:gd name="T34" fmla="*/ 608 w 665"/>
                  <a:gd name="T35" fmla="*/ 238 h 378"/>
                  <a:gd name="T36" fmla="*/ 604 w 665"/>
                  <a:gd name="T37" fmla="*/ 266 h 378"/>
                  <a:gd name="T38" fmla="*/ 572 w 665"/>
                  <a:gd name="T39" fmla="*/ 304 h 378"/>
                  <a:gd name="T40" fmla="*/ 515 w 665"/>
                  <a:gd name="T41" fmla="*/ 312 h 378"/>
                  <a:gd name="T42" fmla="*/ 490 w 665"/>
                  <a:gd name="T43" fmla="*/ 333 h 378"/>
                  <a:gd name="T44" fmla="*/ 454 w 665"/>
                  <a:gd name="T45" fmla="*/ 319 h 378"/>
                  <a:gd name="T46" fmla="*/ 413 w 665"/>
                  <a:gd name="T47" fmla="*/ 335 h 378"/>
                  <a:gd name="T48" fmla="*/ 396 w 665"/>
                  <a:gd name="T49" fmla="*/ 320 h 378"/>
                  <a:gd name="T50" fmla="*/ 358 w 665"/>
                  <a:gd name="T51" fmla="*/ 313 h 378"/>
                  <a:gd name="T52" fmla="*/ 311 w 665"/>
                  <a:gd name="T53" fmla="*/ 296 h 378"/>
                  <a:gd name="T54" fmla="*/ 289 w 665"/>
                  <a:gd name="T55" fmla="*/ 334 h 378"/>
                  <a:gd name="T56" fmla="*/ 261 w 665"/>
                  <a:gd name="T57" fmla="*/ 367 h 378"/>
                  <a:gd name="T58" fmla="*/ 211 w 665"/>
                  <a:gd name="T59" fmla="*/ 378 h 378"/>
                  <a:gd name="T60" fmla="*/ 204 w 665"/>
                  <a:gd name="T61" fmla="*/ 357 h 378"/>
                  <a:gd name="T62" fmla="*/ 184 w 665"/>
                  <a:gd name="T63" fmla="*/ 349 h 378"/>
                  <a:gd name="T64" fmla="*/ 146 w 665"/>
                  <a:gd name="T65" fmla="*/ 326 h 378"/>
                  <a:gd name="T66" fmla="*/ 143 w 665"/>
                  <a:gd name="T67" fmla="*/ 312 h 378"/>
                  <a:gd name="T68" fmla="*/ 90 w 665"/>
                  <a:gd name="T69" fmla="*/ 268 h 378"/>
                  <a:gd name="T70" fmla="*/ 53 w 665"/>
                  <a:gd name="T71" fmla="*/ 236 h 378"/>
                  <a:gd name="T72" fmla="*/ 35 w 665"/>
                  <a:gd name="T73" fmla="*/ 203 h 378"/>
                  <a:gd name="T74" fmla="*/ 38 w 665"/>
                  <a:gd name="T75" fmla="*/ 158 h 378"/>
                  <a:gd name="T76" fmla="*/ 0 w 665"/>
                  <a:gd name="T77" fmla="*/ 130 h 378"/>
                  <a:gd name="T78" fmla="*/ 23 w 665"/>
                  <a:gd name="T79" fmla="*/ 139 h 378"/>
                  <a:gd name="T80" fmla="*/ 28 w 665"/>
                  <a:gd name="T81" fmla="*/ 123 h 378"/>
                  <a:gd name="T82" fmla="*/ 75 w 665"/>
                  <a:gd name="T83" fmla="*/ 106 h 378"/>
                  <a:gd name="T84" fmla="*/ 136 w 665"/>
                  <a:gd name="T85" fmla="*/ 61 h 378"/>
                  <a:gd name="T86" fmla="*/ 201 w 665"/>
                  <a:gd name="T87" fmla="*/ 34 h 378"/>
                  <a:gd name="T88" fmla="*/ 223 w 665"/>
                  <a:gd name="T89" fmla="*/ 3 h 378"/>
                  <a:gd name="T90" fmla="*/ 259 w 665"/>
                  <a:gd name="T91" fmla="*/ 32 h 378"/>
                  <a:gd name="T92" fmla="*/ 277 w 665"/>
                  <a:gd name="T93" fmla="*/ 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5" h="378">
                    <a:moveTo>
                      <a:pt x="277" y="0"/>
                    </a:moveTo>
                    <a:cubicBezTo>
                      <a:pt x="291" y="6"/>
                      <a:pt x="299" y="19"/>
                      <a:pt x="303" y="34"/>
                    </a:cubicBezTo>
                    <a:cubicBezTo>
                      <a:pt x="314" y="33"/>
                      <a:pt x="325" y="31"/>
                      <a:pt x="337" y="31"/>
                    </a:cubicBezTo>
                    <a:cubicBezTo>
                      <a:pt x="346" y="37"/>
                      <a:pt x="353" y="46"/>
                      <a:pt x="363" y="50"/>
                    </a:cubicBezTo>
                    <a:cubicBezTo>
                      <a:pt x="379" y="53"/>
                      <a:pt x="396" y="52"/>
                      <a:pt x="413" y="52"/>
                    </a:cubicBezTo>
                    <a:cubicBezTo>
                      <a:pt x="406" y="60"/>
                      <a:pt x="391" y="66"/>
                      <a:pt x="394" y="79"/>
                    </a:cubicBezTo>
                    <a:cubicBezTo>
                      <a:pt x="398" y="88"/>
                      <a:pt x="408" y="93"/>
                      <a:pt x="415" y="100"/>
                    </a:cubicBezTo>
                    <a:cubicBezTo>
                      <a:pt x="426" y="107"/>
                      <a:pt x="433" y="119"/>
                      <a:pt x="442" y="129"/>
                    </a:cubicBezTo>
                    <a:cubicBezTo>
                      <a:pt x="457" y="126"/>
                      <a:pt x="471" y="114"/>
                      <a:pt x="486" y="110"/>
                    </a:cubicBezTo>
                    <a:cubicBezTo>
                      <a:pt x="485" y="97"/>
                      <a:pt x="481" y="85"/>
                      <a:pt x="477" y="74"/>
                    </a:cubicBezTo>
                    <a:cubicBezTo>
                      <a:pt x="490" y="85"/>
                      <a:pt x="501" y="100"/>
                      <a:pt x="519" y="102"/>
                    </a:cubicBezTo>
                    <a:cubicBezTo>
                      <a:pt x="531" y="105"/>
                      <a:pt x="541" y="97"/>
                      <a:pt x="551" y="92"/>
                    </a:cubicBezTo>
                    <a:cubicBezTo>
                      <a:pt x="543" y="103"/>
                      <a:pt x="535" y="121"/>
                      <a:pt x="552" y="128"/>
                    </a:cubicBezTo>
                    <a:cubicBezTo>
                      <a:pt x="578" y="131"/>
                      <a:pt x="605" y="133"/>
                      <a:pt x="631" y="141"/>
                    </a:cubicBezTo>
                    <a:cubicBezTo>
                      <a:pt x="636" y="152"/>
                      <a:pt x="645" y="162"/>
                      <a:pt x="654" y="169"/>
                    </a:cubicBezTo>
                    <a:cubicBezTo>
                      <a:pt x="663" y="175"/>
                      <a:pt x="663" y="187"/>
                      <a:pt x="665" y="197"/>
                    </a:cubicBezTo>
                    <a:cubicBezTo>
                      <a:pt x="655" y="199"/>
                      <a:pt x="643" y="199"/>
                      <a:pt x="633" y="203"/>
                    </a:cubicBezTo>
                    <a:cubicBezTo>
                      <a:pt x="626" y="215"/>
                      <a:pt x="618" y="228"/>
                      <a:pt x="608" y="238"/>
                    </a:cubicBezTo>
                    <a:cubicBezTo>
                      <a:pt x="605" y="247"/>
                      <a:pt x="605" y="257"/>
                      <a:pt x="604" y="266"/>
                    </a:cubicBezTo>
                    <a:cubicBezTo>
                      <a:pt x="591" y="277"/>
                      <a:pt x="584" y="292"/>
                      <a:pt x="572" y="304"/>
                    </a:cubicBezTo>
                    <a:cubicBezTo>
                      <a:pt x="553" y="307"/>
                      <a:pt x="533" y="304"/>
                      <a:pt x="515" y="312"/>
                    </a:cubicBezTo>
                    <a:cubicBezTo>
                      <a:pt x="504" y="315"/>
                      <a:pt x="499" y="327"/>
                      <a:pt x="490" y="333"/>
                    </a:cubicBezTo>
                    <a:cubicBezTo>
                      <a:pt x="478" y="330"/>
                      <a:pt x="467" y="322"/>
                      <a:pt x="454" y="319"/>
                    </a:cubicBezTo>
                    <a:cubicBezTo>
                      <a:pt x="440" y="325"/>
                      <a:pt x="428" y="335"/>
                      <a:pt x="413" y="335"/>
                    </a:cubicBezTo>
                    <a:cubicBezTo>
                      <a:pt x="406" y="333"/>
                      <a:pt x="402" y="325"/>
                      <a:pt x="396" y="320"/>
                    </a:cubicBezTo>
                    <a:cubicBezTo>
                      <a:pt x="384" y="319"/>
                      <a:pt x="369" y="321"/>
                      <a:pt x="358" y="313"/>
                    </a:cubicBezTo>
                    <a:cubicBezTo>
                      <a:pt x="344" y="302"/>
                      <a:pt x="325" y="306"/>
                      <a:pt x="311" y="296"/>
                    </a:cubicBezTo>
                    <a:cubicBezTo>
                      <a:pt x="290" y="296"/>
                      <a:pt x="295" y="321"/>
                      <a:pt x="289" y="334"/>
                    </a:cubicBezTo>
                    <a:cubicBezTo>
                      <a:pt x="278" y="344"/>
                      <a:pt x="264" y="352"/>
                      <a:pt x="261" y="367"/>
                    </a:cubicBezTo>
                    <a:cubicBezTo>
                      <a:pt x="244" y="369"/>
                      <a:pt x="227" y="372"/>
                      <a:pt x="211" y="378"/>
                    </a:cubicBezTo>
                    <a:cubicBezTo>
                      <a:pt x="209" y="371"/>
                      <a:pt x="209" y="362"/>
                      <a:pt x="204" y="357"/>
                    </a:cubicBezTo>
                    <a:cubicBezTo>
                      <a:pt x="198" y="353"/>
                      <a:pt x="191" y="351"/>
                      <a:pt x="184" y="349"/>
                    </a:cubicBezTo>
                    <a:cubicBezTo>
                      <a:pt x="174" y="337"/>
                      <a:pt x="161" y="329"/>
                      <a:pt x="146" y="326"/>
                    </a:cubicBezTo>
                    <a:cubicBezTo>
                      <a:pt x="145" y="321"/>
                      <a:pt x="144" y="316"/>
                      <a:pt x="143" y="312"/>
                    </a:cubicBezTo>
                    <a:cubicBezTo>
                      <a:pt x="124" y="299"/>
                      <a:pt x="100" y="289"/>
                      <a:pt x="90" y="268"/>
                    </a:cubicBezTo>
                    <a:cubicBezTo>
                      <a:pt x="77" y="257"/>
                      <a:pt x="64" y="248"/>
                      <a:pt x="53" y="236"/>
                    </a:cubicBezTo>
                    <a:cubicBezTo>
                      <a:pt x="46" y="225"/>
                      <a:pt x="40" y="214"/>
                      <a:pt x="35" y="203"/>
                    </a:cubicBezTo>
                    <a:cubicBezTo>
                      <a:pt x="29" y="188"/>
                      <a:pt x="52" y="171"/>
                      <a:pt x="38" y="158"/>
                    </a:cubicBezTo>
                    <a:cubicBezTo>
                      <a:pt x="26" y="147"/>
                      <a:pt x="6" y="147"/>
                      <a:pt x="0" y="130"/>
                    </a:cubicBezTo>
                    <a:cubicBezTo>
                      <a:pt x="7" y="133"/>
                      <a:pt x="15" y="136"/>
                      <a:pt x="23" y="139"/>
                    </a:cubicBezTo>
                    <a:cubicBezTo>
                      <a:pt x="24" y="134"/>
                      <a:pt x="26" y="128"/>
                      <a:pt x="28" y="123"/>
                    </a:cubicBezTo>
                    <a:cubicBezTo>
                      <a:pt x="43" y="117"/>
                      <a:pt x="59" y="113"/>
                      <a:pt x="75" y="106"/>
                    </a:cubicBezTo>
                    <a:cubicBezTo>
                      <a:pt x="97" y="94"/>
                      <a:pt x="113" y="73"/>
                      <a:pt x="136" y="61"/>
                    </a:cubicBezTo>
                    <a:cubicBezTo>
                      <a:pt x="157" y="52"/>
                      <a:pt x="182" y="48"/>
                      <a:pt x="201" y="34"/>
                    </a:cubicBezTo>
                    <a:cubicBezTo>
                      <a:pt x="210" y="25"/>
                      <a:pt x="215" y="13"/>
                      <a:pt x="223" y="3"/>
                    </a:cubicBezTo>
                    <a:cubicBezTo>
                      <a:pt x="229" y="17"/>
                      <a:pt x="239" y="40"/>
                      <a:pt x="259" y="32"/>
                    </a:cubicBezTo>
                    <a:cubicBezTo>
                      <a:pt x="273" y="29"/>
                      <a:pt x="273" y="12"/>
                      <a:pt x="277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87" name="Freeform 207">
                <a:extLst>
                  <a:ext uri="{FF2B5EF4-FFF2-40B4-BE49-F238E27FC236}">
                    <a16:creationId xmlns:a16="http://schemas.microsoft.com/office/drawing/2014/main" id="{AC78A916-5325-4397-937F-C3BE881A6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" y="2543"/>
                <a:ext cx="145" cy="165"/>
              </a:xfrm>
              <a:custGeom>
                <a:avLst/>
                <a:gdLst>
                  <a:gd name="T0" fmla="*/ 148 w 193"/>
                  <a:gd name="T1" fmla="*/ 22 h 220"/>
                  <a:gd name="T2" fmla="*/ 154 w 193"/>
                  <a:gd name="T3" fmla="*/ 0 h 220"/>
                  <a:gd name="T4" fmla="*/ 190 w 193"/>
                  <a:gd name="T5" fmla="*/ 25 h 220"/>
                  <a:gd name="T6" fmla="*/ 165 w 193"/>
                  <a:gd name="T7" fmla="*/ 63 h 220"/>
                  <a:gd name="T8" fmla="*/ 122 w 193"/>
                  <a:gd name="T9" fmla="*/ 71 h 220"/>
                  <a:gd name="T10" fmla="*/ 81 w 193"/>
                  <a:gd name="T11" fmla="*/ 98 h 220"/>
                  <a:gd name="T12" fmla="*/ 66 w 193"/>
                  <a:gd name="T13" fmla="*/ 153 h 220"/>
                  <a:gd name="T14" fmla="*/ 56 w 193"/>
                  <a:gd name="T15" fmla="*/ 197 h 220"/>
                  <a:gd name="T16" fmla="*/ 22 w 193"/>
                  <a:gd name="T17" fmla="*/ 220 h 220"/>
                  <a:gd name="T18" fmla="*/ 0 w 193"/>
                  <a:gd name="T19" fmla="*/ 215 h 220"/>
                  <a:gd name="T20" fmla="*/ 33 w 193"/>
                  <a:gd name="T21" fmla="*/ 184 h 220"/>
                  <a:gd name="T22" fmla="*/ 47 w 193"/>
                  <a:gd name="T23" fmla="*/ 111 h 220"/>
                  <a:gd name="T24" fmla="*/ 44 w 193"/>
                  <a:gd name="T25" fmla="*/ 75 h 220"/>
                  <a:gd name="T26" fmla="*/ 90 w 193"/>
                  <a:gd name="T27" fmla="*/ 48 h 220"/>
                  <a:gd name="T28" fmla="*/ 124 w 193"/>
                  <a:gd name="T29" fmla="*/ 40 h 220"/>
                  <a:gd name="T30" fmla="*/ 148 w 193"/>
                  <a:gd name="T31" fmla="*/ 2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3" h="220">
                    <a:moveTo>
                      <a:pt x="148" y="22"/>
                    </a:moveTo>
                    <a:cubicBezTo>
                      <a:pt x="148" y="15"/>
                      <a:pt x="142" y="2"/>
                      <a:pt x="154" y="0"/>
                    </a:cubicBezTo>
                    <a:cubicBezTo>
                      <a:pt x="165" y="10"/>
                      <a:pt x="180" y="15"/>
                      <a:pt x="190" y="25"/>
                    </a:cubicBezTo>
                    <a:cubicBezTo>
                      <a:pt x="193" y="41"/>
                      <a:pt x="186" y="63"/>
                      <a:pt x="165" y="63"/>
                    </a:cubicBezTo>
                    <a:cubicBezTo>
                      <a:pt x="153" y="72"/>
                      <a:pt x="137" y="68"/>
                      <a:pt x="122" y="71"/>
                    </a:cubicBezTo>
                    <a:cubicBezTo>
                      <a:pt x="106" y="77"/>
                      <a:pt x="93" y="87"/>
                      <a:pt x="81" y="98"/>
                    </a:cubicBezTo>
                    <a:cubicBezTo>
                      <a:pt x="83" y="118"/>
                      <a:pt x="74" y="135"/>
                      <a:pt x="66" y="153"/>
                    </a:cubicBezTo>
                    <a:cubicBezTo>
                      <a:pt x="59" y="166"/>
                      <a:pt x="65" y="184"/>
                      <a:pt x="56" y="197"/>
                    </a:cubicBezTo>
                    <a:cubicBezTo>
                      <a:pt x="48" y="209"/>
                      <a:pt x="34" y="214"/>
                      <a:pt x="22" y="220"/>
                    </a:cubicBezTo>
                    <a:cubicBezTo>
                      <a:pt x="15" y="219"/>
                      <a:pt x="7" y="217"/>
                      <a:pt x="0" y="215"/>
                    </a:cubicBezTo>
                    <a:cubicBezTo>
                      <a:pt x="13" y="208"/>
                      <a:pt x="32" y="202"/>
                      <a:pt x="33" y="184"/>
                    </a:cubicBezTo>
                    <a:cubicBezTo>
                      <a:pt x="35" y="159"/>
                      <a:pt x="42" y="135"/>
                      <a:pt x="47" y="111"/>
                    </a:cubicBezTo>
                    <a:cubicBezTo>
                      <a:pt x="43" y="100"/>
                      <a:pt x="32" y="84"/>
                      <a:pt x="44" y="75"/>
                    </a:cubicBezTo>
                    <a:cubicBezTo>
                      <a:pt x="60" y="66"/>
                      <a:pt x="77" y="59"/>
                      <a:pt x="90" y="48"/>
                    </a:cubicBezTo>
                    <a:cubicBezTo>
                      <a:pt x="100" y="40"/>
                      <a:pt x="113" y="43"/>
                      <a:pt x="124" y="40"/>
                    </a:cubicBezTo>
                    <a:cubicBezTo>
                      <a:pt x="133" y="36"/>
                      <a:pt x="142" y="30"/>
                      <a:pt x="148" y="2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88" name="Freeform 208">
                <a:extLst>
                  <a:ext uri="{FF2B5EF4-FFF2-40B4-BE49-F238E27FC236}">
                    <a16:creationId xmlns:a16="http://schemas.microsoft.com/office/drawing/2014/main" id="{31E1E047-BECD-4B46-936B-F1E454D47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" y="2608"/>
                <a:ext cx="47" cy="70"/>
              </a:xfrm>
              <a:custGeom>
                <a:avLst/>
                <a:gdLst>
                  <a:gd name="T0" fmla="*/ 6 w 63"/>
                  <a:gd name="T1" fmla="*/ 7 h 93"/>
                  <a:gd name="T2" fmla="*/ 22 w 63"/>
                  <a:gd name="T3" fmla="*/ 0 h 93"/>
                  <a:gd name="T4" fmla="*/ 37 w 63"/>
                  <a:gd name="T5" fmla="*/ 42 h 93"/>
                  <a:gd name="T6" fmla="*/ 60 w 63"/>
                  <a:gd name="T7" fmla="*/ 49 h 93"/>
                  <a:gd name="T8" fmla="*/ 47 w 63"/>
                  <a:gd name="T9" fmla="*/ 77 h 93"/>
                  <a:gd name="T10" fmla="*/ 46 w 63"/>
                  <a:gd name="T11" fmla="*/ 93 h 93"/>
                  <a:gd name="T12" fmla="*/ 0 w 63"/>
                  <a:gd name="T13" fmla="*/ 93 h 93"/>
                  <a:gd name="T14" fmla="*/ 3 w 63"/>
                  <a:gd name="T15" fmla="*/ 44 h 93"/>
                  <a:gd name="T16" fmla="*/ 6 w 63"/>
                  <a:gd name="T1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93">
                    <a:moveTo>
                      <a:pt x="6" y="7"/>
                    </a:moveTo>
                    <a:cubicBezTo>
                      <a:pt x="11" y="5"/>
                      <a:pt x="17" y="2"/>
                      <a:pt x="22" y="0"/>
                    </a:cubicBezTo>
                    <a:cubicBezTo>
                      <a:pt x="25" y="15"/>
                      <a:pt x="30" y="29"/>
                      <a:pt x="37" y="42"/>
                    </a:cubicBezTo>
                    <a:cubicBezTo>
                      <a:pt x="45" y="43"/>
                      <a:pt x="55" y="41"/>
                      <a:pt x="60" y="49"/>
                    </a:cubicBezTo>
                    <a:cubicBezTo>
                      <a:pt x="63" y="60"/>
                      <a:pt x="54" y="69"/>
                      <a:pt x="47" y="77"/>
                    </a:cubicBezTo>
                    <a:cubicBezTo>
                      <a:pt x="47" y="83"/>
                      <a:pt x="47" y="88"/>
                      <a:pt x="46" y="93"/>
                    </a:cubicBezTo>
                    <a:cubicBezTo>
                      <a:pt x="31" y="93"/>
                      <a:pt x="15" y="93"/>
                      <a:pt x="0" y="93"/>
                    </a:cubicBezTo>
                    <a:cubicBezTo>
                      <a:pt x="0" y="77"/>
                      <a:pt x="8" y="61"/>
                      <a:pt x="3" y="44"/>
                    </a:cubicBezTo>
                    <a:cubicBezTo>
                      <a:pt x="0" y="32"/>
                      <a:pt x="6" y="19"/>
                      <a:pt x="6" y="7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89" name="Freeform 209">
                <a:extLst>
                  <a:ext uri="{FF2B5EF4-FFF2-40B4-BE49-F238E27FC236}">
                    <a16:creationId xmlns:a16="http://schemas.microsoft.com/office/drawing/2014/main" id="{C2D28F41-FF45-4AFB-8DF1-A414F70A2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2" y="2623"/>
                <a:ext cx="417" cy="227"/>
              </a:xfrm>
              <a:custGeom>
                <a:avLst/>
                <a:gdLst>
                  <a:gd name="T0" fmla="*/ 474 w 554"/>
                  <a:gd name="T1" fmla="*/ 0 h 302"/>
                  <a:gd name="T2" fmla="*/ 496 w 554"/>
                  <a:gd name="T3" fmla="*/ 11 h 302"/>
                  <a:gd name="T4" fmla="*/ 533 w 554"/>
                  <a:gd name="T5" fmla="*/ 28 h 302"/>
                  <a:gd name="T6" fmla="*/ 554 w 554"/>
                  <a:gd name="T7" fmla="*/ 35 h 302"/>
                  <a:gd name="T8" fmla="*/ 545 w 554"/>
                  <a:gd name="T9" fmla="*/ 87 h 302"/>
                  <a:gd name="T10" fmla="*/ 527 w 554"/>
                  <a:gd name="T11" fmla="*/ 123 h 302"/>
                  <a:gd name="T12" fmla="*/ 525 w 554"/>
                  <a:gd name="T13" fmla="*/ 139 h 302"/>
                  <a:gd name="T14" fmla="*/ 488 w 554"/>
                  <a:gd name="T15" fmla="*/ 130 h 302"/>
                  <a:gd name="T16" fmla="*/ 399 w 554"/>
                  <a:gd name="T17" fmla="*/ 137 h 302"/>
                  <a:gd name="T18" fmla="*/ 364 w 554"/>
                  <a:gd name="T19" fmla="*/ 159 h 302"/>
                  <a:gd name="T20" fmla="*/ 314 w 554"/>
                  <a:gd name="T21" fmla="*/ 205 h 302"/>
                  <a:gd name="T22" fmla="*/ 267 w 554"/>
                  <a:gd name="T23" fmla="*/ 222 h 302"/>
                  <a:gd name="T24" fmla="*/ 224 w 554"/>
                  <a:gd name="T25" fmla="*/ 226 h 302"/>
                  <a:gd name="T26" fmla="*/ 204 w 554"/>
                  <a:gd name="T27" fmla="*/ 276 h 302"/>
                  <a:gd name="T28" fmla="*/ 146 w 554"/>
                  <a:gd name="T29" fmla="*/ 294 h 302"/>
                  <a:gd name="T30" fmla="*/ 91 w 554"/>
                  <a:gd name="T31" fmla="*/ 302 h 302"/>
                  <a:gd name="T32" fmla="*/ 32 w 554"/>
                  <a:gd name="T33" fmla="*/ 268 h 302"/>
                  <a:gd name="T34" fmla="*/ 6 w 554"/>
                  <a:gd name="T35" fmla="*/ 219 h 302"/>
                  <a:gd name="T36" fmla="*/ 5 w 554"/>
                  <a:gd name="T37" fmla="*/ 191 h 302"/>
                  <a:gd name="T38" fmla="*/ 14 w 554"/>
                  <a:gd name="T39" fmla="*/ 170 h 302"/>
                  <a:gd name="T40" fmla="*/ 44 w 554"/>
                  <a:gd name="T41" fmla="*/ 147 h 302"/>
                  <a:gd name="T42" fmla="*/ 82 w 554"/>
                  <a:gd name="T43" fmla="*/ 148 h 302"/>
                  <a:gd name="T44" fmla="*/ 121 w 554"/>
                  <a:gd name="T45" fmla="*/ 76 h 302"/>
                  <a:gd name="T46" fmla="*/ 140 w 554"/>
                  <a:gd name="T47" fmla="*/ 54 h 302"/>
                  <a:gd name="T48" fmla="*/ 156 w 554"/>
                  <a:gd name="T49" fmla="*/ 38 h 302"/>
                  <a:gd name="T50" fmla="*/ 188 w 554"/>
                  <a:gd name="T51" fmla="*/ 24 h 302"/>
                  <a:gd name="T52" fmla="*/ 222 w 554"/>
                  <a:gd name="T53" fmla="*/ 25 h 302"/>
                  <a:gd name="T54" fmla="*/ 252 w 554"/>
                  <a:gd name="T55" fmla="*/ 10 h 302"/>
                  <a:gd name="T56" fmla="*/ 278 w 554"/>
                  <a:gd name="T57" fmla="*/ 60 h 302"/>
                  <a:gd name="T58" fmla="*/ 324 w 554"/>
                  <a:gd name="T59" fmla="*/ 44 h 302"/>
                  <a:gd name="T60" fmla="*/ 345 w 554"/>
                  <a:gd name="T61" fmla="*/ 33 h 302"/>
                  <a:gd name="T62" fmla="*/ 376 w 554"/>
                  <a:gd name="T63" fmla="*/ 19 h 302"/>
                  <a:gd name="T64" fmla="*/ 418 w 554"/>
                  <a:gd name="T65" fmla="*/ 10 h 302"/>
                  <a:gd name="T66" fmla="*/ 450 w 554"/>
                  <a:gd name="T67" fmla="*/ 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4" h="302">
                    <a:moveTo>
                      <a:pt x="450" y="4"/>
                    </a:moveTo>
                    <a:cubicBezTo>
                      <a:pt x="458" y="0"/>
                      <a:pt x="466" y="0"/>
                      <a:pt x="474" y="0"/>
                    </a:cubicBezTo>
                    <a:cubicBezTo>
                      <a:pt x="476" y="2"/>
                      <a:pt x="480" y="7"/>
                      <a:pt x="482" y="10"/>
                    </a:cubicBezTo>
                    <a:cubicBezTo>
                      <a:pt x="487" y="10"/>
                      <a:pt x="491" y="10"/>
                      <a:pt x="496" y="11"/>
                    </a:cubicBezTo>
                    <a:cubicBezTo>
                      <a:pt x="504" y="15"/>
                      <a:pt x="512" y="14"/>
                      <a:pt x="521" y="15"/>
                    </a:cubicBezTo>
                    <a:cubicBezTo>
                      <a:pt x="524" y="19"/>
                      <a:pt x="529" y="24"/>
                      <a:pt x="533" y="28"/>
                    </a:cubicBezTo>
                    <a:cubicBezTo>
                      <a:pt x="535" y="28"/>
                      <a:pt x="540" y="29"/>
                      <a:pt x="542" y="29"/>
                    </a:cubicBezTo>
                    <a:cubicBezTo>
                      <a:pt x="546" y="30"/>
                      <a:pt x="552" y="33"/>
                      <a:pt x="554" y="35"/>
                    </a:cubicBezTo>
                    <a:cubicBezTo>
                      <a:pt x="554" y="39"/>
                      <a:pt x="554" y="44"/>
                      <a:pt x="554" y="48"/>
                    </a:cubicBezTo>
                    <a:cubicBezTo>
                      <a:pt x="545" y="60"/>
                      <a:pt x="544" y="73"/>
                      <a:pt x="545" y="87"/>
                    </a:cubicBezTo>
                    <a:cubicBezTo>
                      <a:pt x="539" y="92"/>
                      <a:pt x="533" y="96"/>
                      <a:pt x="527" y="100"/>
                    </a:cubicBezTo>
                    <a:cubicBezTo>
                      <a:pt x="527" y="107"/>
                      <a:pt x="527" y="115"/>
                      <a:pt x="527" y="123"/>
                    </a:cubicBezTo>
                    <a:cubicBezTo>
                      <a:pt x="530" y="128"/>
                      <a:pt x="534" y="134"/>
                      <a:pt x="537" y="139"/>
                    </a:cubicBezTo>
                    <a:cubicBezTo>
                      <a:pt x="534" y="139"/>
                      <a:pt x="528" y="139"/>
                      <a:pt x="525" y="139"/>
                    </a:cubicBezTo>
                    <a:cubicBezTo>
                      <a:pt x="516" y="145"/>
                      <a:pt x="506" y="149"/>
                      <a:pt x="496" y="149"/>
                    </a:cubicBezTo>
                    <a:cubicBezTo>
                      <a:pt x="494" y="142"/>
                      <a:pt x="491" y="136"/>
                      <a:pt x="488" y="130"/>
                    </a:cubicBezTo>
                    <a:cubicBezTo>
                      <a:pt x="473" y="130"/>
                      <a:pt x="458" y="129"/>
                      <a:pt x="442" y="130"/>
                    </a:cubicBezTo>
                    <a:cubicBezTo>
                      <a:pt x="429" y="138"/>
                      <a:pt x="413" y="131"/>
                      <a:pt x="399" y="137"/>
                    </a:cubicBezTo>
                    <a:cubicBezTo>
                      <a:pt x="393" y="139"/>
                      <a:pt x="387" y="140"/>
                      <a:pt x="381" y="142"/>
                    </a:cubicBezTo>
                    <a:cubicBezTo>
                      <a:pt x="371" y="143"/>
                      <a:pt x="365" y="149"/>
                      <a:pt x="364" y="159"/>
                    </a:cubicBezTo>
                    <a:cubicBezTo>
                      <a:pt x="362" y="164"/>
                      <a:pt x="361" y="169"/>
                      <a:pt x="360" y="173"/>
                    </a:cubicBezTo>
                    <a:cubicBezTo>
                      <a:pt x="349" y="188"/>
                      <a:pt x="336" y="214"/>
                      <a:pt x="314" y="205"/>
                    </a:cubicBezTo>
                    <a:cubicBezTo>
                      <a:pt x="304" y="202"/>
                      <a:pt x="294" y="203"/>
                      <a:pt x="284" y="203"/>
                    </a:cubicBezTo>
                    <a:cubicBezTo>
                      <a:pt x="278" y="209"/>
                      <a:pt x="273" y="215"/>
                      <a:pt x="267" y="222"/>
                    </a:cubicBezTo>
                    <a:cubicBezTo>
                      <a:pt x="257" y="222"/>
                      <a:pt x="246" y="220"/>
                      <a:pt x="238" y="225"/>
                    </a:cubicBezTo>
                    <a:cubicBezTo>
                      <a:pt x="233" y="226"/>
                      <a:pt x="228" y="226"/>
                      <a:pt x="224" y="226"/>
                    </a:cubicBezTo>
                    <a:cubicBezTo>
                      <a:pt x="216" y="234"/>
                      <a:pt x="210" y="243"/>
                      <a:pt x="204" y="252"/>
                    </a:cubicBezTo>
                    <a:cubicBezTo>
                      <a:pt x="204" y="260"/>
                      <a:pt x="204" y="268"/>
                      <a:pt x="204" y="276"/>
                    </a:cubicBezTo>
                    <a:cubicBezTo>
                      <a:pt x="198" y="281"/>
                      <a:pt x="191" y="286"/>
                      <a:pt x="184" y="291"/>
                    </a:cubicBezTo>
                    <a:cubicBezTo>
                      <a:pt x="171" y="291"/>
                      <a:pt x="158" y="290"/>
                      <a:pt x="146" y="294"/>
                    </a:cubicBezTo>
                    <a:cubicBezTo>
                      <a:pt x="133" y="302"/>
                      <a:pt x="120" y="295"/>
                      <a:pt x="106" y="296"/>
                    </a:cubicBezTo>
                    <a:cubicBezTo>
                      <a:pt x="101" y="298"/>
                      <a:pt x="96" y="300"/>
                      <a:pt x="91" y="302"/>
                    </a:cubicBezTo>
                    <a:cubicBezTo>
                      <a:pt x="77" y="292"/>
                      <a:pt x="68" y="278"/>
                      <a:pt x="59" y="263"/>
                    </a:cubicBezTo>
                    <a:cubicBezTo>
                      <a:pt x="50" y="263"/>
                      <a:pt x="40" y="263"/>
                      <a:pt x="32" y="268"/>
                    </a:cubicBezTo>
                    <a:cubicBezTo>
                      <a:pt x="33" y="265"/>
                      <a:pt x="33" y="259"/>
                      <a:pt x="33" y="256"/>
                    </a:cubicBezTo>
                    <a:cubicBezTo>
                      <a:pt x="21" y="247"/>
                      <a:pt x="13" y="233"/>
                      <a:pt x="6" y="219"/>
                    </a:cubicBezTo>
                    <a:cubicBezTo>
                      <a:pt x="6" y="217"/>
                      <a:pt x="5" y="213"/>
                      <a:pt x="5" y="211"/>
                    </a:cubicBezTo>
                    <a:cubicBezTo>
                      <a:pt x="1" y="205"/>
                      <a:pt x="0" y="197"/>
                      <a:pt x="5" y="191"/>
                    </a:cubicBezTo>
                    <a:cubicBezTo>
                      <a:pt x="5" y="186"/>
                      <a:pt x="6" y="182"/>
                      <a:pt x="6" y="178"/>
                    </a:cubicBezTo>
                    <a:cubicBezTo>
                      <a:pt x="8" y="176"/>
                      <a:pt x="12" y="172"/>
                      <a:pt x="14" y="170"/>
                    </a:cubicBezTo>
                    <a:cubicBezTo>
                      <a:pt x="13" y="159"/>
                      <a:pt x="22" y="153"/>
                      <a:pt x="31" y="148"/>
                    </a:cubicBezTo>
                    <a:cubicBezTo>
                      <a:pt x="35" y="148"/>
                      <a:pt x="40" y="148"/>
                      <a:pt x="44" y="147"/>
                    </a:cubicBezTo>
                    <a:cubicBezTo>
                      <a:pt x="52" y="142"/>
                      <a:pt x="61" y="142"/>
                      <a:pt x="69" y="147"/>
                    </a:cubicBezTo>
                    <a:cubicBezTo>
                      <a:pt x="73" y="148"/>
                      <a:pt x="78" y="148"/>
                      <a:pt x="82" y="148"/>
                    </a:cubicBezTo>
                    <a:cubicBezTo>
                      <a:pt x="93" y="138"/>
                      <a:pt x="101" y="125"/>
                      <a:pt x="109" y="113"/>
                    </a:cubicBezTo>
                    <a:cubicBezTo>
                      <a:pt x="127" y="108"/>
                      <a:pt x="120" y="89"/>
                      <a:pt x="121" y="76"/>
                    </a:cubicBezTo>
                    <a:cubicBezTo>
                      <a:pt x="127" y="71"/>
                      <a:pt x="133" y="66"/>
                      <a:pt x="139" y="63"/>
                    </a:cubicBezTo>
                    <a:cubicBezTo>
                      <a:pt x="139" y="60"/>
                      <a:pt x="140" y="56"/>
                      <a:pt x="140" y="54"/>
                    </a:cubicBezTo>
                    <a:cubicBezTo>
                      <a:pt x="141" y="51"/>
                      <a:pt x="144" y="46"/>
                      <a:pt x="145" y="43"/>
                    </a:cubicBezTo>
                    <a:cubicBezTo>
                      <a:pt x="148" y="42"/>
                      <a:pt x="153" y="39"/>
                      <a:pt x="156" y="38"/>
                    </a:cubicBezTo>
                    <a:cubicBezTo>
                      <a:pt x="161" y="37"/>
                      <a:pt x="165" y="37"/>
                      <a:pt x="170" y="37"/>
                    </a:cubicBezTo>
                    <a:cubicBezTo>
                      <a:pt x="176" y="33"/>
                      <a:pt x="182" y="29"/>
                      <a:pt x="188" y="24"/>
                    </a:cubicBezTo>
                    <a:cubicBezTo>
                      <a:pt x="197" y="34"/>
                      <a:pt x="209" y="39"/>
                      <a:pt x="222" y="38"/>
                    </a:cubicBezTo>
                    <a:cubicBezTo>
                      <a:pt x="222" y="35"/>
                      <a:pt x="222" y="29"/>
                      <a:pt x="222" y="25"/>
                    </a:cubicBezTo>
                    <a:cubicBezTo>
                      <a:pt x="228" y="20"/>
                      <a:pt x="233" y="15"/>
                      <a:pt x="238" y="10"/>
                    </a:cubicBezTo>
                    <a:cubicBezTo>
                      <a:pt x="243" y="10"/>
                      <a:pt x="248" y="10"/>
                      <a:pt x="252" y="10"/>
                    </a:cubicBezTo>
                    <a:cubicBezTo>
                      <a:pt x="257" y="22"/>
                      <a:pt x="269" y="26"/>
                      <a:pt x="278" y="34"/>
                    </a:cubicBezTo>
                    <a:cubicBezTo>
                      <a:pt x="278" y="42"/>
                      <a:pt x="278" y="51"/>
                      <a:pt x="278" y="60"/>
                    </a:cubicBezTo>
                    <a:cubicBezTo>
                      <a:pt x="292" y="69"/>
                      <a:pt x="309" y="58"/>
                      <a:pt x="324" y="66"/>
                    </a:cubicBezTo>
                    <a:cubicBezTo>
                      <a:pt x="324" y="59"/>
                      <a:pt x="324" y="51"/>
                      <a:pt x="324" y="44"/>
                    </a:cubicBezTo>
                    <a:cubicBezTo>
                      <a:pt x="328" y="40"/>
                      <a:pt x="331" y="36"/>
                      <a:pt x="335" y="33"/>
                    </a:cubicBezTo>
                    <a:cubicBezTo>
                      <a:pt x="337" y="33"/>
                      <a:pt x="342" y="33"/>
                      <a:pt x="345" y="33"/>
                    </a:cubicBezTo>
                    <a:cubicBezTo>
                      <a:pt x="351" y="29"/>
                      <a:pt x="358" y="24"/>
                      <a:pt x="364" y="19"/>
                    </a:cubicBezTo>
                    <a:cubicBezTo>
                      <a:pt x="368" y="19"/>
                      <a:pt x="372" y="19"/>
                      <a:pt x="376" y="19"/>
                    </a:cubicBezTo>
                    <a:cubicBezTo>
                      <a:pt x="382" y="23"/>
                      <a:pt x="387" y="26"/>
                      <a:pt x="393" y="28"/>
                    </a:cubicBezTo>
                    <a:cubicBezTo>
                      <a:pt x="403" y="25"/>
                      <a:pt x="411" y="18"/>
                      <a:pt x="418" y="10"/>
                    </a:cubicBezTo>
                    <a:cubicBezTo>
                      <a:pt x="420" y="10"/>
                      <a:pt x="425" y="9"/>
                      <a:pt x="427" y="8"/>
                    </a:cubicBezTo>
                    <a:cubicBezTo>
                      <a:pt x="435" y="6"/>
                      <a:pt x="442" y="5"/>
                      <a:pt x="450" y="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90" name="Freeform 210">
                <a:extLst>
                  <a:ext uri="{FF2B5EF4-FFF2-40B4-BE49-F238E27FC236}">
                    <a16:creationId xmlns:a16="http://schemas.microsoft.com/office/drawing/2014/main" id="{18254BCB-B2A5-4FA3-A548-FA9794EB8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8" y="2638"/>
                <a:ext cx="301" cy="319"/>
              </a:xfrm>
              <a:custGeom>
                <a:avLst/>
                <a:gdLst>
                  <a:gd name="T0" fmla="*/ 56 w 400"/>
                  <a:gd name="T1" fmla="*/ 11 h 423"/>
                  <a:gd name="T2" fmla="*/ 102 w 400"/>
                  <a:gd name="T3" fmla="*/ 3 h 423"/>
                  <a:gd name="T4" fmla="*/ 171 w 400"/>
                  <a:gd name="T5" fmla="*/ 23 h 423"/>
                  <a:gd name="T6" fmla="*/ 192 w 400"/>
                  <a:gd name="T7" fmla="*/ 26 h 423"/>
                  <a:gd name="T8" fmla="*/ 202 w 400"/>
                  <a:gd name="T9" fmla="*/ 33 h 423"/>
                  <a:gd name="T10" fmla="*/ 256 w 400"/>
                  <a:gd name="T11" fmla="*/ 39 h 423"/>
                  <a:gd name="T12" fmla="*/ 268 w 400"/>
                  <a:gd name="T13" fmla="*/ 115 h 423"/>
                  <a:gd name="T14" fmla="*/ 312 w 400"/>
                  <a:gd name="T15" fmla="*/ 167 h 423"/>
                  <a:gd name="T16" fmla="*/ 375 w 400"/>
                  <a:gd name="T17" fmla="*/ 198 h 423"/>
                  <a:gd name="T18" fmla="*/ 400 w 400"/>
                  <a:gd name="T19" fmla="*/ 247 h 423"/>
                  <a:gd name="T20" fmla="*/ 387 w 400"/>
                  <a:gd name="T21" fmla="*/ 246 h 423"/>
                  <a:gd name="T22" fmla="*/ 359 w 400"/>
                  <a:gd name="T23" fmla="*/ 246 h 423"/>
                  <a:gd name="T24" fmla="*/ 287 w 400"/>
                  <a:gd name="T25" fmla="*/ 246 h 423"/>
                  <a:gd name="T26" fmla="*/ 291 w 400"/>
                  <a:gd name="T27" fmla="*/ 294 h 423"/>
                  <a:gd name="T28" fmla="*/ 295 w 400"/>
                  <a:gd name="T29" fmla="*/ 334 h 423"/>
                  <a:gd name="T30" fmla="*/ 261 w 400"/>
                  <a:gd name="T31" fmla="*/ 409 h 423"/>
                  <a:gd name="T32" fmla="*/ 248 w 400"/>
                  <a:gd name="T33" fmla="*/ 423 h 423"/>
                  <a:gd name="T34" fmla="*/ 233 w 400"/>
                  <a:gd name="T35" fmla="*/ 385 h 423"/>
                  <a:gd name="T36" fmla="*/ 215 w 400"/>
                  <a:gd name="T37" fmla="*/ 307 h 423"/>
                  <a:gd name="T38" fmla="*/ 213 w 400"/>
                  <a:gd name="T39" fmla="*/ 261 h 423"/>
                  <a:gd name="T40" fmla="*/ 149 w 400"/>
                  <a:gd name="T41" fmla="*/ 175 h 423"/>
                  <a:gd name="T42" fmla="*/ 109 w 400"/>
                  <a:gd name="T43" fmla="*/ 157 h 423"/>
                  <a:gd name="T44" fmla="*/ 108 w 400"/>
                  <a:gd name="T45" fmla="*/ 141 h 423"/>
                  <a:gd name="T46" fmla="*/ 95 w 400"/>
                  <a:gd name="T47" fmla="*/ 140 h 423"/>
                  <a:gd name="T48" fmla="*/ 86 w 400"/>
                  <a:gd name="T49" fmla="*/ 131 h 423"/>
                  <a:gd name="T50" fmla="*/ 42 w 400"/>
                  <a:gd name="T51" fmla="*/ 68 h 423"/>
                  <a:gd name="T52" fmla="*/ 0 w 400"/>
                  <a:gd name="T53" fmla="*/ 36 h 423"/>
                  <a:gd name="T54" fmla="*/ 56 w 400"/>
                  <a:gd name="T55" fmla="*/ 1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0" h="423">
                    <a:moveTo>
                      <a:pt x="56" y="11"/>
                    </a:moveTo>
                    <a:cubicBezTo>
                      <a:pt x="69" y="0"/>
                      <a:pt x="86" y="2"/>
                      <a:pt x="102" y="3"/>
                    </a:cubicBezTo>
                    <a:cubicBezTo>
                      <a:pt x="118" y="23"/>
                      <a:pt x="147" y="26"/>
                      <a:pt x="171" y="23"/>
                    </a:cubicBezTo>
                    <a:cubicBezTo>
                      <a:pt x="174" y="35"/>
                      <a:pt x="185" y="27"/>
                      <a:pt x="192" y="26"/>
                    </a:cubicBezTo>
                    <a:cubicBezTo>
                      <a:pt x="196" y="28"/>
                      <a:pt x="199" y="31"/>
                      <a:pt x="202" y="33"/>
                    </a:cubicBezTo>
                    <a:cubicBezTo>
                      <a:pt x="220" y="38"/>
                      <a:pt x="238" y="49"/>
                      <a:pt x="256" y="39"/>
                    </a:cubicBezTo>
                    <a:cubicBezTo>
                      <a:pt x="266" y="64"/>
                      <a:pt x="253" y="92"/>
                      <a:pt x="268" y="115"/>
                    </a:cubicBezTo>
                    <a:cubicBezTo>
                      <a:pt x="279" y="135"/>
                      <a:pt x="295" y="151"/>
                      <a:pt x="312" y="167"/>
                    </a:cubicBezTo>
                    <a:cubicBezTo>
                      <a:pt x="336" y="169"/>
                      <a:pt x="352" y="191"/>
                      <a:pt x="375" y="198"/>
                    </a:cubicBezTo>
                    <a:cubicBezTo>
                      <a:pt x="373" y="218"/>
                      <a:pt x="386" y="234"/>
                      <a:pt x="400" y="247"/>
                    </a:cubicBezTo>
                    <a:cubicBezTo>
                      <a:pt x="397" y="247"/>
                      <a:pt x="390" y="247"/>
                      <a:pt x="387" y="246"/>
                    </a:cubicBezTo>
                    <a:cubicBezTo>
                      <a:pt x="384" y="232"/>
                      <a:pt x="367" y="238"/>
                      <a:pt x="359" y="246"/>
                    </a:cubicBezTo>
                    <a:cubicBezTo>
                      <a:pt x="336" y="238"/>
                      <a:pt x="311" y="251"/>
                      <a:pt x="287" y="246"/>
                    </a:cubicBezTo>
                    <a:cubicBezTo>
                      <a:pt x="279" y="262"/>
                      <a:pt x="287" y="279"/>
                      <a:pt x="291" y="294"/>
                    </a:cubicBezTo>
                    <a:cubicBezTo>
                      <a:pt x="295" y="307"/>
                      <a:pt x="293" y="321"/>
                      <a:pt x="295" y="334"/>
                    </a:cubicBezTo>
                    <a:cubicBezTo>
                      <a:pt x="272" y="353"/>
                      <a:pt x="278" y="386"/>
                      <a:pt x="261" y="409"/>
                    </a:cubicBezTo>
                    <a:cubicBezTo>
                      <a:pt x="257" y="414"/>
                      <a:pt x="252" y="418"/>
                      <a:pt x="248" y="423"/>
                    </a:cubicBezTo>
                    <a:cubicBezTo>
                      <a:pt x="243" y="411"/>
                      <a:pt x="235" y="399"/>
                      <a:pt x="233" y="385"/>
                    </a:cubicBezTo>
                    <a:cubicBezTo>
                      <a:pt x="231" y="358"/>
                      <a:pt x="219" y="333"/>
                      <a:pt x="215" y="307"/>
                    </a:cubicBezTo>
                    <a:cubicBezTo>
                      <a:pt x="213" y="292"/>
                      <a:pt x="216" y="276"/>
                      <a:pt x="213" y="261"/>
                    </a:cubicBezTo>
                    <a:cubicBezTo>
                      <a:pt x="198" y="228"/>
                      <a:pt x="173" y="201"/>
                      <a:pt x="149" y="175"/>
                    </a:cubicBezTo>
                    <a:cubicBezTo>
                      <a:pt x="134" y="173"/>
                      <a:pt x="121" y="164"/>
                      <a:pt x="109" y="157"/>
                    </a:cubicBezTo>
                    <a:cubicBezTo>
                      <a:pt x="108" y="152"/>
                      <a:pt x="108" y="147"/>
                      <a:pt x="108" y="141"/>
                    </a:cubicBezTo>
                    <a:cubicBezTo>
                      <a:pt x="104" y="141"/>
                      <a:pt x="98" y="140"/>
                      <a:pt x="95" y="140"/>
                    </a:cubicBezTo>
                    <a:cubicBezTo>
                      <a:pt x="92" y="137"/>
                      <a:pt x="89" y="133"/>
                      <a:pt x="86" y="131"/>
                    </a:cubicBezTo>
                    <a:cubicBezTo>
                      <a:pt x="86" y="101"/>
                      <a:pt x="58" y="89"/>
                      <a:pt x="42" y="68"/>
                    </a:cubicBezTo>
                    <a:cubicBezTo>
                      <a:pt x="31" y="54"/>
                      <a:pt x="15" y="45"/>
                      <a:pt x="0" y="36"/>
                    </a:cubicBezTo>
                    <a:cubicBezTo>
                      <a:pt x="18" y="26"/>
                      <a:pt x="39" y="24"/>
                      <a:pt x="56" y="1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91" name="Freeform 211">
                <a:extLst>
                  <a:ext uri="{FF2B5EF4-FFF2-40B4-BE49-F238E27FC236}">
                    <a16:creationId xmlns:a16="http://schemas.microsoft.com/office/drawing/2014/main" id="{0CEABDC4-0FB8-439E-81E8-FAC1AC318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7" y="2662"/>
                <a:ext cx="11" cy="15"/>
              </a:xfrm>
              <a:custGeom>
                <a:avLst/>
                <a:gdLst>
                  <a:gd name="T0" fmla="*/ 9 w 15"/>
                  <a:gd name="T1" fmla="*/ 0 h 20"/>
                  <a:gd name="T2" fmla="*/ 8 w 15"/>
                  <a:gd name="T3" fmla="*/ 20 h 20"/>
                  <a:gd name="T4" fmla="*/ 9 w 15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0">
                    <a:moveTo>
                      <a:pt x="9" y="0"/>
                    </a:moveTo>
                    <a:cubicBezTo>
                      <a:pt x="15" y="3"/>
                      <a:pt x="15" y="17"/>
                      <a:pt x="8" y="20"/>
                    </a:cubicBezTo>
                    <a:cubicBezTo>
                      <a:pt x="0" y="17"/>
                      <a:pt x="2" y="4"/>
                      <a:pt x="9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92" name="Freeform 212">
                <a:extLst>
                  <a:ext uri="{FF2B5EF4-FFF2-40B4-BE49-F238E27FC236}">
                    <a16:creationId xmlns:a16="http://schemas.microsoft.com/office/drawing/2014/main" id="{FC91A8BD-A835-44D5-A79D-66E7D8EBA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8" y="2678"/>
                <a:ext cx="774" cy="566"/>
              </a:xfrm>
              <a:custGeom>
                <a:avLst/>
                <a:gdLst>
                  <a:gd name="T0" fmla="*/ 634 w 1029"/>
                  <a:gd name="T1" fmla="*/ 11 h 752"/>
                  <a:gd name="T2" fmla="*/ 711 w 1029"/>
                  <a:gd name="T3" fmla="*/ 115 h 752"/>
                  <a:gd name="T4" fmla="*/ 755 w 1029"/>
                  <a:gd name="T5" fmla="*/ 134 h 752"/>
                  <a:gd name="T6" fmla="*/ 816 w 1029"/>
                  <a:gd name="T7" fmla="*/ 215 h 752"/>
                  <a:gd name="T8" fmla="*/ 828 w 1029"/>
                  <a:gd name="T9" fmla="*/ 311 h 752"/>
                  <a:gd name="T10" fmla="*/ 859 w 1029"/>
                  <a:gd name="T11" fmla="*/ 378 h 752"/>
                  <a:gd name="T12" fmla="*/ 892 w 1029"/>
                  <a:gd name="T13" fmla="*/ 410 h 752"/>
                  <a:gd name="T14" fmla="*/ 936 w 1029"/>
                  <a:gd name="T15" fmla="*/ 397 h 752"/>
                  <a:gd name="T16" fmla="*/ 993 w 1029"/>
                  <a:gd name="T17" fmla="*/ 372 h 752"/>
                  <a:gd name="T18" fmla="*/ 1023 w 1029"/>
                  <a:gd name="T19" fmla="*/ 388 h 752"/>
                  <a:gd name="T20" fmla="*/ 1023 w 1029"/>
                  <a:gd name="T21" fmla="*/ 437 h 752"/>
                  <a:gd name="T22" fmla="*/ 979 w 1029"/>
                  <a:gd name="T23" fmla="*/ 453 h 752"/>
                  <a:gd name="T24" fmla="*/ 958 w 1029"/>
                  <a:gd name="T25" fmla="*/ 442 h 752"/>
                  <a:gd name="T26" fmla="*/ 965 w 1029"/>
                  <a:gd name="T27" fmla="*/ 465 h 752"/>
                  <a:gd name="T28" fmla="*/ 950 w 1029"/>
                  <a:gd name="T29" fmla="*/ 484 h 752"/>
                  <a:gd name="T30" fmla="*/ 965 w 1029"/>
                  <a:gd name="T31" fmla="*/ 482 h 752"/>
                  <a:gd name="T32" fmla="*/ 968 w 1029"/>
                  <a:gd name="T33" fmla="*/ 487 h 752"/>
                  <a:gd name="T34" fmla="*/ 959 w 1029"/>
                  <a:gd name="T35" fmla="*/ 523 h 752"/>
                  <a:gd name="T36" fmla="*/ 960 w 1029"/>
                  <a:gd name="T37" fmla="*/ 606 h 752"/>
                  <a:gd name="T38" fmla="*/ 883 w 1029"/>
                  <a:gd name="T39" fmla="*/ 604 h 752"/>
                  <a:gd name="T40" fmla="*/ 841 w 1029"/>
                  <a:gd name="T41" fmla="*/ 608 h 752"/>
                  <a:gd name="T42" fmla="*/ 795 w 1029"/>
                  <a:gd name="T43" fmla="*/ 608 h 752"/>
                  <a:gd name="T44" fmla="*/ 740 w 1029"/>
                  <a:gd name="T45" fmla="*/ 626 h 752"/>
                  <a:gd name="T46" fmla="*/ 697 w 1029"/>
                  <a:gd name="T47" fmla="*/ 642 h 752"/>
                  <a:gd name="T48" fmla="*/ 662 w 1029"/>
                  <a:gd name="T49" fmla="*/ 696 h 752"/>
                  <a:gd name="T50" fmla="*/ 602 w 1029"/>
                  <a:gd name="T51" fmla="*/ 723 h 752"/>
                  <a:gd name="T52" fmla="*/ 547 w 1029"/>
                  <a:gd name="T53" fmla="*/ 730 h 752"/>
                  <a:gd name="T54" fmla="*/ 495 w 1029"/>
                  <a:gd name="T55" fmla="*/ 739 h 752"/>
                  <a:gd name="T56" fmla="*/ 454 w 1029"/>
                  <a:gd name="T57" fmla="*/ 740 h 752"/>
                  <a:gd name="T58" fmla="*/ 326 w 1029"/>
                  <a:gd name="T59" fmla="*/ 748 h 752"/>
                  <a:gd name="T60" fmla="*/ 312 w 1029"/>
                  <a:gd name="T61" fmla="*/ 689 h 752"/>
                  <a:gd name="T62" fmla="*/ 293 w 1029"/>
                  <a:gd name="T63" fmla="*/ 653 h 752"/>
                  <a:gd name="T64" fmla="*/ 298 w 1029"/>
                  <a:gd name="T65" fmla="*/ 627 h 752"/>
                  <a:gd name="T66" fmla="*/ 237 w 1029"/>
                  <a:gd name="T67" fmla="*/ 664 h 752"/>
                  <a:gd name="T68" fmla="*/ 152 w 1029"/>
                  <a:gd name="T69" fmla="*/ 636 h 752"/>
                  <a:gd name="T70" fmla="*/ 159 w 1029"/>
                  <a:gd name="T71" fmla="*/ 608 h 752"/>
                  <a:gd name="T72" fmla="*/ 145 w 1029"/>
                  <a:gd name="T73" fmla="*/ 573 h 752"/>
                  <a:gd name="T74" fmla="*/ 94 w 1029"/>
                  <a:gd name="T75" fmla="*/ 550 h 752"/>
                  <a:gd name="T76" fmla="*/ 64 w 1029"/>
                  <a:gd name="T77" fmla="*/ 509 h 752"/>
                  <a:gd name="T78" fmla="*/ 12 w 1029"/>
                  <a:gd name="T79" fmla="*/ 452 h 752"/>
                  <a:gd name="T80" fmla="*/ 10 w 1029"/>
                  <a:gd name="T81" fmla="*/ 444 h 752"/>
                  <a:gd name="T82" fmla="*/ 72 w 1029"/>
                  <a:gd name="T83" fmla="*/ 429 h 752"/>
                  <a:gd name="T84" fmla="*/ 99 w 1029"/>
                  <a:gd name="T85" fmla="*/ 381 h 752"/>
                  <a:gd name="T86" fmla="*/ 128 w 1029"/>
                  <a:gd name="T87" fmla="*/ 298 h 752"/>
                  <a:gd name="T88" fmla="*/ 142 w 1029"/>
                  <a:gd name="T89" fmla="*/ 251 h 752"/>
                  <a:gd name="T90" fmla="*/ 166 w 1029"/>
                  <a:gd name="T91" fmla="*/ 198 h 752"/>
                  <a:gd name="T92" fmla="*/ 176 w 1029"/>
                  <a:gd name="T93" fmla="*/ 157 h 752"/>
                  <a:gd name="T94" fmla="*/ 248 w 1029"/>
                  <a:gd name="T95" fmla="*/ 119 h 752"/>
                  <a:gd name="T96" fmla="*/ 288 w 1029"/>
                  <a:gd name="T97" fmla="*/ 116 h 752"/>
                  <a:gd name="T98" fmla="*/ 329 w 1029"/>
                  <a:gd name="T99" fmla="*/ 108 h 752"/>
                  <a:gd name="T100" fmla="*/ 404 w 1029"/>
                  <a:gd name="T101" fmla="*/ 102 h 752"/>
                  <a:gd name="T102" fmla="*/ 440 w 1029"/>
                  <a:gd name="T103" fmla="*/ 130 h 752"/>
                  <a:gd name="T104" fmla="*/ 476 w 1029"/>
                  <a:gd name="T105" fmla="*/ 89 h 752"/>
                  <a:gd name="T106" fmla="*/ 519 w 1029"/>
                  <a:gd name="T107" fmla="*/ 76 h 752"/>
                  <a:gd name="T108" fmla="*/ 571 w 1029"/>
                  <a:gd name="T109" fmla="*/ 40 h 752"/>
                  <a:gd name="T110" fmla="*/ 601 w 1029"/>
                  <a:gd name="T111" fmla="*/ 4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29" h="752">
                    <a:moveTo>
                      <a:pt x="601" y="4"/>
                    </a:moveTo>
                    <a:cubicBezTo>
                      <a:pt x="607" y="0"/>
                      <a:pt x="613" y="0"/>
                      <a:pt x="619" y="0"/>
                    </a:cubicBezTo>
                    <a:cubicBezTo>
                      <a:pt x="624" y="4"/>
                      <a:pt x="629" y="8"/>
                      <a:pt x="634" y="11"/>
                    </a:cubicBezTo>
                    <a:cubicBezTo>
                      <a:pt x="648" y="33"/>
                      <a:pt x="670" y="46"/>
                      <a:pt x="684" y="67"/>
                    </a:cubicBezTo>
                    <a:cubicBezTo>
                      <a:pt x="686" y="74"/>
                      <a:pt x="687" y="80"/>
                      <a:pt x="687" y="86"/>
                    </a:cubicBezTo>
                    <a:cubicBezTo>
                      <a:pt x="696" y="96"/>
                      <a:pt x="712" y="99"/>
                      <a:pt x="711" y="115"/>
                    </a:cubicBezTo>
                    <a:cubicBezTo>
                      <a:pt x="714" y="116"/>
                      <a:pt x="719" y="117"/>
                      <a:pt x="721" y="118"/>
                    </a:cubicBezTo>
                    <a:cubicBezTo>
                      <a:pt x="728" y="122"/>
                      <a:pt x="734" y="127"/>
                      <a:pt x="740" y="131"/>
                    </a:cubicBezTo>
                    <a:cubicBezTo>
                      <a:pt x="745" y="133"/>
                      <a:pt x="750" y="134"/>
                      <a:pt x="755" y="134"/>
                    </a:cubicBezTo>
                    <a:cubicBezTo>
                      <a:pt x="766" y="144"/>
                      <a:pt x="772" y="158"/>
                      <a:pt x="783" y="168"/>
                    </a:cubicBezTo>
                    <a:cubicBezTo>
                      <a:pt x="792" y="177"/>
                      <a:pt x="799" y="189"/>
                      <a:pt x="805" y="201"/>
                    </a:cubicBezTo>
                    <a:cubicBezTo>
                      <a:pt x="808" y="206"/>
                      <a:pt x="812" y="210"/>
                      <a:pt x="816" y="215"/>
                    </a:cubicBezTo>
                    <a:cubicBezTo>
                      <a:pt x="818" y="235"/>
                      <a:pt x="812" y="256"/>
                      <a:pt x="820" y="275"/>
                    </a:cubicBezTo>
                    <a:cubicBezTo>
                      <a:pt x="820" y="277"/>
                      <a:pt x="821" y="281"/>
                      <a:pt x="821" y="283"/>
                    </a:cubicBezTo>
                    <a:cubicBezTo>
                      <a:pt x="826" y="292"/>
                      <a:pt x="825" y="302"/>
                      <a:pt x="828" y="311"/>
                    </a:cubicBezTo>
                    <a:cubicBezTo>
                      <a:pt x="839" y="324"/>
                      <a:pt x="830" y="344"/>
                      <a:pt x="840" y="358"/>
                    </a:cubicBezTo>
                    <a:cubicBezTo>
                      <a:pt x="844" y="364"/>
                      <a:pt x="847" y="371"/>
                      <a:pt x="850" y="378"/>
                    </a:cubicBezTo>
                    <a:cubicBezTo>
                      <a:pt x="852" y="378"/>
                      <a:pt x="856" y="378"/>
                      <a:pt x="859" y="378"/>
                    </a:cubicBezTo>
                    <a:cubicBezTo>
                      <a:pt x="856" y="384"/>
                      <a:pt x="854" y="390"/>
                      <a:pt x="852" y="395"/>
                    </a:cubicBezTo>
                    <a:cubicBezTo>
                      <a:pt x="857" y="397"/>
                      <a:pt x="863" y="398"/>
                      <a:pt x="869" y="400"/>
                    </a:cubicBezTo>
                    <a:cubicBezTo>
                      <a:pt x="877" y="402"/>
                      <a:pt x="885" y="406"/>
                      <a:pt x="892" y="410"/>
                    </a:cubicBezTo>
                    <a:cubicBezTo>
                      <a:pt x="902" y="416"/>
                      <a:pt x="915" y="418"/>
                      <a:pt x="925" y="411"/>
                    </a:cubicBezTo>
                    <a:cubicBezTo>
                      <a:pt x="927" y="411"/>
                      <a:pt x="933" y="411"/>
                      <a:pt x="936" y="410"/>
                    </a:cubicBezTo>
                    <a:cubicBezTo>
                      <a:pt x="936" y="407"/>
                      <a:pt x="936" y="400"/>
                      <a:pt x="936" y="397"/>
                    </a:cubicBezTo>
                    <a:cubicBezTo>
                      <a:pt x="941" y="397"/>
                      <a:pt x="947" y="397"/>
                      <a:pt x="952" y="397"/>
                    </a:cubicBezTo>
                    <a:cubicBezTo>
                      <a:pt x="956" y="393"/>
                      <a:pt x="959" y="389"/>
                      <a:pt x="963" y="386"/>
                    </a:cubicBezTo>
                    <a:cubicBezTo>
                      <a:pt x="960" y="368"/>
                      <a:pt x="980" y="364"/>
                      <a:pt x="993" y="372"/>
                    </a:cubicBezTo>
                    <a:cubicBezTo>
                      <a:pt x="999" y="376"/>
                      <a:pt x="1006" y="378"/>
                      <a:pt x="1014" y="379"/>
                    </a:cubicBezTo>
                    <a:cubicBezTo>
                      <a:pt x="1014" y="382"/>
                      <a:pt x="1014" y="386"/>
                      <a:pt x="1014" y="388"/>
                    </a:cubicBezTo>
                    <a:cubicBezTo>
                      <a:pt x="1016" y="388"/>
                      <a:pt x="1021" y="388"/>
                      <a:pt x="1023" y="388"/>
                    </a:cubicBezTo>
                    <a:cubicBezTo>
                      <a:pt x="1023" y="396"/>
                      <a:pt x="1023" y="404"/>
                      <a:pt x="1024" y="412"/>
                    </a:cubicBezTo>
                    <a:cubicBezTo>
                      <a:pt x="1029" y="417"/>
                      <a:pt x="1029" y="422"/>
                      <a:pt x="1024" y="427"/>
                    </a:cubicBezTo>
                    <a:cubicBezTo>
                      <a:pt x="1024" y="429"/>
                      <a:pt x="1023" y="435"/>
                      <a:pt x="1023" y="437"/>
                    </a:cubicBezTo>
                    <a:cubicBezTo>
                      <a:pt x="1016" y="440"/>
                      <a:pt x="1010" y="443"/>
                      <a:pt x="1003" y="446"/>
                    </a:cubicBezTo>
                    <a:cubicBezTo>
                      <a:pt x="990" y="451"/>
                      <a:pt x="989" y="470"/>
                      <a:pt x="972" y="467"/>
                    </a:cubicBezTo>
                    <a:cubicBezTo>
                      <a:pt x="974" y="462"/>
                      <a:pt x="976" y="458"/>
                      <a:pt x="979" y="453"/>
                    </a:cubicBezTo>
                    <a:cubicBezTo>
                      <a:pt x="976" y="453"/>
                      <a:pt x="969" y="452"/>
                      <a:pt x="966" y="451"/>
                    </a:cubicBezTo>
                    <a:cubicBezTo>
                      <a:pt x="971" y="441"/>
                      <a:pt x="971" y="441"/>
                      <a:pt x="971" y="441"/>
                    </a:cubicBezTo>
                    <a:cubicBezTo>
                      <a:pt x="968" y="441"/>
                      <a:pt x="961" y="442"/>
                      <a:pt x="958" y="442"/>
                    </a:cubicBezTo>
                    <a:cubicBezTo>
                      <a:pt x="961" y="439"/>
                      <a:pt x="963" y="435"/>
                      <a:pt x="966" y="431"/>
                    </a:cubicBezTo>
                    <a:cubicBezTo>
                      <a:pt x="949" y="427"/>
                      <a:pt x="954" y="442"/>
                      <a:pt x="957" y="449"/>
                    </a:cubicBezTo>
                    <a:cubicBezTo>
                      <a:pt x="960" y="455"/>
                      <a:pt x="963" y="460"/>
                      <a:pt x="965" y="465"/>
                    </a:cubicBezTo>
                    <a:cubicBezTo>
                      <a:pt x="962" y="466"/>
                      <a:pt x="956" y="466"/>
                      <a:pt x="953" y="466"/>
                    </a:cubicBezTo>
                    <a:cubicBezTo>
                      <a:pt x="955" y="472"/>
                      <a:pt x="958" y="478"/>
                      <a:pt x="960" y="484"/>
                    </a:cubicBezTo>
                    <a:cubicBezTo>
                      <a:pt x="957" y="484"/>
                      <a:pt x="952" y="484"/>
                      <a:pt x="950" y="484"/>
                    </a:cubicBezTo>
                    <a:cubicBezTo>
                      <a:pt x="950" y="490"/>
                      <a:pt x="950" y="497"/>
                      <a:pt x="950" y="503"/>
                    </a:cubicBezTo>
                    <a:cubicBezTo>
                      <a:pt x="952" y="503"/>
                      <a:pt x="952" y="503"/>
                      <a:pt x="952" y="503"/>
                    </a:cubicBezTo>
                    <a:cubicBezTo>
                      <a:pt x="956" y="495"/>
                      <a:pt x="961" y="489"/>
                      <a:pt x="965" y="482"/>
                    </a:cubicBezTo>
                    <a:cubicBezTo>
                      <a:pt x="966" y="479"/>
                      <a:pt x="969" y="473"/>
                      <a:pt x="969" y="471"/>
                    </a:cubicBezTo>
                    <a:cubicBezTo>
                      <a:pt x="972" y="471"/>
                      <a:pt x="977" y="471"/>
                      <a:pt x="979" y="471"/>
                    </a:cubicBezTo>
                    <a:cubicBezTo>
                      <a:pt x="977" y="477"/>
                      <a:pt x="973" y="482"/>
                      <a:pt x="968" y="487"/>
                    </a:cubicBezTo>
                    <a:cubicBezTo>
                      <a:pt x="968" y="489"/>
                      <a:pt x="969" y="493"/>
                      <a:pt x="969" y="495"/>
                    </a:cubicBezTo>
                    <a:cubicBezTo>
                      <a:pt x="973" y="500"/>
                      <a:pt x="973" y="505"/>
                      <a:pt x="970" y="510"/>
                    </a:cubicBezTo>
                    <a:cubicBezTo>
                      <a:pt x="967" y="514"/>
                      <a:pt x="963" y="519"/>
                      <a:pt x="959" y="523"/>
                    </a:cubicBezTo>
                    <a:cubicBezTo>
                      <a:pt x="956" y="533"/>
                      <a:pt x="961" y="545"/>
                      <a:pt x="950" y="551"/>
                    </a:cubicBezTo>
                    <a:cubicBezTo>
                      <a:pt x="949" y="563"/>
                      <a:pt x="948" y="575"/>
                      <a:pt x="956" y="584"/>
                    </a:cubicBezTo>
                    <a:cubicBezTo>
                      <a:pt x="959" y="591"/>
                      <a:pt x="959" y="599"/>
                      <a:pt x="960" y="606"/>
                    </a:cubicBezTo>
                    <a:cubicBezTo>
                      <a:pt x="964" y="613"/>
                      <a:pt x="963" y="620"/>
                      <a:pt x="964" y="627"/>
                    </a:cubicBezTo>
                    <a:cubicBezTo>
                      <a:pt x="947" y="627"/>
                      <a:pt x="931" y="627"/>
                      <a:pt x="914" y="627"/>
                    </a:cubicBezTo>
                    <a:cubicBezTo>
                      <a:pt x="905" y="618"/>
                      <a:pt x="900" y="600"/>
                      <a:pt x="883" y="604"/>
                    </a:cubicBezTo>
                    <a:cubicBezTo>
                      <a:pt x="880" y="608"/>
                      <a:pt x="875" y="611"/>
                      <a:pt x="871" y="614"/>
                    </a:cubicBezTo>
                    <a:cubicBezTo>
                      <a:pt x="867" y="611"/>
                      <a:pt x="863" y="608"/>
                      <a:pt x="859" y="604"/>
                    </a:cubicBezTo>
                    <a:cubicBezTo>
                      <a:pt x="853" y="604"/>
                      <a:pt x="846" y="605"/>
                      <a:pt x="841" y="608"/>
                    </a:cubicBezTo>
                    <a:cubicBezTo>
                      <a:pt x="838" y="608"/>
                      <a:pt x="835" y="609"/>
                      <a:pt x="832" y="610"/>
                    </a:cubicBezTo>
                    <a:cubicBezTo>
                      <a:pt x="825" y="617"/>
                      <a:pt x="816" y="612"/>
                      <a:pt x="809" y="607"/>
                    </a:cubicBezTo>
                    <a:cubicBezTo>
                      <a:pt x="803" y="603"/>
                      <a:pt x="799" y="604"/>
                      <a:pt x="795" y="608"/>
                    </a:cubicBezTo>
                    <a:cubicBezTo>
                      <a:pt x="785" y="609"/>
                      <a:pt x="777" y="609"/>
                      <a:pt x="767" y="609"/>
                    </a:cubicBezTo>
                    <a:cubicBezTo>
                      <a:pt x="762" y="614"/>
                      <a:pt x="756" y="619"/>
                      <a:pt x="750" y="622"/>
                    </a:cubicBezTo>
                    <a:cubicBezTo>
                      <a:pt x="747" y="623"/>
                      <a:pt x="743" y="625"/>
                      <a:pt x="740" y="626"/>
                    </a:cubicBezTo>
                    <a:cubicBezTo>
                      <a:pt x="738" y="627"/>
                      <a:pt x="733" y="630"/>
                      <a:pt x="731" y="631"/>
                    </a:cubicBezTo>
                    <a:cubicBezTo>
                      <a:pt x="728" y="632"/>
                      <a:pt x="724" y="632"/>
                      <a:pt x="722" y="632"/>
                    </a:cubicBezTo>
                    <a:cubicBezTo>
                      <a:pt x="714" y="637"/>
                      <a:pt x="706" y="641"/>
                      <a:pt x="697" y="642"/>
                    </a:cubicBezTo>
                    <a:cubicBezTo>
                      <a:pt x="691" y="648"/>
                      <a:pt x="685" y="654"/>
                      <a:pt x="681" y="662"/>
                    </a:cubicBezTo>
                    <a:cubicBezTo>
                      <a:pt x="679" y="666"/>
                      <a:pt x="677" y="671"/>
                      <a:pt x="674" y="676"/>
                    </a:cubicBezTo>
                    <a:cubicBezTo>
                      <a:pt x="670" y="682"/>
                      <a:pt x="666" y="689"/>
                      <a:pt x="662" y="696"/>
                    </a:cubicBezTo>
                    <a:cubicBezTo>
                      <a:pt x="661" y="696"/>
                      <a:pt x="658" y="696"/>
                      <a:pt x="656" y="696"/>
                    </a:cubicBezTo>
                    <a:cubicBezTo>
                      <a:pt x="652" y="708"/>
                      <a:pt x="643" y="715"/>
                      <a:pt x="635" y="724"/>
                    </a:cubicBezTo>
                    <a:cubicBezTo>
                      <a:pt x="625" y="717"/>
                      <a:pt x="612" y="717"/>
                      <a:pt x="602" y="723"/>
                    </a:cubicBezTo>
                    <a:cubicBezTo>
                      <a:pt x="593" y="718"/>
                      <a:pt x="582" y="718"/>
                      <a:pt x="573" y="723"/>
                    </a:cubicBezTo>
                    <a:cubicBezTo>
                      <a:pt x="567" y="724"/>
                      <a:pt x="561" y="725"/>
                      <a:pt x="555" y="728"/>
                    </a:cubicBezTo>
                    <a:cubicBezTo>
                      <a:pt x="553" y="728"/>
                      <a:pt x="548" y="729"/>
                      <a:pt x="547" y="730"/>
                    </a:cubicBezTo>
                    <a:cubicBezTo>
                      <a:pt x="541" y="734"/>
                      <a:pt x="533" y="735"/>
                      <a:pt x="527" y="729"/>
                    </a:cubicBezTo>
                    <a:cubicBezTo>
                      <a:pt x="521" y="729"/>
                      <a:pt x="515" y="729"/>
                      <a:pt x="509" y="729"/>
                    </a:cubicBezTo>
                    <a:cubicBezTo>
                      <a:pt x="505" y="733"/>
                      <a:pt x="501" y="737"/>
                      <a:pt x="495" y="739"/>
                    </a:cubicBezTo>
                    <a:cubicBezTo>
                      <a:pt x="491" y="742"/>
                      <a:pt x="486" y="744"/>
                      <a:pt x="482" y="746"/>
                    </a:cubicBezTo>
                    <a:cubicBezTo>
                      <a:pt x="478" y="748"/>
                      <a:pt x="474" y="750"/>
                      <a:pt x="470" y="752"/>
                    </a:cubicBezTo>
                    <a:cubicBezTo>
                      <a:pt x="464" y="749"/>
                      <a:pt x="459" y="744"/>
                      <a:pt x="454" y="740"/>
                    </a:cubicBezTo>
                    <a:cubicBezTo>
                      <a:pt x="422" y="735"/>
                      <a:pt x="389" y="739"/>
                      <a:pt x="357" y="738"/>
                    </a:cubicBezTo>
                    <a:cubicBezTo>
                      <a:pt x="354" y="740"/>
                      <a:pt x="351" y="745"/>
                      <a:pt x="349" y="747"/>
                    </a:cubicBezTo>
                    <a:cubicBezTo>
                      <a:pt x="341" y="747"/>
                      <a:pt x="334" y="747"/>
                      <a:pt x="326" y="748"/>
                    </a:cubicBezTo>
                    <a:cubicBezTo>
                      <a:pt x="329" y="743"/>
                      <a:pt x="331" y="739"/>
                      <a:pt x="333" y="735"/>
                    </a:cubicBezTo>
                    <a:cubicBezTo>
                      <a:pt x="345" y="733"/>
                      <a:pt x="350" y="718"/>
                      <a:pt x="343" y="710"/>
                    </a:cubicBezTo>
                    <a:cubicBezTo>
                      <a:pt x="332" y="703"/>
                      <a:pt x="323" y="694"/>
                      <a:pt x="312" y="689"/>
                    </a:cubicBezTo>
                    <a:cubicBezTo>
                      <a:pt x="304" y="685"/>
                      <a:pt x="298" y="679"/>
                      <a:pt x="293" y="673"/>
                    </a:cubicBezTo>
                    <a:cubicBezTo>
                      <a:pt x="290" y="673"/>
                      <a:pt x="283" y="673"/>
                      <a:pt x="280" y="673"/>
                    </a:cubicBezTo>
                    <a:cubicBezTo>
                      <a:pt x="280" y="664"/>
                      <a:pt x="284" y="656"/>
                      <a:pt x="293" y="653"/>
                    </a:cubicBezTo>
                    <a:cubicBezTo>
                      <a:pt x="298" y="652"/>
                      <a:pt x="303" y="650"/>
                      <a:pt x="309" y="649"/>
                    </a:cubicBezTo>
                    <a:cubicBezTo>
                      <a:pt x="309" y="647"/>
                      <a:pt x="309" y="641"/>
                      <a:pt x="309" y="638"/>
                    </a:cubicBezTo>
                    <a:cubicBezTo>
                      <a:pt x="305" y="635"/>
                      <a:pt x="301" y="631"/>
                      <a:pt x="298" y="627"/>
                    </a:cubicBezTo>
                    <a:cubicBezTo>
                      <a:pt x="285" y="627"/>
                      <a:pt x="273" y="626"/>
                      <a:pt x="260" y="628"/>
                    </a:cubicBezTo>
                    <a:cubicBezTo>
                      <a:pt x="252" y="629"/>
                      <a:pt x="255" y="638"/>
                      <a:pt x="252" y="643"/>
                    </a:cubicBezTo>
                    <a:cubicBezTo>
                      <a:pt x="247" y="650"/>
                      <a:pt x="243" y="658"/>
                      <a:pt x="237" y="664"/>
                    </a:cubicBezTo>
                    <a:cubicBezTo>
                      <a:pt x="227" y="664"/>
                      <a:pt x="222" y="652"/>
                      <a:pt x="215" y="646"/>
                    </a:cubicBezTo>
                    <a:cubicBezTo>
                      <a:pt x="212" y="646"/>
                      <a:pt x="208" y="645"/>
                      <a:pt x="205" y="645"/>
                    </a:cubicBezTo>
                    <a:cubicBezTo>
                      <a:pt x="189" y="636"/>
                      <a:pt x="169" y="646"/>
                      <a:pt x="152" y="636"/>
                    </a:cubicBezTo>
                    <a:cubicBezTo>
                      <a:pt x="152" y="632"/>
                      <a:pt x="152" y="632"/>
                      <a:pt x="152" y="632"/>
                    </a:cubicBezTo>
                    <a:cubicBezTo>
                      <a:pt x="154" y="632"/>
                      <a:pt x="159" y="632"/>
                      <a:pt x="162" y="632"/>
                    </a:cubicBezTo>
                    <a:cubicBezTo>
                      <a:pt x="160" y="624"/>
                      <a:pt x="164" y="615"/>
                      <a:pt x="159" y="608"/>
                    </a:cubicBezTo>
                    <a:cubicBezTo>
                      <a:pt x="153" y="605"/>
                      <a:pt x="148" y="602"/>
                      <a:pt x="143" y="598"/>
                    </a:cubicBezTo>
                    <a:cubicBezTo>
                      <a:pt x="148" y="592"/>
                      <a:pt x="154" y="586"/>
                      <a:pt x="158" y="579"/>
                    </a:cubicBezTo>
                    <a:cubicBezTo>
                      <a:pt x="155" y="577"/>
                      <a:pt x="148" y="575"/>
                      <a:pt x="145" y="573"/>
                    </a:cubicBezTo>
                    <a:cubicBezTo>
                      <a:pt x="140" y="572"/>
                      <a:pt x="136" y="571"/>
                      <a:pt x="131" y="569"/>
                    </a:cubicBezTo>
                    <a:cubicBezTo>
                      <a:pt x="125" y="565"/>
                      <a:pt x="119" y="560"/>
                      <a:pt x="113" y="554"/>
                    </a:cubicBezTo>
                    <a:cubicBezTo>
                      <a:pt x="107" y="554"/>
                      <a:pt x="100" y="553"/>
                      <a:pt x="94" y="550"/>
                    </a:cubicBezTo>
                    <a:cubicBezTo>
                      <a:pt x="90" y="549"/>
                      <a:pt x="85" y="548"/>
                      <a:pt x="81" y="546"/>
                    </a:cubicBezTo>
                    <a:cubicBezTo>
                      <a:pt x="75" y="543"/>
                      <a:pt x="70" y="538"/>
                      <a:pt x="67" y="533"/>
                    </a:cubicBezTo>
                    <a:cubicBezTo>
                      <a:pt x="64" y="525"/>
                      <a:pt x="64" y="517"/>
                      <a:pt x="64" y="509"/>
                    </a:cubicBezTo>
                    <a:cubicBezTo>
                      <a:pt x="60" y="505"/>
                      <a:pt x="55" y="500"/>
                      <a:pt x="51" y="496"/>
                    </a:cubicBezTo>
                    <a:cubicBezTo>
                      <a:pt x="51" y="494"/>
                      <a:pt x="51" y="489"/>
                      <a:pt x="51" y="486"/>
                    </a:cubicBezTo>
                    <a:cubicBezTo>
                      <a:pt x="39" y="473"/>
                      <a:pt x="22" y="466"/>
                      <a:pt x="12" y="452"/>
                    </a:cubicBezTo>
                    <a:cubicBezTo>
                      <a:pt x="9" y="452"/>
                      <a:pt x="3" y="452"/>
                      <a:pt x="0" y="452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3" y="448"/>
                      <a:pt x="8" y="445"/>
                      <a:pt x="10" y="444"/>
                    </a:cubicBezTo>
                    <a:cubicBezTo>
                      <a:pt x="18" y="448"/>
                      <a:pt x="27" y="447"/>
                      <a:pt x="35" y="448"/>
                    </a:cubicBezTo>
                    <a:cubicBezTo>
                      <a:pt x="41" y="440"/>
                      <a:pt x="47" y="432"/>
                      <a:pt x="52" y="424"/>
                    </a:cubicBezTo>
                    <a:cubicBezTo>
                      <a:pt x="57" y="431"/>
                      <a:pt x="65" y="429"/>
                      <a:pt x="72" y="429"/>
                    </a:cubicBezTo>
                    <a:cubicBezTo>
                      <a:pt x="75" y="422"/>
                      <a:pt x="78" y="415"/>
                      <a:pt x="81" y="408"/>
                    </a:cubicBezTo>
                    <a:cubicBezTo>
                      <a:pt x="83" y="406"/>
                      <a:pt x="85" y="401"/>
                      <a:pt x="86" y="399"/>
                    </a:cubicBezTo>
                    <a:cubicBezTo>
                      <a:pt x="90" y="393"/>
                      <a:pt x="94" y="387"/>
                      <a:pt x="99" y="381"/>
                    </a:cubicBezTo>
                    <a:cubicBezTo>
                      <a:pt x="101" y="373"/>
                      <a:pt x="101" y="365"/>
                      <a:pt x="102" y="357"/>
                    </a:cubicBezTo>
                    <a:cubicBezTo>
                      <a:pt x="109" y="354"/>
                      <a:pt x="114" y="349"/>
                      <a:pt x="120" y="345"/>
                    </a:cubicBezTo>
                    <a:cubicBezTo>
                      <a:pt x="119" y="329"/>
                      <a:pt x="117" y="311"/>
                      <a:pt x="128" y="298"/>
                    </a:cubicBezTo>
                    <a:cubicBezTo>
                      <a:pt x="129" y="295"/>
                      <a:pt x="132" y="291"/>
                      <a:pt x="133" y="288"/>
                    </a:cubicBezTo>
                    <a:cubicBezTo>
                      <a:pt x="134" y="286"/>
                      <a:pt x="134" y="282"/>
                      <a:pt x="134" y="280"/>
                    </a:cubicBezTo>
                    <a:cubicBezTo>
                      <a:pt x="140" y="271"/>
                      <a:pt x="137" y="260"/>
                      <a:pt x="142" y="251"/>
                    </a:cubicBezTo>
                    <a:cubicBezTo>
                      <a:pt x="142" y="246"/>
                      <a:pt x="143" y="242"/>
                      <a:pt x="144" y="238"/>
                    </a:cubicBezTo>
                    <a:cubicBezTo>
                      <a:pt x="151" y="227"/>
                      <a:pt x="144" y="213"/>
                      <a:pt x="150" y="201"/>
                    </a:cubicBezTo>
                    <a:cubicBezTo>
                      <a:pt x="155" y="199"/>
                      <a:pt x="160" y="198"/>
                      <a:pt x="166" y="198"/>
                    </a:cubicBezTo>
                    <a:cubicBezTo>
                      <a:pt x="166" y="195"/>
                      <a:pt x="166" y="190"/>
                      <a:pt x="167" y="187"/>
                    </a:cubicBezTo>
                    <a:cubicBezTo>
                      <a:pt x="170" y="182"/>
                      <a:pt x="170" y="175"/>
                      <a:pt x="171" y="169"/>
                    </a:cubicBezTo>
                    <a:cubicBezTo>
                      <a:pt x="173" y="166"/>
                      <a:pt x="176" y="160"/>
                      <a:pt x="176" y="157"/>
                    </a:cubicBezTo>
                    <a:cubicBezTo>
                      <a:pt x="185" y="157"/>
                      <a:pt x="193" y="157"/>
                      <a:pt x="201" y="157"/>
                    </a:cubicBezTo>
                    <a:cubicBezTo>
                      <a:pt x="212" y="145"/>
                      <a:pt x="223" y="132"/>
                      <a:pt x="237" y="123"/>
                    </a:cubicBezTo>
                    <a:cubicBezTo>
                      <a:pt x="240" y="122"/>
                      <a:pt x="245" y="120"/>
                      <a:pt x="248" y="119"/>
                    </a:cubicBezTo>
                    <a:cubicBezTo>
                      <a:pt x="248" y="112"/>
                      <a:pt x="251" y="106"/>
                      <a:pt x="256" y="100"/>
                    </a:cubicBezTo>
                    <a:cubicBezTo>
                      <a:pt x="260" y="105"/>
                      <a:pt x="264" y="110"/>
                      <a:pt x="269" y="116"/>
                    </a:cubicBezTo>
                    <a:cubicBezTo>
                      <a:pt x="275" y="116"/>
                      <a:pt x="282" y="116"/>
                      <a:pt x="288" y="116"/>
                    </a:cubicBezTo>
                    <a:cubicBezTo>
                      <a:pt x="290" y="113"/>
                      <a:pt x="294" y="109"/>
                      <a:pt x="296" y="107"/>
                    </a:cubicBezTo>
                    <a:cubicBezTo>
                      <a:pt x="301" y="106"/>
                      <a:pt x="306" y="105"/>
                      <a:pt x="311" y="103"/>
                    </a:cubicBezTo>
                    <a:cubicBezTo>
                      <a:pt x="317" y="105"/>
                      <a:pt x="323" y="106"/>
                      <a:pt x="329" y="108"/>
                    </a:cubicBezTo>
                    <a:cubicBezTo>
                      <a:pt x="338" y="112"/>
                      <a:pt x="349" y="113"/>
                      <a:pt x="358" y="107"/>
                    </a:cubicBezTo>
                    <a:cubicBezTo>
                      <a:pt x="359" y="107"/>
                      <a:pt x="364" y="106"/>
                      <a:pt x="366" y="105"/>
                    </a:cubicBezTo>
                    <a:cubicBezTo>
                      <a:pt x="377" y="99"/>
                      <a:pt x="391" y="103"/>
                      <a:pt x="404" y="102"/>
                    </a:cubicBezTo>
                    <a:cubicBezTo>
                      <a:pt x="406" y="104"/>
                      <a:pt x="410" y="108"/>
                      <a:pt x="412" y="110"/>
                    </a:cubicBezTo>
                    <a:cubicBezTo>
                      <a:pt x="417" y="111"/>
                      <a:pt x="421" y="112"/>
                      <a:pt x="426" y="113"/>
                    </a:cubicBezTo>
                    <a:cubicBezTo>
                      <a:pt x="433" y="116"/>
                      <a:pt x="438" y="122"/>
                      <a:pt x="440" y="130"/>
                    </a:cubicBezTo>
                    <a:cubicBezTo>
                      <a:pt x="456" y="134"/>
                      <a:pt x="461" y="119"/>
                      <a:pt x="470" y="109"/>
                    </a:cubicBezTo>
                    <a:cubicBezTo>
                      <a:pt x="470" y="106"/>
                      <a:pt x="471" y="102"/>
                      <a:pt x="471" y="100"/>
                    </a:cubicBezTo>
                    <a:cubicBezTo>
                      <a:pt x="472" y="97"/>
                      <a:pt x="475" y="92"/>
                      <a:pt x="476" y="89"/>
                    </a:cubicBezTo>
                    <a:cubicBezTo>
                      <a:pt x="479" y="88"/>
                      <a:pt x="484" y="85"/>
                      <a:pt x="486" y="84"/>
                    </a:cubicBezTo>
                    <a:cubicBezTo>
                      <a:pt x="489" y="84"/>
                      <a:pt x="493" y="83"/>
                      <a:pt x="495" y="82"/>
                    </a:cubicBezTo>
                    <a:cubicBezTo>
                      <a:pt x="502" y="79"/>
                      <a:pt x="511" y="78"/>
                      <a:pt x="519" y="76"/>
                    </a:cubicBezTo>
                    <a:cubicBezTo>
                      <a:pt x="525" y="72"/>
                      <a:pt x="531" y="67"/>
                      <a:pt x="537" y="63"/>
                    </a:cubicBezTo>
                    <a:cubicBezTo>
                      <a:pt x="542" y="61"/>
                      <a:pt x="546" y="59"/>
                      <a:pt x="551" y="57"/>
                    </a:cubicBezTo>
                    <a:cubicBezTo>
                      <a:pt x="559" y="53"/>
                      <a:pt x="565" y="46"/>
                      <a:pt x="571" y="40"/>
                    </a:cubicBezTo>
                    <a:cubicBezTo>
                      <a:pt x="571" y="32"/>
                      <a:pt x="573" y="23"/>
                      <a:pt x="577" y="16"/>
                    </a:cubicBezTo>
                    <a:cubicBezTo>
                      <a:pt x="583" y="13"/>
                      <a:pt x="588" y="9"/>
                      <a:pt x="592" y="5"/>
                    </a:cubicBezTo>
                    <a:cubicBezTo>
                      <a:pt x="595" y="5"/>
                      <a:pt x="599" y="4"/>
                      <a:pt x="601" y="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93" name="Freeform 213">
                <a:extLst>
                  <a:ext uri="{FF2B5EF4-FFF2-40B4-BE49-F238E27FC236}">
                    <a16:creationId xmlns:a16="http://schemas.microsoft.com/office/drawing/2014/main" id="{81DB2726-7BE1-4D73-9E1F-7D653820D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" y="2726"/>
                <a:ext cx="493" cy="355"/>
              </a:xfrm>
              <a:custGeom>
                <a:avLst/>
                <a:gdLst>
                  <a:gd name="T0" fmla="*/ 453 w 656"/>
                  <a:gd name="T1" fmla="*/ 6 h 472"/>
                  <a:gd name="T2" fmla="*/ 511 w 656"/>
                  <a:gd name="T3" fmla="*/ 1 h 472"/>
                  <a:gd name="T4" fmla="*/ 518 w 656"/>
                  <a:gd name="T5" fmla="*/ 20 h 472"/>
                  <a:gd name="T6" fmla="*/ 568 w 656"/>
                  <a:gd name="T7" fmla="*/ 10 h 472"/>
                  <a:gd name="T8" fmla="*/ 616 w 656"/>
                  <a:gd name="T9" fmla="*/ 35 h 472"/>
                  <a:gd name="T10" fmla="*/ 631 w 656"/>
                  <a:gd name="T11" fmla="*/ 47 h 472"/>
                  <a:gd name="T12" fmla="*/ 656 w 656"/>
                  <a:gd name="T13" fmla="*/ 59 h 472"/>
                  <a:gd name="T14" fmla="*/ 631 w 656"/>
                  <a:gd name="T15" fmla="*/ 84 h 472"/>
                  <a:gd name="T16" fmla="*/ 611 w 656"/>
                  <a:gd name="T17" fmla="*/ 85 h 472"/>
                  <a:gd name="T18" fmla="*/ 601 w 656"/>
                  <a:gd name="T19" fmla="*/ 95 h 472"/>
                  <a:gd name="T20" fmla="*/ 595 w 656"/>
                  <a:gd name="T21" fmla="*/ 125 h 472"/>
                  <a:gd name="T22" fmla="*/ 578 w 656"/>
                  <a:gd name="T23" fmla="*/ 132 h 472"/>
                  <a:gd name="T24" fmla="*/ 561 w 656"/>
                  <a:gd name="T25" fmla="*/ 216 h 472"/>
                  <a:gd name="T26" fmla="*/ 549 w 656"/>
                  <a:gd name="T27" fmla="*/ 273 h 472"/>
                  <a:gd name="T28" fmla="*/ 532 w 656"/>
                  <a:gd name="T29" fmla="*/ 285 h 472"/>
                  <a:gd name="T30" fmla="*/ 503 w 656"/>
                  <a:gd name="T31" fmla="*/ 352 h 472"/>
                  <a:gd name="T32" fmla="*/ 482 w 656"/>
                  <a:gd name="T33" fmla="*/ 352 h 472"/>
                  <a:gd name="T34" fmla="*/ 467 w 656"/>
                  <a:gd name="T35" fmla="*/ 374 h 472"/>
                  <a:gd name="T36" fmla="*/ 400 w 656"/>
                  <a:gd name="T37" fmla="*/ 378 h 472"/>
                  <a:gd name="T38" fmla="*/ 360 w 656"/>
                  <a:gd name="T39" fmla="*/ 380 h 472"/>
                  <a:gd name="T40" fmla="*/ 326 w 656"/>
                  <a:gd name="T41" fmla="*/ 407 h 472"/>
                  <a:gd name="T42" fmla="*/ 311 w 656"/>
                  <a:gd name="T43" fmla="*/ 408 h 472"/>
                  <a:gd name="T44" fmla="*/ 295 w 656"/>
                  <a:gd name="T45" fmla="*/ 430 h 472"/>
                  <a:gd name="T46" fmla="*/ 266 w 656"/>
                  <a:gd name="T47" fmla="*/ 442 h 472"/>
                  <a:gd name="T48" fmla="*/ 218 w 656"/>
                  <a:gd name="T49" fmla="*/ 472 h 472"/>
                  <a:gd name="T50" fmla="*/ 162 w 656"/>
                  <a:gd name="T51" fmla="*/ 458 h 472"/>
                  <a:gd name="T52" fmla="*/ 127 w 656"/>
                  <a:gd name="T53" fmla="*/ 453 h 472"/>
                  <a:gd name="T54" fmla="*/ 117 w 656"/>
                  <a:gd name="T55" fmla="*/ 443 h 472"/>
                  <a:gd name="T56" fmla="*/ 111 w 656"/>
                  <a:gd name="T57" fmla="*/ 418 h 472"/>
                  <a:gd name="T58" fmla="*/ 84 w 656"/>
                  <a:gd name="T59" fmla="*/ 406 h 472"/>
                  <a:gd name="T60" fmla="*/ 84 w 656"/>
                  <a:gd name="T61" fmla="*/ 395 h 472"/>
                  <a:gd name="T62" fmla="*/ 64 w 656"/>
                  <a:gd name="T63" fmla="*/ 381 h 472"/>
                  <a:gd name="T64" fmla="*/ 26 w 656"/>
                  <a:gd name="T65" fmla="*/ 375 h 472"/>
                  <a:gd name="T66" fmla="*/ 0 w 656"/>
                  <a:gd name="T67" fmla="*/ 306 h 472"/>
                  <a:gd name="T68" fmla="*/ 15 w 656"/>
                  <a:gd name="T69" fmla="*/ 306 h 472"/>
                  <a:gd name="T70" fmla="*/ 15 w 656"/>
                  <a:gd name="T71" fmla="*/ 265 h 472"/>
                  <a:gd name="T72" fmla="*/ 34 w 656"/>
                  <a:gd name="T73" fmla="*/ 206 h 472"/>
                  <a:gd name="T74" fmla="*/ 8 w 656"/>
                  <a:gd name="T75" fmla="*/ 185 h 472"/>
                  <a:gd name="T76" fmla="*/ 45 w 656"/>
                  <a:gd name="T77" fmla="*/ 193 h 472"/>
                  <a:gd name="T78" fmla="*/ 64 w 656"/>
                  <a:gd name="T79" fmla="*/ 185 h 472"/>
                  <a:gd name="T80" fmla="*/ 60 w 656"/>
                  <a:gd name="T81" fmla="*/ 141 h 472"/>
                  <a:gd name="T82" fmla="*/ 83 w 656"/>
                  <a:gd name="T83" fmla="*/ 137 h 472"/>
                  <a:gd name="T84" fmla="*/ 113 w 656"/>
                  <a:gd name="T85" fmla="*/ 171 h 472"/>
                  <a:gd name="T86" fmla="*/ 146 w 656"/>
                  <a:gd name="T87" fmla="*/ 170 h 472"/>
                  <a:gd name="T88" fmla="*/ 213 w 656"/>
                  <a:gd name="T89" fmla="*/ 163 h 472"/>
                  <a:gd name="T90" fmla="*/ 251 w 656"/>
                  <a:gd name="T91" fmla="*/ 143 h 472"/>
                  <a:gd name="T92" fmla="*/ 247 w 656"/>
                  <a:gd name="T93" fmla="*/ 123 h 472"/>
                  <a:gd name="T94" fmla="*/ 265 w 656"/>
                  <a:gd name="T95" fmla="*/ 100 h 472"/>
                  <a:gd name="T96" fmla="*/ 326 w 656"/>
                  <a:gd name="T97" fmla="*/ 75 h 472"/>
                  <a:gd name="T98" fmla="*/ 378 w 656"/>
                  <a:gd name="T99" fmla="*/ 80 h 472"/>
                  <a:gd name="T100" fmla="*/ 379 w 656"/>
                  <a:gd name="T101" fmla="*/ 69 h 472"/>
                  <a:gd name="T102" fmla="*/ 401 w 656"/>
                  <a:gd name="T103" fmla="*/ 46 h 472"/>
                  <a:gd name="T104" fmla="*/ 407 w 656"/>
                  <a:gd name="T105" fmla="*/ 22 h 472"/>
                  <a:gd name="T106" fmla="*/ 417 w 656"/>
                  <a:gd name="T107" fmla="*/ 12 h 472"/>
                  <a:gd name="T108" fmla="*/ 453 w 656"/>
                  <a:gd name="T109" fmla="*/ 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6" h="472">
                    <a:moveTo>
                      <a:pt x="453" y="6"/>
                    </a:moveTo>
                    <a:cubicBezTo>
                      <a:pt x="473" y="7"/>
                      <a:pt x="491" y="0"/>
                      <a:pt x="511" y="1"/>
                    </a:cubicBezTo>
                    <a:cubicBezTo>
                      <a:pt x="514" y="7"/>
                      <a:pt x="516" y="13"/>
                      <a:pt x="518" y="20"/>
                    </a:cubicBezTo>
                    <a:cubicBezTo>
                      <a:pt x="535" y="31"/>
                      <a:pt x="553" y="19"/>
                      <a:pt x="568" y="10"/>
                    </a:cubicBezTo>
                    <a:cubicBezTo>
                      <a:pt x="582" y="22"/>
                      <a:pt x="597" y="35"/>
                      <a:pt x="616" y="35"/>
                    </a:cubicBezTo>
                    <a:cubicBezTo>
                      <a:pt x="620" y="40"/>
                      <a:pt x="623" y="50"/>
                      <a:pt x="631" y="47"/>
                    </a:cubicBezTo>
                    <a:cubicBezTo>
                      <a:pt x="641" y="44"/>
                      <a:pt x="649" y="53"/>
                      <a:pt x="656" y="59"/>
                    </a:cubicBezTo>
                    <a:cubicBezTo>
                      <a:pt x="648" y="67"/>
                      <a:pt x="639" y="76"/>
                      <a:pt x="631" y="84"/>
                    </a:cubicBezTo>
                    <a:cubicBezTo>
                      <a:pt x="624" y="85"/>
                      <a:pt x="618" y="85"/>
                      <a:pt x="611" y="85"/>
                    </a:cubicBezTo>
                    <a:cubicBezTo>
                      <a:pt x="608" y="88"/>
                      <a:pt x="604" y="92"/>
                      <a:pt x="601" y="95"/>
                    </a:cubicBezTo>
                    <a:cubicBezTo>
                      <a:pt x="600" y="105"/>
                      <a:pt x="597" y="115"/>
                      <a:pt x="595" y="125"/>
                    </a:cubicBezTo>
                    <a:cubicBezTo>
                      <a:pt x="589" y="127"/>
                      <a:pt x="582" y="126"/>
                      <a:pt x="578" y="132"/>
                    </a:cubicBezTo>
                    <a:cubicBezTo>
                      <a:pt x="577" y="161"/>
                      <a:pt x="570" y="189"/>
                      <a:pt x="561" y="216"/>
                    </a:cubicBezTo>
                    <a:cubicBezTo>
                      <a:pt x="551" y="234"/>
                      <a:pt x="547" y="253"/>
                      <a:pt x="549" y="273"/>
                    </a:cubicBezTo>
                    <a:cubicBezTo>
                      <a:pt x="544" y="277"/>
                      <a:pt x="538" y="281"/>
                      <a:pt x="532" y="285"/>
                    </a:cubicBezTo>
                    <a:cubicBezTo>
                      <a:pt x="533" y="311"/>
                      <a:pt x="512" y="330"/>
                      <a:pt x="503" y="352"/>
                    </a:cubicBezTo>
                    <a:cubicBezTo>
                      <a:pt x="496" y="352"/>
                      <a:pt x="489" y="352"/>
                      <a:pt x="482" y="352"/>
                    </a:cubicBezTo>
                    <a:cubicBezTo>
                      <a:pt x="477" y="360"/>
                      <a:pt x="472" y="367"/>
                      <a:pt x="467" y="374"/>
                    </a:cubicBezTo>
                    <a:cubicBezTo>
                      <a:pt x="445" y="366"/>
                      <a:pt x="422" y="377"/>
                      <a:pt x="400" y="378"/>
                    </a:cubicBezTo>
                    <a:cubicBezTo>
                      <a:pt x="387" y="383"/>
                      <a:pt x="372" y="369"/>
                      <a:pt x="360" y="380"/>
                    </a:cubicBezTo>
                    <a:cubicBezTo>
                      <a:pt x="348" y="389"/>
                      <a:pt x="338" y="399"/>
                      <a:pt x="326" y="407"/>
                    </a:cubicBezTo>
                    <a:cubicBezTo>
                      <a:pt x="321" y="407"/>
                      <a:pt x="316" y="408"/>
                      <a:pt x="311" y="408"/>
                    </a:cubicBezTo>
                    <a:cubicBezTo>
                      <a:pt x="306" y="415"/>
                      <a:pt x="301" y="423"/>
                      <a:pt x="295" y="430"/>
                    </a:cubicBezTo>
                    <a:cubicBezTo>
                      <a:pt x="285" y="431"/>
                      <a:pt x="272" y="431"/>
                      <a:pt x="266" y="442"/>
                    </a:cubicBezTo>
                    <a:cubicBezTo>
                      <a:pt x="255" y="458"/>
                      <a:pt x="238" y="472"/>
                      <a:pt x="218" y="472"/>
                    </a:cubicBezTo>
                    <a:cubicBezTo>
                      <a:pt x="199" y="469"/>
                      <a:pt x="179" y="468"/>
                      <a:pt x="162" y="458"/>
                    </a:cubicBezTo>
                    <a:cubicBezTo>
                      <a:pt x="152" y="452"/>
                      <a:pt x="139" y="454"/>
                      <a:pt x="127" y="453"/>
                    </a:cubicBezTo>
                    <a:cubicBezTo>
                      <a:pt x="123" y="450"/>
                      <a:pt x="120" y="446"/>
                      <a:pt x="117" y="443"/>
                    </a:cubicBezTo>
                    <a:cubicBezTo>
                      <a:pt x="115" y="435"/>
                      <a:pt x="113" y="426"/>
                      <a:pt x="111" y="418"/>
                    </a:cubicBezTo>
                    <a:cubicBezTo>
                      <a:pt x="102" y="414"/>
                      <a:pt x="93" y="410"/>
                      <a:pt x="84" y="406"/>
                    </a:cubicBezTo>
                    <a:cubicBezTo>
                      <a:pt x="84" y="403"/>
                      <a:pt x="84" y="397"/>
                      <a:pt x="84" y="395"/>
                    </a:cubicBezTo>
                    <a:cubicBezTo>
                      <a:pt x="77" y="390"/>
                      <a:pt x="71" y="384"/>
                      <a:pt x="64" y="381"/>
                    </a:cubicBezTo>
                    <a:cubicBezTo>
                      <a:pt x="51" y="379"/>
                      <a:pt x="38" y="380"/>
                      <a:pt x="26" y="375"/>
                    </a:cubicBezTo>
                    <a:cubicBezTo>
                      <a:pt x="13" y="353"/>
                      <a:pt x="0" y="332"/>
                      <a:pt x="0" y="306"/>
                    </a:cubicBezTo>
                    <a:cubicBezTo>
                      <a:pt x="4" y="306"/>
                      <a:pt x="11" y="306"/>
                      <a:pt x="15" y="306"/>
                    </a:cubicBezTo>
                    <a:cubicBezTo>
                      <a:pt x="15" y="292"/>
                      <a:pt x="14" y="278"/>
                      <a:pt x="15" y="265"/>
                    </a:cubicBezTo>
                    <a:cubicBezTo>
                      <a:pt x="17" y="243"/>
                      <a:pt x="34" y="227"/>
                      <a:pt x="34" y="206"/>
                    </a:cubicBezTo>
                    <a:cubicBezTo>
                      <a:pt x="25" y="200"/>
                      <a:pt x="16" y="193"/>
                      <a:pt x="8" y="185"/>
                    </a:cubicBezTo>
                    <a:cubicBezTo>
                      <a:pt x="20" y="188"/>
                      <a:pt x="32" y="198"/>
                      <a:pt x="45" y="193"/>
                    </a:cubicBezTo>
                    <a:cubicBezTo>
                      <a:pt x="52" y="191"/>
                      <a:pt x="60" y="191"/>
                      <a:pt x="64" y="185"/>
                    </a:cubicBezTo>
                    <a:cubicBezTo>
                      <a:pt x="67" y="170"/>
                      <a:pt x="66" y="155"/>
                      <a:pt x="60" y="141"/>
                    </a:cubicBezTo>
                    <a:cubicBezTo>
                      <a:pt x="68" y="140"/>
                      <a:pt x="76" y="139"/>
                      <a:pt x="83" y="137"/>
                    </a:cubicBezTo>
                    <a:cubicBezTo>
                      <a:pt x="94" y="147"/>
                      <a:pt x="97" y="166"/>
                      <a:pt x="113" y="171"/>
                    </a:cubicBezTo>
                    <a:cubicBezTo>
                      <a:pt x="123" y="175"/>
                      <a:pt x="135" y="172"/>
                      <a:pt x="146" y="170"/>
                    </a:cubicBezTo>
                    <a:cubicBezTo>
                      <a:pt x="169" y="179"/>
                      <a:pt x="190" y="160"/>
                      <a:pt x="213" y="163"/>
                    </a:cubicBezTo>
                    <a:cubicBezTo>
                      <a:pt x="229" y="165"/>
                      <a:pt x="240" y="152"/>
                      <a:pt x="251" y="143"/>
                    </a:cubicBezTo>
                    <a:cubicBezTo>
                      <a:pt x="249" y="136"/>
                      <a:pt x="248" y="130"/>
                      <a:pt x="247" y="123"/>
                    </a:cubicBezTo>
                    <a:cubicBezTo>
                      <a:pt x="251" y="114"/>
                      <a:pt x="258" y="106"/>
                      <a:pt x="265" y="100"/>
                    </a:cubicBezTo>
                    <a:cubicBezTo>
                      <a:pt x="286" y="95"/>
                      <a:pt x="313" y="96"/>
                      <a:pt x="326" y="75"/>
                    </a:cubicBezTo>
                    <a:cubicBezTo>
                      <a:pt x="343" y="79"/>
                      <a:pt x="361" y="82"/>
                      <a:pt x="378" y="80"/>
                    </a:cubicBezTo>
                    <a:cubicBezTo>
                      <a:pt x="379" y="77"/>
                      <a:pt x="379" y="72"/>
                      <a:pt x="379" y="69"/>
                    </a:cubicBezTo>
                    <a:cubicBezTo>
                      <a:pt x="389" y="64"/>
                      <a:pt x="395" y="55"/>
                      <a:pt x="401" y="46"/>
                    </a:cubicBezTo>
                    <a:cubicBezTo>
                      <a:pt x="403" y="38"/>
                      <a:pt x="405" y="30"/>
                      <a:pt x="407" y="22"/>
                    </a:cubicBezTo>
                    <a:cubicBezTo>
                      <a:pt x="411" y="18"/>
                      <a:pt x="414" y="15"/>
                      <a:pt x="417" y="12"/>
                    </a:cubicBezTo>
                    <a:cubicBezTo>
                      <a:pt x="429" y="10"/>
                      <a:pt x="441" y="6"/>
                      <a:pt x="453" y="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94" name="Freeform 214">
                <a:extLst>
                  <a:ext uri="{FF2B5EF4-FFF2-40B4-BE49-F238E27FC236}">
                    <a16:creationId xmlns:a16="http://schemas.microsoft.com/office/drawing/2014/main" id="{7C6C42E3-875F-4F46-A861-E0D665F6E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731"/>
                <a:ext cx="577" cy="302"/>
              </a:xfrm>
              <a:custGeom>
                <a:avLst/>
                <a:gdLst>
                  <a:gd name="T0" fmla="*/ 561 w 767"/>
                  <a:gd name="T1" fmla="*/ 1 h 401"/>
                  <a:gd name="T2" fmla="*/ 602 w 767"/>
                  <a:gd name="T3" fmla="*/ 13 h 401"/>
                  <a:gd name="T4" fmla="*/ 653 w 767"/>
                  <a:gd name="T5" fmla="*/ 32 h 401"/>
                  <a:gd name="T6" fmla="*/ 713 w 767"/>
                  <a:gd name="T7" fmla="*/ 21 h 401"/>
                  <a:gd name="T8" fmla="*/ 736 w 767"/>
                  <a:gd name="T9" fmla="*/ 75 h 401"/>
                  <a:gd name="T10" fmla="*/ 760 w 767"/>
                  <a:gd name="T11" fmla="*/ 136 h 401"/>
                  <a:gd name="T12" fmla="*/ 739 w 767"/>
                  <a:gd name="T13" fmla="*/ 175 h 401"/>
                  <a:gd name="T14" fmla="*/ 711 w 767"/>
                  <a:gd name="T15" fmla="*/ 171 h 401"/>
                  <a:gd name="T16" fmla="*/ 731 w 767"/>
                  <a:gd name="T17" fmla="*/ 204 h 401"/>
                  <a:gd name="T18" fmla="*/ 715 w 767"/>
                  <a:gd name="T19" fmla="*/ 288 h 401"/>
                  <a:gd name="T20" fmla="*/ 649 w 767"/>
                  <a:gd name="T21" fmla="*/ 331 h 401"/>
                  <a:gd name="T22" fmla="*/ 569 w 767"/>
                  <a:gd name="T23" fmla="*/ 360 h 401"/>
                  <a:gd name="T24" fmla="*/ 514 w 767"/>
                  <a:gd name="T25" fmla="*/ 397 h 401"/>
                  <a:gd name="T26" fmla="*/ 441 w 767"/>
                  <a:gd name="T27" fmla="*/ 379 h 401"/>
                  <a:gd name="T28" fmla="*/ 386 w 767"/>
                  <a:gd name="T29" fmla="*/ 376 h 401"/>
                  <a:gd name="T30" fmla="*/ 325 w 767"/>
                  <a:gd name="T31" fmla="*/ 373 h 401"/>
                  <a:gd name="T32" fmla="*/ 272 w 767"/>
                  <a:gd name="T33" fmla="*/ 305 h 401"/>
                  <a:gd name="T34" fmla="*/ 154 w 767"/>
                  <a:gd name="T35" fmla="*/ 332 h 401"/>
                  <a:gd name="T36" fmla="*/ 124 w 767"/>
                  <a:gd name="T37" fmla="*/ 341 h 401"/>
                  <a:gd name="T38" fmla="*/ 87 w 767"/>
                  <a:gd name="T39" fmla="*/ 318 h 401"/>
                  <a:gd name="T40" fmla="*/ 50 w 767"/>
                  <a:gd name="T41" fmla="*/ 341 h 401"/>
                  <a:gd name="T42" fmla="*/ 22 w 767"/>
                  <a:gd name="T43" fmla="*/ 327 h 401"/>
                  <a:gd name="T44" fmla="*/ 5 w 767"/>
                  <a:gd name="T45" fmla="*/ 279 h 401"/>
                  <a:gd name="T46" fmla="*/ 27 w 767"/>
                  <a:gd name="T47" fmla="*/ 237 h 401"/>
                  <a:gd name="T48" fmla="*/ 46 w 767"/>
                  <a:gd name="T49" fmla="*/ 272 h 401"/>
                  <a:gd name="T50" fmla="*/ 90 w 767"/>
                  <a:gd name="T51" fmla="*/ 243 h 401"/>
                  <a:gd name="T52" fmla="*/ 132 w 767"/>
                  <a:gd name="T53" fmla="*/ 254 h 401"/>
                  <a:gd name="T54" fmla="*/ 197 w 767"/>
                  <a:gd name="T55" fmla="*/ 254 h 401"/>
                  <a:gd name="T56" fmla="*/ 251 w 767"/>
                  <a:gd name="T57" fmla="*/ 238 h 401"/>
                  <a:gd name="T58" fmla="*/ 268 w 767"/>
                  <a:gd name="T59" fmla="*/ 221 h 401"/>
                  <a:gd name="T60" fmla="*/ 354 w 767"/>
                  <a:gd name="T61" fmla="*/ 254 h 401"/>
                  <a:gd name="T62" fmla="*/ 362 w 767"/>
                  <a:gd name="T63" fmla="*/ 228 h 401"/>
                  <a:gd name="T64" fmla="*/ 347 w 767"/>
                  <a:gd name="T65" fmla="*/ 201 h 401"/>
                  <a:gd name="T66" fmla="*/ 326 w 767"/>
                  <a:gd name="T67" fmla="*/ 144 h 401"/>
                  <a:gd name="T68" fmla="*/ 397 w 767"/>
                  <a:gd name="T69" fmla="*/ 73 h 401"/>
                  <a:gd name="T70" fmla="*/ 435 w 767"/>
                  <a:gd name="T71" fmla="*/ 44 h 401"/>
                  <a:gd name="T72" fmla="*/ 448 w 767"/>
                  <a:gd name="T73" fmla="*/ 74 h 401"/>
                  <a:gd name="T74" fmla="*/ 482 w 767"/>
                  <a:gd name="T75" fmla="*/ 67 h 401"/>
                  <a:gd name="T76" fmla="*/ 521 w 767"/>
                  <a:gd name="T77" fmla="*/ 57 h 401"/>
                  <a:gd name="T78" fmla="*/ 549 w 767"/>
                  <a:gd name="T79" fmla="*/ 26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7" h="401">
                    <a:moveTo>
                      <a:pt x="549" y="5"/>
                    </a:moveTo>
                    <a:cubicBezTo>
                      <a:pt x="553" y="4"/>
                      <a:pt x="557" y="2"/>
                      <a:pt x="561" y="1"/>
                    </a:cubicBezTo>
                    <a:cubicBezTo>
                      <a:pt x="570" y="6"/>
                      <a:pt x="579" y="3"/>
                      <a:pt x="588" y="0"/>
                    </a:cubicBezTo>
                    <a:cubicBezTo>
                      <a:pt x="593" y="3"/>
                      <a:pt x="597" y="9"/>
                      <a:pt x="602" y="13"/>
                    </a:cubicBezTo>
                    <a:cubicBezTo>
                      <a:pt x="613" y="13"/>
                      <a:pt x="624" y="13"/>
                      <a:pt x="635" y="13"/>
                    </a:cubicBezTo>
                    <a:cubicBezTo>
                      <a:pt x="641" y="20"/>
                      <a:pt x="647" y="26"/>
                      <a:pt x="653" y="32"/>
                    </a:cubicBezTo>
                    <a:cubicBezTo>
                      <a:pt x="661" y="32"/>
                      <a:pt x="668" y="31"/>
                      <a:pt x="676" y="29"/>
                    </a:cubicBezTo>
                    <a:cubicBezTo>
                      <a:pt x="688" y="26"/>
                      <a:pt x="700" y="13"/>
                      <a:pt x="713" y="21"/>
                    </a:cubicBezTo>
                    <a:cubicBezTo>
                      <a:pt x="721" y="26"/>
                      <a:pt x="730" y="28"/>
                      <a:pt x="739" y="28"/>
                    </a:cubicBezTo>
                    <a:cubicBezTo>
                      <a:pt x="734" y="43"/>
                      <a:pt x="731" y="60"/>
                      <a:pt x="736" y="75"/>
                    </a:cubicBezTo>
                    <a:cubicBezTo>
                      <a:pt x="742" y="90"/>
                      <a:pt x="748" y="105"/>
                      <a:pt x="760" y="116"/>
                    </a:cubicBezTo>
                    <a:cubicBezTo>
                      <a:pt x="757" y="122"/>
                      <a:pt x="756" y="129"/>
                      <a:pt x="760" y="136"/>
                    </a:cubicBezTo>
                    <a:cubicBezTo>
                      <a:pt x="762" y="146"/>
                      <a:pt x="767" y="157"/>
                      <a:pt x="766" y="169"/>
                    </a:cubicBezTo>
                    <a:cubicBezTo>
                      <a:pt x="760" y="178"/>
                      <a:pt x="748" y="174"/>
                      <a:pt x="739" y="175"/>
                    </a:cubicBezTo>
                    <a:cubicBezTo>
                      <a:pt x="739" y="172"/>
                      <a:pt x="739" y="167"/>
                      <a:pt x="738" y="164"/>
                    </a:cubicBezTo>
                    <a:cubicBezTo>
                      <a:pt x="729" y="165"/>
                      <a:pt x="720" y="168"/>
                      <a:pt x="711" y="171"/>
                    </a:cubicBezTo>
                    <a:cubicBezTo>
                      <a:pt x="711" y="177"/>
                      <a:pt x="711" y="184"/>
                      <a:pt x="711" y="191"/>
                    </a:cubicBezTo>
                    <a:cubicBezTo>
                      <a:pt x="718" y="195"/>
                      <a:pt x="724" y="199"/>
                      <a:pt x="731" y="204"/>
                    </a:cubicBezTo>
                    <a:cubicBezTo>
                      <a:pt x="727" y="217"/>
                      <a:pt x="721" y="229"/>
                      <a:pt x="716" y="242"/>
                    </a:cubicBezTo>
                    <a:cubicBezTo>
                      <a:pt x="715" y="257"/>
                      <a:pt x="715" y="272"/>
                      <a:pt x="715" y="288"/>
                    </a:cubicBezTo>
                    <a:cubicBezTo>
                      <a:pt x="700" y="295"/>
                      <a:pt x="682" y="306"/>
                      <a:pt x="682" y="326"/>
                    </a:cubicBezTo>
                    <a:cubicBezTo>
                      <a:pt x="674" y="339"/>
                      <a:pt x="661" y="333"/>
                      <a:pt x="649" y="331"/>
                    </a:cubicBezTo>
                    <a:cubicBezTo>
                      <a:pt x="642" y="339"/>
                      <a:pt x="632" y="344"/>
                      <a:pt x="621" y="347"/>
                    </a:cubicBezTo>
                    <a:cubicBezTo>
                      <a:pt x="603" y="348"/>
                      <a:pt x="587" y="359"/>
                      <a:pt x="569" y="360"/>
                    </a:cubicBezTo>
                    <a:cubicBezTo>
                      <a:pt x="559" y="375"/>
                      <a:pt x="544" y="387"/>
                      <a:pt x="534" y="401"/>
                    </a:cubicBezTo>
                    <a:cubicBezTo>
                      <a:pt x="527" y="400"/>
                      <a:pt x="520" y="399"/>
                      <a:pt x="514" y="397"/>
                    </a:cubicBezTo>
                    <a:cubicBezTo>
                      <a:pt x="500" y="396"/>
                      <a:pt x="486" y="390"/>
                      <a:pt x="473" y="384"/>
                    </a:cubicBezTo>
                    <a:cubicBezTo>
                      <a:pt x="463" y="383"/>
                      <a:pt x="452" y="382"/>
                      <a:pt x="441" y="379"/>
                    </a:cubicBezTo>
                    <a:cubicBezTo>
                      <a:pt x="438" y="378"/>
                      <a:pt x="434" y="377"/>
                      <a:pt x="432" y="376"/>
                    </a:cubicBezTo>
                    <a:cubicBezTo>
                      <a:pt x="417" y="371"/>
                      <a:pt x="401" y="372"/>
                      <a:pt x="386" y="376"/>
                    </a:cubicBezTo>
                    <a:cubicBezTo>
                      <a:pt x="379" y="377"/>
                      <a:pt x="373" y="373"/>
                      <a:pt x="367" y="371"/>
                    </a:cubicBezTo>
                    <a:cubicBezTo>
                      <a:pt x="354" y="367"/>
                      <a:pt x="337" y="365"/>
                      <a:pt x="325" y="373"/>
                    </a:cubicBezTo>
                    <a:cubicBezTo>
                      <a:pt x="304" y="374"/>
                      <a:pt x="300" y="350"/>
                      <a:pt x="283" y="343"/>
                    </a:cubicBezTo>
                    <a:cubicBezTo>
                      <a:pt x="279" y="330"/>
                      <a:pt x="272" y="318"/>
                      <a:pt x="272" y="305"/>
                    </a:cubicBezTo>
                    <a:cubicBezTo>
                      <a:pt x="254" y="292"/>
                      <a:pt x="237" y="310"/>
                      <a:pt x="220" y="315"/>
                    </a:cubicBezTo>
                    <a:cubicBezTo>
                      <a:pt x="196" y="314"/>
                      <a:pt x="178" y="334"/>
                      <a:pt x="154" y="332"/>
                    </a:cubicBezTo>
                    <a:cubicBezTo>
                      <a:pt x="148" y="339"/>
                      <a:pt x="142" y="347"/>
                      <a:pt x="137" y="355"/>
                    </a:cubicBezTo>
                    <a:cubicBezTo>
                      <a:pt x="133" y="351"/>
                      <a:pt x="128" y="346"/>
                      <a:pt x="124" y="341"/>
                    </a:cubicBezTo>
                    <a:cubicBezTo>
                      <a:pt x="114" y="341"/>
                      <a:pt x="104" y="341"/>
                      <a:pt x="94" y="341"/>
                    </a:cubicBezTo>
                    <a:cubicBezTo>
                      <a:pt x="93" y="333"/>
                      <a:pt x="95" y="323"/>
                      <a:pt x="87" y="318"/>
                    </a:cubicBezTo>
                    <a:cubicBezTo>
                      <a:pt x="82" y="318"/>
                      <a:pt x="77" y="317"/>
                      <a:pt x="72" y="317"/>
                    </a:cubicBezTo>
                    <a:cubicBezTo>
                      <a:pt x="64" y="325"/>
                      <a:pt x="57" y="333"/>
                      <a:pt x="50" y="341"/>
                    </a:cubicBezTo>
                    <a:cubicBezTo>
                      <a:pt x="44" y="336"/>
                      <a:pt x="37" y="331"/>
                      <a:pt x="31" y="327"/>
                    </a:cubicBezTo>
                    <a:cubicBezTo>
                      <a:pt x="29" y="327"/>
                      <a:pt x="24" y="327"/>
                      <a:pt x="22" y="327"/>
                    </a:cubicBezTo>
                    <a:cubicBezTo>
                      <a:pt x="18" y="317"/>
                      <a:pt x="11" y="311"/>
                      <a:pt x="1" y="313"/>
                    </a:cubicBezTo>
                    <a:cubicBezTo>
                      <a:pt x="7" y="302"/>
                      <a:pt x="6" y="290"/>
                      <a:pt x="5" y="279"/>
                    </a:cubicBezTo>
                    <a:cubicBezTo>
                      <a:pt x="1" y="272"/>
                      <a:pt x="1" y="264"/>
                      <a:pt x="0" y="256"/>
                    </a:cubicBezTo>
                    <a:cubicBezTo>
                      <a:pt x="10" y="250"/>
                      <a:pt x="18" y="243"/>
                      <a:pt x="27" y="237"/>
                    </a:cubicBezTo>
                    <a:cubicBezTo>
                      <a:pt x="28" y="243"/>
                      <a:pt x="29" y="249"/>
                      <a:pt x="31" y="256"/>
                    </a:cubicBezTo>
                    <a:cubicBezTo>
                      <a:pt x="33" y="264"/>
                      <a:pt x="38" y="271"/>
                      <a:pt x="46" y="272"/>
                    </a:cubicBezTo>
                    <a:cubicBezTo>
                      <a:pt x="57" y="273"/>
                      <a:pt x="56" y="284"/>
                      <a:pt x="58" y="292"/>
                    </a:cubicBezTo>
                    <a:cubicBezTo>
                      <a:pt x="75" y="282"/>
                      <a:pt x="86" y="262"/>
                      <a:pt x="90" y="243"/>
                    </a:cubicBezTo>
                    <a:cubicBezTo>
                      <a:pt x="96" y="245"/>
                      <a:pt x="103" y="248"/>
                      <a:pt x="109" y="250"/>
                    </a:cubicBezTo>
                    <a:cubicBezTo>
                      <a:pt x="117" y="252"/>
                      <a:pt x="124" y="253"/>
                      <a:pt x="132" y="254"/>
                    </a:cubicBezTo>
                    <a:cubicBezTo>
                      <a:pt x="146" y="269"/>
                      <a:pt x="167" y="271"/>
                      <a:pt x="183" y="259"/>
                    </a:cubicBezTo>
                    <a:cubicBezTo>
                      <a:pt x="188" y="258"/>
                      <a:pt x="192" y="256"/>
                      <a:pt x="197" y="254"/>
                    </a:cubicBezTo>
                    <a:cubicBezTo>
                      <a:pt x="199" y="253"/>
                      <a:pt x="204" y="253"/>
                      <a:pt x="206" y="252"/>
                    </a:cubicBezTo>
                    <a:cubicBezTo>
                      <a:pt x="218" y="242"/>
                      <a:pt x="235" y="232"/>
                      <a:pt x="251" y="238"/>
                    </a:cubicBezTo>
                    <a:cubicBezTo>
                      <a:pt x="257" y="240"/>
                      <a:pt x="263" y="235"/>
                      <a:pt x="268" y="234"/>
                    </a:cubicBezTo>
                    <a:cubicBezTo>
                      <a:pt x="268" y="230"/>
                      <a:pt x="268" y="224"/>
                      <a:pt x="268" y="221"/>
                    </a:cubicBezTo>
                    <a:cubicBezTo>
                      <a:pt x="286" y="222"/>
                      <a:pt x="304" y="219"/>
                      <a:pt x="322" y="215"/>
                    </a:cubicBezTo>
                    <a:cubicBezTo>
                      <a:pt x="328" y="232"/>
                      <a:pt x="335" y="251"/>
                      <a:pt x="354" y="254"/>
                    </a:cubicBezTo>
                    <a:cubicBezTo>
                      <a:pt x="356" y="248"/>
                      <a:pt x="357" y="242"/>
                      <a:pt x="359" y="237"/>
                    </a:cubicBezTo>
                    <a:cubicBezTo>
                      <a:pt x="360" y="235"/>
                      <a:pt x="361" y="230"/>
                      <a:pt x="362" y="228"/>
                    </a:cubicBezTo>
                    <a:cubicBezTo>
                      <a:pt x="363" y="223"/>
                      <a:pt x="365" y="218"/>
                      <a:pt x="366" y="213"/>
                    </a:cubicBezTo>
                    <a:cubicBezTo>
                      <a:pt x="360" y="208"/>
                      <a:pt x="354" y="204"/>
                      <a:pt x="347" y="201"/>
                    </a:cubicBezTo>
                    <a:cubicBezTo>
                      <a:pt x="352" y="192"/>
                      <a:pt x="351" y="182"/>
                      <a:pt x="352" y="171"/>
                    </a:cubicBezTo>
                    <a:cubicBezTo>
                      <a:pt x="340" y="165"/>
                      <a:pt x="327" y="158"/>
                      <a:pt x="326" y="144"/>
                    </a:cubicBezTo>
                    <a:cubicBezTo>
                      <a:pt x="345" y="132"/>
                      <a:pt x="368" y="126"/>
                      <a:pt x="383" y="109"/>
                    </a:cubicBezTo>
                    <a:cubicBezTo>
                      <a:pt x="393" y="100"/>
                      <a:pt x="399" y="87"/>
                      <a:pt x="397" y="73"/>
                    </a:cubicBezTo>
                    <a:cubicBezTo>
                      <a:pt x="406" y="80"/>
                      <a:pt x="415" y="74"/>
                      <a:pt x="425" y="73"/>
                    </a:cubicBezTo>
                    <a:cubicBezTo>
                      <a:pt x="431" y="64"/>
                      <a:pt x="434" y="55"/>
                      <a:pt x="435" y="44"/>
                    </a:cubicBezTo>
                    <a:cubicBezTo>
                      <a:pt x="439" y="48"/>
                      <a:pt x="444" y="52"/>
                      <a:pt x="448" y="57"/>
                    </a:cubicBezTo>
                    <a:cubicBezTo>
                      <a:pt x="448" y="62"/>
                      <a:pt x="448" y="68"/>
                      <a:pt x="448" y="74"/>
                    </a:cubicBezTo>
                    <a:cubicBezTo>
                      <a:pt x="457" y="73"/>
                      <a:pt x="465" y="73"/>
                      <a:pt x="474" y="70"/>
                    </a:cubicBezTo>
                    <a:cubicBezTo>
                      <a:pt x="476" y="69"/>
                      <a:pt x="480" y="68"/>
                      <a:pt x="482" y="67"/>
                    </a:cubicBezTo>
                    <a:cubicBezTo>
                      <a:pt x="493" y="62"/>
                      <a:pt x="504" y="68"/>
                      <a:pt x="515" y="69"/>
                    </a:cubicBezTo>
                    <a:cubicBezTo>
                      <a:pt x="517" y="66"/>
                      <a:pt x="520" y="60"/>
                      <a:pt x="521" y="57"/>
                    </a:cubicBezTo>
                    <a:cubicBezTo>
                      <a:pt x="521" y="54"/>
                      <a:pt x="522" y="49"/>
                      <a:pt x="522" y="46"/>
                    </a:cubicBezTo>
                    <a:cubicBezTo>
                      <a:pt x="532" y="41"/>
                      <a:pt x="541" y="34"/>
                      <a:pt x="549" y="26"/>
                    </a:cubicBezTo>
                    <a:cubicBezTo>
                      <a:pt x="549" y="19"/>
                      <a:pt x="549" y="12"/>
                      <a:pt x="549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95" name="Freeform 215">
                <a:extLst>
                  <a:ext uri="{FF2B5EF4-FFF2-40B4-BE49-F238E27FC236}">
                    <a16:creationId xmlns:a16="http://schemas.microsoft.com/office/drawing/2014/main" id="{6224863A-0418-4490-9567-C6CE4A860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4" y="2779"/>
                <a:ext cx="14" cy="12"/>
              </a:xfrm>
              <a:custGeom>
                <a:avLst/>
                <a:gdLst>
                  <a:gd name="T0" fmla="*/ 4 w 18"/>
                  <a:gd name="T1" fmla="*/ 5 h 16"/>
                  <a:gd name="T2" fmla="*/ 13 w 18"/>
                  <a:gd name="T3" fmla="*/ 11 h 16"/>
                  <a:gd name="T4" fmla="*/ 4 w 18"/>
                  <a:gd name="T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6">
                    <a:moveTo>
                      <a:pt x="4" y="5"/>
                    </a:moveTo>
                    <a:cubicBezTo>
                      <a:pt x="8" y="0"/>
                      <a:pt x="18" y="5"/>
                      <a:pt x="13" y="11"/>
                    </a:cubicBezTo>
                    <a:cubicBezTo>
                      <a:pt x="10" y="16"/>
                      <a:pt x="0" y="11"/>
                      <a:pt x="4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96" name="Freeform 216">
                <a:extLst>
                  <a:ext uri="{FF2B5EF4-FFF2-40B4-BE49-F238E27FC236}">
                    <a16:creationId xmlns:a16="http://schemas.microsoft.com/office/drawing/2014/main" id="{AAC298FA-9CD6-4782-934C-6DC34D343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1" y="2814"/>
                <a:ext cx="14" cy="12"/>
              </a:xfrm>
              <a:custGeom>
                <a:avLst/>
                <a:gdLst>
                  <a:gd name="T0" fmla="*/ 2 w 19"/>
                  <a:gd name="T1" fmla="*/ 2 h 16"/>
                  <a:gd name="T2" fmla="*/ 17 w 19"/>
                  <a:gd name="T3" fmla="*/ 13 h 16"/>
                  <a:gd name="T4" fmla="*/ 2 w 19"/>
                  <a:gd name="T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2" y="2"/>
                    </a:moveTo>
                    <a:cubicBezTo>
                      <a:pt x="7" y="0"/>
                      <a:pt x="19" y="6"/>
                      <a:pt x="17" y="13"/>
                    </a:cubicBezTo>
                    <a:cubicBezTo>
                      <a:pt x="11" y="16"/>
                      <a:pt x="0" y="9"/>
                      <a:pt x="2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97" name="Line 217">
                <a:extLst>
                  <a:ext uri="{FF2B5EF4-FFF2-40B4-BE49-F238E27FC236}">
                    <a16:creationId xmlns:a16="http://schemas.microsoft.com/office/drawing/2014/main" id="{9F8B85DA-1BD0-4452-B915-55FA94EDF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5" y="28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98" name="Line 218">
                <a:extLst>
                  <a:ext uri="{FF2B5EF4-FFF2-40B4-BE49-F238E27FC236}">
                    <a16:creationId xmlns:a16="http://schemas.microsoft.com/office/drawing/2014/main" id="{B386B2C0-704F-4BFC-B8EA-7D9CC10B6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5" y="28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99" name="Line 219">
                <a:extLst>
                  <a:ext uri="{FF2B5EF4-FFF2-40B4-BE49-F238E27FC236}">
                    <a16:creationId xmlns:a16="http://schemas.microsoft.com/office/drawing/2014/main" id="{69C97126-2C19-4703-A777-931271170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287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00" name="Line 220">
                <a:extLst>
                  <a:ext uri="{FF2B5EF4-FFF2-40B4-BE49-F238E27FC236}">
                    <a16:creationId xmlns:a16="http://schemas.microsoft.com/office/drawing/2014/main" id="{3314E2AA-1940-480A-BB42-637576741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9" y="287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01" name="Freeform 221">
                <a:extLst>
                  <a:ext uri="{FF2B5EF4-FFF2-40B4-BE49-F238E27FC236}">
                    <a16:creationId xmlns:a16="http://schemas.microsoft.com/office/drawing/2014/main" id="{A39E6720-0E2C-481E-B578-1D299AA4E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2886"/>
                <a:ext cx="367" cy="217"/>
              </a:xfrm>
              <a:custGeom>
                <a:avLst/>
                <a:gdLst>
                  <a:gd name="T0" fmla="*/ 278 w 488"/>
                  <a:gd name="T1" fmla="*/ 0 h 288"/>
                  <a:gd name="T2" fmla="*/ 328 w 488"/>
                  <a:gd name="T3" fmla="*/ 23 h 288"/>
                  <a:gd name="T4" fmla="*/ 372 w 488"/>
                  <a:gd name="T5" fmla="*/ 39 h 288"/>
                  <a:gd name="T6" fmla="*/ 366 w 488"/>
                  <a:gd name="T7" fmla="*/ 23 h 288"/>
                  <a:gd name="T8" fmla="*/ 389 w 488"/>
                  <a:gd name="T9" fmla="*/ 29 h 288"/>
                  <a:gd name="T10" fmla="*/ 395 w 488"/>
                  <a:gd name="T11" fmla="*/ 42 h 288"/>
                  <a:gd name="T12" fmla="*/ 376 w 488"/>
                  <a:gd name="T13" fmla="*/ 95 h 288"/>
                  <a:gd name="T14" fmla="*/ 387 w 488"/>
                  <a:gd name="T15" fmla="*/ 111 h 288"/>
                  <a:gd name="T16" fmla="*/ 415 w 488"/>
                  <a:gd name="T17" fmla="*/ 129 h 288"/>
                  <a:gd name="T18" fmla="*/ 438 w 488"/>
                  <a:gd name="T19" fmla="*/ 136 h 288"/>
                  <a:gd name="T20" fmla="*/ 454 w 488"/>
                  <a:gd name="T21" fmla="*/ 148 h 288"/>
                  <a:gd name="T22" fmla="*/ 488 w 488"/>
                  <a:gd name="T23" fmla="*/ 123 h 288"/>
                  <a:gd name="T24" fmla="*/ 473 w 488"/>
                  <a:gd name="T25" fmla="*/ 157 h 288"/>
                  <a:gd name="T26" fmla="*/ 483 w 488"/>
                  <a:gd name="T27" fmla="*/ 193 h 288"/>
                  <a:gd name="T28" fmla="*/ 470 w 488"/>
                  <a:gd name="T29" fmla="*/ 177 h 288"/>
                  <a:gd name="T30" fmla="*/ 450 w 488"/>
                  <a:gd name="T31" fmla="*/ 176 h 288"/>
                  <a:gd name="T32" fmla="*/ 441 w 488"/>
                  <a:gd name="T33" fmla="*/ 195 h 288"/>
                  <a:gd name="T34" fmla="*/ 446 w 488"/>
                  <a:gd name="T35" fmla="*/ 224 h 288"/>
                  <a:gd name="T36" fmla="*/ 434 w 488"/>
                  <a:gd name="T37" fmla="*/ 213 h 288"/>
                  <a:gd name="T38" fmla="*/ 410 w 488"/>
                  <a:gd name="T39" fmla="*/ 213 h 288"/>
                  <a:gd name="T40" fmla="*/ 403 w 488"/>
                  <a:gd name="T41" fmla="*/ 222 h 288"/>
                  <a:gd name="T42" fmla="*/ 390 w 488"/>
                  <a:gd name="T43" fmla="*/ 216 h 288"/>
                  <a:gd name="T44" fmla="*/ 390 w 488"/>
                  <a:gd name="T45" fmla="*/ 205 h 288"/>
                  <a:gd name="T46" fmla="*/ 379 w 488"/>
                  <a:gd name="T47" fmla="*/ 195 h 288"/>
                  <a:gd name="T48" fmla="*/ 358 w 488"/>
                  <a:gd name="T49" fmla="*/ 195 h 288"/>
                  <a:gd name="T50" fmla="*/ 356 w 488"/>
                  <a:gd name="T51" fmla="*/ 221 h 288"/>
                  <a:gd name="T52" fmla="*/ 331 w 488"/>
                  <a:gd name="T53" fmla="*/ 256 h 288"/>
                  <a:gd name="T54" fmla="*/ 325 w 488"/>
                  <a:gd name="T55" fmla="*/ 288 h 288"/>
                  <a:gd name="T56" fmla="*/ 316 w 488"/>
                  <a:gd name="T57" fmla="*/ 281 h 288"/>
                  <a:gd name="T58" fmla="*/ 316 w 488"/>
                  <a:gd name="T59" fmla="*/ 261 h 288"/>
                  <a:gd name="T60" fmla="*/ 279 w 488"/>
                  <a:gd name="T61" fmla="*/ 231 h 288"/>
                  <a:gd name="T62" fmla="*/ 269 w 488"/>
                  <a:gd name="T63" fmla="*/ 204 h 288"/>
                  <a:gd name="T64" fmla="*/ 250 w 488"/>
                  <a:gd name="T65" fmla="*/ 204 h 288"/>
                  <a:gd name="T66" fmla="*/ 230 w 488"/>
                  <a:gd name="T67" fmla="*/ 228 h 288"/>
                  <a:gd name="T68" fmla="*/ 209 w 488"/>
                  <a:gd name="T69" fmla="*/ 272 h 288"/>
                  <a:gd name="T70" fmla="*/ 143 w 488"/>
                  <a:gd name="T71" fmla="*/ 280 h 288"/>
                  <a:gd name="T72" fmla="*/ 119 w 488"/>
                  <a:gd name="T73" fmla="*/ 272 h 288"/>
                  <a:gd name="T74" fmla="*/ 100 w 488"/>
                  <a:gd name="T75" fmla="*/ 248 h 288"/>
                  <a:gd name="T76" fmla="*/ 90 w 488"/>
                  <a:gd name="T77" fmla="*/ 222 h 288"/>
                  <a:gd name="T78" fmla="*/ 43 w 488"/>
                  <a:gd name="T79" fmla="*/ 222 h 288"/>
                  <a:gd name="T80" fmla="*/ 24 w 488"/>
                  <a:gd name="T81" fmla="*/ 235 h 288"/>
                  <a:gd name="T82" fmla="*/ 0 w 488"/>
                  <a:gd name="T83" fmla="*/ 242 h 288"/>
                  <a:gd name="T84" fmla="*/ 20 w 488"/>
                  <a:gd name="T85" fmla="*/ 225 h 288"/>
                  <a:gd name="T86" fmla="*/ 31 w 488"/>
                  <a:gd name="T87" fmla="*/ 216 h 288"/>
                  <a:gd name="T88" fmla="*/ 26 w 488"/>
                  <a:gd name="T89" fmla="*/ 194 h 288"/>
                  <a:gd name="T90" fmla="*/ 61 w 488"/>
                  <a:gd name="T91" fmla="*/ 147 h 288"/>
                  <a:gd name="T92" fmla="*/ 74 w 488"/>
                  <a:gd name="T93" fmla="*/ 119 h 288"/>
                  <a:gd name="T94" fmla="*/ 107 w 488"/>
                  <a:gd name="T95" fmla="*/ 82 h 288"/>
                  <a:gd name="T96" fmla="*/ 134 w 488"/>
                  <a:gd name="T97" fmla="*/ 37 h 288"/>
                  <a:gd name="T98" fmla="*/ 160 w 488"/>
                  <a:gd name="T99" fmla="*/ 58 h 288"/>
                  <a:gd name="T100" fmla="*/ 183 w 488"/>
                  <a:gd name="T101" fmla="*/ 31 h 288"/>
                  <a:gd name="T102" fmla="*/ 222 w 488"/>
                  <a:gd name="T103" fmla="*/ 37 h 288"/>
                  <a:gd name="T104" fmla="*/ 236 w 488"/>
                  <a:gd name="T105" fmla="*/ 38 h 288"/>
                  <a:gd name="T106" fmla="*/ 244 w 488"/>
                  <a:gd name="T107" fmla="*/ 28 h 288"/>
                  <a:gd name="T108" fmla="*/ 295 w 488"/>
                  <a:gd name="T109" fmla="*/ 33 h 288"/>
                  <a:gd name="T110" fmla="*/ 278 w 488"/>
                  <a:gd name="T11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8" h="288">
                    <a:moveTo>
                      <a:pt x="278" y="0"/>
                    </a:moveTo>
                    <a:cubicBezTo>
                      <a:pt x="293" y="10"/>
                      <a:pt x="314" y="9"/>
                      <a:pt x="328" y="23"/>
                    </a:cubicBezTo>
                    <a:cubicBezTo>
                      <a:pt x="344" y="22"/>
                      <a:pt x="361" y="27"/>
                      <a:pt x="372" y="39"/>
                    </a:cubicBezTo>
                    <a:cubicBezTo>
                      <a:pt x="370" y="34"/>
                      <a:pt x="368" y="28"/>
                      <a:pt x="366" y="23"/>
                    </a:cubicBezTo>
                    <a:cubicBezTo>
                      <a:pt x="373" y="24"/>
                      <a:pt x="381" y="27"/>
                      <a:pt x="389" y="29"/>
                    </a:cubicBezTo>
                    <a:cubicBezTo>
                      <a:pt x="391" y="34"/>
                      <a:pt x="393" y="38"/>
                      <a:pt x="395" y="42"/>
                    </a:cubicBezTo>
                    <a:cubicBezTo>
                      <a:pt x="387" y="59"/>
                      <a:pt x="373" y="76"/>
                      <a:pt x="376" y="95"/>
                    </a:cubicBezTo>
                    <a:cubicBezTo>
                      <a:pt x="380" y="100"/>
                      <a:pt x="384" y="106"/>
                      <a:pt x="387" y="111"/>
                    </a:cubicBezTo>
                    <a:cubicBezTo>
                      <a:pt x="398" y="114"/>
                      <a:pt x="411" y="117"/>
                      <a:pt x="415" y="129"/>
                    </a:cubicBezTo>
                    <a:cubicBezTo>
                      <a:pt x="423" y="131"/>
                      <a:pt x="431" y="133"/>
                      <a:pt x="438" y="136"/>
                    </a:cubicBezTo>
                    <a:cubicBezTo>
                      <a:pt x="443" y="141"/>
                      <a:pt x="445" y="151"/>
                      <a:pt x="454" y="148"/>
                    </a:cubicBezTo>
                    <a:cubicBezTo>
                      <a:pt x="467" y="142"/>
                      <a:pt x="473" y="128"/>
                      <a:pt x="488" y="123"/>
                    </a:cubicBezTo>
                    <a:cubicBezTo>
                      <a:pt x="483" y="135"/>
                      <a:pt x="475" y="145"/>
                      <a:pt x="473" y="157"/>
                    </a:cubicBezTo>
                    <a:cubicBezTo>
                      <a:pt x="475" y="169"/>
                      <a:pt x="480" y="181"/>
                      <a:pt x="483" y="193"/>
                    </a:cubicBezTo>
                    <a:cubicBezTo>
                      <a:pt x="478" y="188"/>
                      <a:pt x="474" y="182"/>
                      <a:pt x="470" y="177"/>
                    </a:cubicBezTo>
                    <a:cubicBezTo>
                      <a:pt x="464" y="176"/>
                      <a:pt x="457" y="176"/>
                      <a:pt x="450" y="176"/>
                    </a:cubicBezTo>
                    <a:cubicBezTo>
                      <a:pt x="447" y="182"/>
                      <a:pt x="443" y="188"/>
                      <a:pt x="441" y="195"/>
                    </a:cubicBezTo>
                    <a:cubicBezTo>
                      <a:pt x="441" y="205"/>
                      <a:pt x="444" y="214"/>
                      <a:pt x="446" y="224"/>
                    </a:cubicBezTo>
                    <a:cubicBezTo>
                      <a:pt x="442" y="220"/>
                      <a:pt x="438" y="217"/>
                      <a:pt x="434" y="213"/>
                    </a:cubicBezTo>
                    <a:cubicBezTo>
                      <a:pt x="426" y="213"/>
                      <a:pt x="418" y="213"/>
                      <a:pt x="410" y="213"/>
                    </a:cubicBezTo>
                    <a:cubicBezTo>
                      <a:pt x="408" y="215"/>
                      <a:pt x="405" y="219"/>
                      <a:pt x="403" y="222"/>
                    </a:cubicBezTo>
                    <a:cubicBezTo>
                      <a:pt x="399" y="220"/>
                      <a:pt x="395" y="218"/>
                      <a:pt x="390" y="216"/>
                    </a:cubicBezTo>
                    <a:cubicBezTo>
                      <a:pt x="390" y="213"/>
                      <a:pt x="390" y="208"/>
                      <a:pt x="390" y="205"/>
                    </a:cubicBezTo>
                    <a:cubicBezTo>
                      <a:pt x="386" y="202"/>
                      <a:pt x="383" y="198"/>
                      <a:pt x="379" y="195"/>
                    </a:cubicBezTo>
                    <a:cubicBezTo>
                      <a:pt x="372" y="195"/>
                      <a:pt x="365" y="195"/>
                      <a:pt x="358" y="195"/>
                    </a:cubicBezTo>
                    <a:cubicBezTo>
                      <a:pt x="358" y="203"/>
                      <a:pt x="358" y="212"/>
                      <a:pt x="356" y="221"/>
                    </a:cubicBezTo>
                    <a:cubicBezTo>
                      <a:pt x="350" y="234"/>
                      <a:pt x="340" y="244"/>
                      <a:pt x="331" y="256"/>
                    </a:cubicBezTo>
                    <a:cubicBezTo>
                      <a:pt x="328" y="266"/>
                      <a:pt x="325" y="277"/>
                      <a:pt x="325" y="288"/>
                    </a:cubicBezTo>
                    <a:cubicBezTo>
                      <a:pt x="323" y="286"/>
                      <a:pt x="319" y="283"/>
                      <a:pt x="316" y="281"/>
                    </a:cubicBezTo>
                    <a:cubicBezTo>
                      <a:pt x="316" y="274"/>
                      <a:pt x="316" y="267"/>
                      <a:pt x="316" y="261"/>
                    </a:cubicBezTo>
                    <a:cubicBezTo>
                      <a:pt x="301" y="255"/>
                      <a:pt x="287" y="245"/>
                      <a:pt x="279" y="231"/>
                    </a:cubicBezTo>
                    <a:cubicBezTo>
                      <a:pt x="274" y="223"/>
                      <a:pt x="276" y="211"/>
                      <a:pt x="269" y="204"/>
                    </a:cubicBezTo>
                    <a:cubicBezTo>
                      <a:pt x="262" y="204"/>
                      <a:pt x="256" y="204"/>
                      <a:pt x="250" y="204"/>
                    </a:cubicBezTo>
                    <a:cubicBezTo>
                      <a:pt x="245" y="213"/>
                      <a:pt x="237" y="221"/>
                      <a:pt x="230" y="228"/>
                    </a:cubicBezTo>
                    <a:cubicBezTo>
                      <a:pt x="231" y="246"/>
                      <a:pt x="222" y="261"/>
                      <a:pt x="209" y="272"/>
                    </a:cubicBezTo>
                    <a:cubicBezTo>
                      <a:pt x="187" y="276"/>
                      <a:pt x="165" y="277"/>
                      <a:pt x="143" y="280"/>
                    </a:cubicBezTo>
                    <a:cubicBezTo>
                      <a:pt x="135" y="277"/>
                      <a:pt x="127" y="274"/>
                      <a:pt x="119" y="272"/>
                    </a:cubicBezTo>
                    <a:cubicBezTo>
                      <a:pt x="112" y="264"/>
                      <a:pt x="106" y="256"/>
                      <a:pt x="100" y="248"/>
                    </a:cubicBezTo>
                    <a:cubicBezTo>
                      <a:pt x="99" y="239"/>
                      <a:pt x="102" y="224"/>
                      <a:pt x="90" y="222"/>
                    </a:cubicBezTo>
                    <a:cubicBezTo>
                      <a:pt x="74" y="218"/>
                      <a:pt x="58" y="231"/>
                      <a:pt x="43" y="222"/>
                    </a:cubicBezTo>
                    <a:cubicBezTo>
                      <a:pt x="36" y="226"/>
                      <a:pt x="30" y="230"/>
                      <a:pt x="24" y="235"/>
                    </a:cubicBezTo>
                    <a:cubicBezTo>
                      <a:pt x="16" y="237"/>
                      <a:pt x="8" y="239"/>
                      <a:pt x="0" y="242"/>
                    </a:cubicBezTo>
                    <a:cubicBezTo>
                      <a:pt x="2" y="231"/>
                      <a:pt x="10" y="226"/>
                      <a:pt x="20" y="225"/>
                    </a:cubicBezTo>
                    <a:cubicBezTo>
                      <a:pt x="23" y="222"/>
                      <a:pt x="28" y="219"/>
                      <a:pt x="31" y="216"/>
                    </a:cubicBezTo>
                    <a:cubicBezTo>
                      <a:pt x="30" y="208"/>
                      <a:pt x="29" y="201"/>
                      <a:pt x="26" y="194"/>
                    </a:cubicBezTo>
                    <a:cubicBezTo>
                      <a:pt x="32" y="174"/>
                      <a:pt x="49" y="163"/>
                      <a:pt x="61" y="147"/>
                    </a:cubicBezTo>
                    <a:cubicBezTo>
                      <a:pt x="64" y="137"/>
                      <a:pt x="68" y="127"/>
                      <a:pt x="74" y="119"/>
                    </a:cubicBezTo>
                    <a:cubicBezTo>
                      <a:pt x="83" y="105"/>
                      <a:pt x="103" y="100"/>
                      <a:pt x="107" y="82"/>
                    </a:cubicBezTo>
                    <a:cubicBezTo>
                      <a:pt x="112" y="65"/>
                      <a:pt x="122" y="51"/>
                      <a:pt x="134" y="37"/>
                    </a:cubicBezTo>
                    <a:cubicBezTo>
                      <a:pt x="142" y="46"/>
                      <a:pt x="150" y="52"/>
                      <a:pt x="160" y="58"/>
                    </a:cubicBezTo>
                    <a:cubicBezTo>
                      <a:pt x="169" y="50"/>
                      <a:pt x="176" y="40"/>
                      <a:pt x="183" y="31"/>
                    </a:cubicBezTo>
                    <a:cubicBezTo>
                      <a:pt x="196" y="35"/>
                      <a:pt x="212" y="23"/>
                      <a:pt x="222" y="37"/>
                    </a:cubicBezTo>
                    <a:cubicBezTo>
                      <a:pt x="227" y="37"/>
                      <a:pt x="231" y="38"/>
                      <a:pt x="236" y="38"/>
                    </a:cubicBezTo>
                    <a:cubicBezTo>
                      <a:pt x="238" y="35"/>
                      <a:pt x="242" y="30"/>
                      <a:pt x="244" y="28"/>
                    </a:cubicBezTo>
                    <a:cubicBezTo>
                      <a:pt x="261" y="31"/>
                      <a:pt x="278" y="35"/>
                      <a:pt x="295" y="33"/>
                    </a:cubicBezTo>
                    <a:cubicBezTo>
                      <a:pt x="290" y="22"/>
                      <a:pt x="284" y="11"/>
                      <a:pt x="278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02" name="Freeform 222">
                <a:extLst>
                  <a:ext uri="{FF2B5EF4-FFF2-40B4-BE49-F238E27FC236}">
                    <a16:creationId xmlns:a16="http://schemas.microsoft.com/office/drawing/2014/main" id="{C29BB649-D544-4E39-AC80-8008AEA1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" y="2934"/>
                <a:ext cx="12" cy="27"/>
              </a:xfrm>
              <a:custGeom>
                <a:avLst/>
                <a:gdLst>
                  <a:gd name="T0" fmla="*/ 0 w 16"/>
                  <a:gd name="T1" fmla="*/ 23 h 36"/>
                  <a:gd name="T2" fmla="*/ 13 w 16"/>
                  <a:gd name="T3" fmla="*/ 0 h 36"/>
                  <a:gd name="T4" fmla="*/ 13 w 16"/>
                  <a:gd name="T5" fmla="*/ 36 h 36"/>
                  <a:gd name="T6" fmla="*/ 0 w 16"/>
                  <a:gd name="T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0" y="23"/>
                    </a:moveTo>
                    <a:cubicBezTo>
                      <a:pt x="0" y="14"/>
                      <a:pt x="8" y="7"/>
                      <a:pt x="13" y="0"/>
                    </a:cubicBezTo>
                    <a:cubicBezTo>
                      <a:pt x="15" y="12"/>
                      <a:pt x="16" y="24"/>
                      <a:pt x="13" y="36"/>
                    </a:cubicBezTo>
                    <a:cubicBezTo>
                      <a:pt x="9" y="31"/>
                      <a:pt x="4" y="27"/>
                      <a:pt x="0" y="2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03" name="Freeform 223">
                <a:extLst>
                  <a:ext uri="{FF2B5EF4-FFF2-40B4-BE49-F238E27FC236}">
                    <a16:creationId xmlns:a16="http://schemas.microsoft.com/office/drawing/2014/main" id="{BFB3F1BD-AD35-4C13-AEEE-240F021BA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3" y="2966"/>
                <a:ext cx="1053" cy="1212"/>
              </a:xfrm>
              <a:custGeom>
                <a:avLst/>
                <a:gdLst>
                  <a:gd name="T0" fmla="*/ 497 w 1399"/>
                  <a:gd name="T1" fmla="*/ 29 h 1611"/>
                  <a:gd name="T2" fmla="*/ 411 w 1399"/>
                  <a:gd name="T3" fmla="*/ 59 h 1611"/>
                  <a:gd name="T4" fmla="*/ 384 w 1399"/>
                  <a:gd name="T5" fmla="*/ 105 h 1611"/>
                  <a:gd name="T6" fmla="*/ 311 w 1399"/>
                  <a:gd name="T7" fmla="*/ 119 h 1611"/>
                  <a:gd name="T8" fmla="*/ 268 w 1399"/>
                  <a:gd name="T9" fmla="*/ 169 h 1611"/>
                  <a:gd name="T10" fmla="*/ 226 w 1399"/>
                  <a:gd name="T11" fmla="*/ 159 h 1611"/>
                  <a:gd name="T12" fmla="*/ 148 w 1399"/>
                  <a:gd name="T13" fmla="*/ 176 h 1611"/>
                  <a:gd name="T14" fmla="*/ 43 w 1399"/>
                  <a:gd name="T15" fmla="*/ 190 h 1611"/>
                  <a:gd name="T16" fmla="*/ 37 w 1399"/>
                  <a:gd name="T17" fmla="*/ 299 h 1611"/>
                  <a:gd name="T18" fmla="*/ 30 w 1399"/>
                  <a:gd name="T19" fmla="*/ 386 h 1611"/>
                  <a:gd name="T20" fmla="*/ 117 w 1399"/>
                  <a:gd name="T21" fmla="*/ 462 h 1611"/>
                  <a:gd name="T22" fmla="*/ 166 w 1399"/>
                  <a:gd name="T23" fmla="*/ 465 h 1611"/>
                  <a:gd name="T24" fmla="*/ 262 w 1399"/>
                  <a:gd name="T25" fmla="*/ 425 h 1611"/>
                  <a:gd name="T26" fmla="*/ 378 w 1399"/>
                  <a:gd name="T27" fmla="*/ 473 h 1611"/>
                  <a:gd name="T28" fmla="*/ 436 w 1399"/>
                  <a:gd name="T29" fmla="*/ 621 h 1611"/>
                  <a:gd name="T30" fmla="*/ 479 w 1399"/>
                  <a:gd name="T31" fmla="*/ 669 h 1611"/>
                  <a:gd name="T32" fmla="*/ 525 w 1399"/>
                  <a:gd name="T33" fmla="*/ 720 h 1611"/>
                  <a:gd name="T34" fmla="*/ 635 w 1399"/>
                  <a:gd name="T35" fmla="*/ 796 h 1611"/>
                  <a:gd name="T36" fmla="*/ 724 w 1399"/>
                  <a:gd name="T37" fmla="*/ 887 h 1611"/>
                  <a:gd name="T38" fmla="*/ 835 w 1399"/>
                  <a:gd name="T39" fmla="*/ 905 h 1611"/>
                  <a:gd name="T40" fmla="*/ 913 w 1399"/>
                  <a:gd name="T41" fmla="*/ 988 h 1611"/>
                  <a:gd name="T42" fmla="*/ 975 w 1399"/>
                  <a:gd name="T43" fmla="*/ 1036 h 1611"/>
                  <a:gd name="T44" fmla="*/ 1051 w 1399"/>
                  <a:gd name="T45" fmla="*/ 1071 h 1611"/>
                  <a:gd name="T46" fmla="*/ 1105 w 1399"/>
                  <a:gd name="T47" fmla="*/ 1161 h 1611"/>
                  <a:gd name="T48" fmla="*/ 1129 w 1399"/>
                  <a:gd name="T49" fmla="*/ 1278 h 1611"/>
                  <a:gd name="T50" fmla="*/ 1085 w 1399"/>
                  <a:gd name="T51" fmla="*/ 1370 h 1611"/>
                  <a:gd name="T52" fmla="*/ 1136 w 1399"/>
                  <a:gd name="T53" fmla="*/ 1377 h 1611"/>
                  <a:gd name="T54" fmla="*/ 1221 w 1399"/>
                  <a:gd name="T55" fmla="*/ 1232 h 1611"/>
                  <a:gd name="T56" fmla="*/ 1195 w 1399"/>
                  <a:gd name="T57" fmla="*/ 1130 h 1611"/>
                  <a:gd name="T58" fmla="*/ 1178 w 1399"/>
                  <a:gd name="T59" fmla="*/ 1031 h 1611"/>
                  <a:gd name="T60" fmla="*/ 1281 w 1399"/>
                  <a:gd name="T61" fmla="*/ 1007 h 1611"/>
                  <a:gd name="T62" fmla="*/ 1390 w 1399"/>
                  <a:gd name="T63" fmla="*/ 1080 h 1611"/>
                  <a:gd name="T64" fmla="*/ 1305 w 1399"/>
                  <a:gd name="T65" fmla="*/ 950 h 1611"/>
                  <a:gd name="T66" fmla="*/ 1162 w 1399"/>
                  <a:gd name="T67" fmla="*/ 890 h 1611"/>
                  <a:gd name="T68" fmla="*/ 1053 w 1399"/>
                  <a:gd name="T69" fmla="*/ 842 h 1611"/>
                  <a:gd name="T70" fmla="*/ 1021 w 1399"/>
                  <a:gd name="T71" fmla="*/ 786 h 1611"/>
                  <a:gd name="T72" fmla="*/ 894 w 1399"/>
                  <a:gd name="T73" fmla="*/ 739 h 1611"/>
                  <a:gd name="T74" fmla="*/ 813 w 1399"/>
                  <a:gd name="T75" fmla="*/ 649 h 1611"/>
                  <a:gd name="T76" fmla="*/ 776 w 1399"/>
                  <a:gd name="T77" fmla="*/ 551 h 1611"/>
                  <a:gd name="T78" fmla="*/ 657 w 1399"/>
                  <a:gd name="T79" fmla="*/ 464 h 1611"/>
                  <a:gd name="T80" fmla="*/ 640 w 1399"/>
                  <a:gd name="T81" fmla="*/ 328 h 1611"/>
                  <a:gd name="T82" fmla="*/ 605 w 1399"/>
                  <a:gd name="T83" fmla="*/ 275 h 1611"/>
                  <a:gd name="T84" fmla="*/ 719 w 1399"/>
                  <a:gd name="T85" fmla="*/ 185 h 1611"/>
                  <a:gd name="T86" fmla="*/ 781 w 1399"/>
                  <a:gd name="T87" fmla="*/ 201 h 1611"/>
                  <a:gd name="T88" fmla="*/ 735 w 1399"/>
                  <a:gd name="T89" fmla="*/ 105 h 1611"/>
                  <a:gd name="T90" fmla="*/ 668 w 1399"/>
                  <a:gd name="T91" fmla="*/ 70 h 1611"/>
                  <a:gd name="T92" fmla="*/ 1065 w 1399"/>
                  <a:gd name="T93" fmla="*/ 1361 h 1611"/>
                  <a:gd name="T94" fmla="*/ 949 w 1399"/>
                  <a:gd name="T95" fmla="*/ 1401 h 1611"/>
                  <a:gd name="T96" fmla="*/ 833 w 1399"/>
                  <a:gd name="T97" fmla="*/ 1420 h 1611"/>
                  <a:gd name="T98" fmla="*/ 719 w 1399"/>
                  <a:gd name="T99" fmla="*/ 1407 h 1611"/>
                  <a:gd name="T100" fmla="*/ 742 w 1399"/>
                  <a:gd name="T101" fmla="*/ 1490 h 1611"/>
                  <a:gd name="T102" fmla="*/ 857 w 1399"/>
                  <a:gd name="T103" fmla="*/ 1544 h 1611"/>
                  <a:gd name="T104" fmla="*/ 1005 w 1399"/>
                  <a:gd name="T105" fmla="*/ 1604 h 1611"/>
                  <a:gd name="T106" fmla="*/ 1021 w 1399"/>
                  <a:gd name="T107" fmla="*/ 1511 h 1611"/>
                  <a:gd name="T108" fmla="*/ 1043 w 1399"/>
                  <a:gd name="T109" fmla="*/ 1404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9" h="1611">
                    <a:moveTo>
                      <a:pt x="592" y="0"/>
                    </a:moveTo>
                    <a:cubicBezTo>
                      <a:pt x="585" y="2"/>
                      <a:pt x="578" y="6"/>
                      <a:pt x="571" y="9"/>
                    </a:cubicBezTo>
                    <a:cubicBezTo>
                      <a:pt x="569" y="10"/>
                      <a:pt x="565" y="11"/>
                      <a:pt x="563" y="11"/>
                    </a:cubicBezTo>
                    <a:cubicBezTo>
                      <a:pt x="554" y="16"/>
                      <a:pt x="544" y="15"/>
                      <a:pt x="534" y="15"/>
                    </a:cubicBezTo>
                    <a:cubicBezTo>
                      <a:pt x="529" y="20"/>
                      <a:pt x="522" y="24"/>
                      <a:pt x="516" y="29"/>
                    </a:cubicBezTo>
                    <a:cubicBezTo>
                      <a:pt x="497" y="29"/>
                      <a:pt x="497" y="29"/>
                      <a:pt x="497" y="29"/>
                    </a:cubicBezTo>
                    <a:cubicBezTo>
                      <a:pt x="491" y="35"/>
                      <a:pt x="486" y="42"/>
                      <a:pt x="482" y="49"/>
                    </a:cubicBezTo>
                    <a:cubicBezTo>
                      <a:pt x="476" y="53"/>
                      <a:pt x="467" y="51"/>
                      <a:pt x="460" y="52"/>
                    </a:cubicBezTo>
                    <a:cubicBezTo>
                      <a:pt x="456" y="47"/>
                      <a:pt x="451" y="42"/>
                      <a:pt x="447" y="37"/>
                    </a:cubicBezTo>
                    <a:cubicBezTo>
                      <a:pt x="442" y="38"/>
                      <a:pt x="437" y="40"/>
                      <a:pt x="433" y="41"/>
                    </a:cubicBezTo>
                    <a:cubicBezTo>
                      <a:pt x="427" y="42"/>
                      <a:pt x="421" y="43"/>
                      <a:pt x="415" y="45"/>
                    </a:cubicBezTo>
                    <a:cubicBezTo>
                      <a:pt x="413" y="49"/>
                      <a:pt x="412" y="54"/>
                      <a:pt x="411" y="59"/>
                    </a:cubicBezTo>
                    <a:cubicBezTo>
                      <a:pt x="414" y="61"/>
                      <a:pt x="419" y="65"/>
                      <a:pt x="421" y="67"/>
                    </a:cubicBezTo>
                    <a:cubicBezTo>
                      <a:pt x="421" y="92"/>
                      <a:pt x="421" y="92"/>
                      <a:pt x="421" y="92"/>
                    </a:cubicBezTo>
                    <a:cubicBezTo>
                      <a:pt x="416" y="94"/>
                      <a:pt x="411" y="96"/>
                      <a:pt x="405" y="98"/>
                    </a:cubicBezTo>
                    <a:cubicBezTo>
                      <a:pt x="398" y="91"/>
                      <a:pt x="397" y="81"/>
                      <a:pt x="387" y="78"/>
                    </a:cubicBezTo>
                    <a:cubicBezTo>
                      <a:pt x="385" y="81"/>
                      <a:pt x="381" y="89"/>
                      <a:pt x="379" y="92"/>
                    </a:cubicBezTo>
                    <a:cubicBezTo>
                      <a:pt x="381" y="96"/>
                      <a:pt x="382" y="101"/>
                      <a:pt x="384" y="105"/>
                    </a:cubicBezTo>
                    <a:cubicBezTo>
                      <a:pt x="385" y="117"/>
                      <a:pt x="385" y="129"/>
                      <a:pt x="385" y="140"/>
                    </a:cubicBezTo>
                    <a:cubicBezTo>
                      <a:pt x="375" y="140"/>
                      <a:pt x="367" y="137"/>
                      <a:pt x="364" y="128"/>
                    </a:cubicBezTo>
                    <a:cubicBezTo>
                      <a:pt x="363" y="125"/>
                      <a:pt x="361" y="119"/>
                      <a:pt x="360" y="116"/>
                    </a:cubicBezTo>
                    <a:cubicBezTo>
                      <a:pt x="358" y="116"/>
                      <a:pt x="353" y="116"/>
                      <a:pt x="350" y="117"/>
                    </a:cubicBezTo>
                    <a:cubicBezTo>
                      <a:pt x="344" y="122"/>
                      <a:pt x="338" y="126"/>
                      <a:pt x="331" y="130"/>
                    </a:cubicBezTo>
                    <a:cubicBezTo>
                      <a:pt x="324" y="129"/>
                      <a:pt x="318" y="122"/>
                      <a:pt x="311" y="119"/>
                    </a:cubicBezTo>
                    <a:cubicBezTo>
                      <a:pt x="311" y="109"/>
                      <a:pt x="311" y="109"/>
                      <a:pt x="311" y="109"/>
                    </a:cubicBezTo>
                    <a:cubicBezTo>
                      <a:pt x="306" y="105"/>
                      <a:pt x="302" y="100"/>
                      <a:pt x="297" y="96"/>
                    </a:cubicBezTo>
                    <a:cubicBezTo>
                      <a:pt x="297" y="118"/>
                      <a:pt x="297" y="118"/>
                      <a:pt x="297" y="118"/>
                    </a:cubicBezTo>
                    <a:cubicBezTo>
                      <a:pt x="292" y="126"/>
                      <a:pt x="286" y="134"/>
                      <a:pt x="282" y="142"/>
                    </a:cubicBezTo>
                    <a:cubicBezTo>
                      <a:pt x="279" y="148"/>
                      <a:pt x="275" y="154"/>
                      <a:pt x="270" y="160"/>
                    </a:cubicBezTo>
                    <a:cubicBezTo>
                      <a:pt x="269" y="162"/>
                      <a:pt x="269" y="166"/>
                      <a:pt x="268" y="169"/>
                    </a:cubicBezTo>
                    <a:cubicBezTo>
                      <a:pt x="266" y="175"/>
                      <a:pt x="265" y="181"/>
                      <a:pt x="263" y="188"/>
                    </a:cubicBezTo>
                    <a:cubicBezTo>
                      <a:pt x="262" y="190"/>
                      <a:pt x="260" y="196"/>
                      <a:pt x="259" y="199"/>
                    </a:cubicBezTo>
                    <a:cubicBezTo>
                      <a:pt x="242" y="199"/>
                      <a:pt x="242" y="199"/>
                      <a:pt x="242" y="199"/>
                    </a:cubicBezTo>
                    <a:cubicBezTo>
                      <a:pt x="242" y="196"/>
                      <a:pt x="242" y="191"/>
                      <a:pt x="241" y="188"/>
                    </a:cubicBezTo>
                    <a:cubicBezTo>
                      <a:pt x="238" y="183"/>
                      <a:pt x="236" y="178"/>
                      <a:pt x="233" y="174"/>
                    </a:cubicBezTo>
                    <a:cubicBezTo>
                      <a:pt x="232" y="169"/>
                      <a:pt x="232" y="161"/>
                      <a:pt x="226" y="159"/>
                    </a:cubicBezTo>
                    <a:cubicBezTo>
                      <a:pt x="213" y="152"/>
                      <a:pt x="203" y="141"/>
                      <a:pt x="196" y="128"/>
                    </a:cubicBezTo>
                    <a:cubicBezTo>
                      <a:pt x="196" y="119"/>
                      <a:pt x="195" y="112"/>
                      <a:pt x="189" y="105"/>
                    </a:cubicBezTo>
                    <a:cubicBezTo>
                      <a:pt x="186" y="114"/>
                      <a:pt x="180" y="121"/>
                      <a:pt x="172" y="127"/>
                    </a:cubicBezTo>
                    <a:cubicBezTo>
                      <a:pt x="172" y="134"/>
                      <a:pt x="172" y="140"/>
                      <a:pt x="172" y="146"/>
                    </a:cubicBezTo>
                    <a:cubicBezTo>
                      <a:pt x="168" y="150"/>
                      <a:pt x="165" y="155"/>
                      <a:pt x="161" y="161"/>
                    </a:cubicBezTo>
                    <a:cubicBezTo>
                      <a:pt x="157" y="166"/>
                      <a:pt x="152" y="171"/>
                      <a:pt x="148" y="176"/>
                    </a:cubicBezTo>
                    <a:cubicBezTo>
                      <a:pt x="142" y="176"/>
                      <a:pt x="136" y="176"/>
                      <a:pt x="129" y="177"/>
                    </a:cubicBezTo>
                    <a:cubicBezTo>
                      <a:pt x="122" y="181"/>
                      <a:pt x="114" y="181"/>
                      <a:pt x="106" y="182"/>
                    </a:cubicBezTo>
                    <a:cubicBezTo>
                      <a:pt x="98" y="189"/>
                      <a:pt x="89" y="177"/>
                      <a:pt x="82" y="185"/>
                    </a:cubicBezTo>
                    <a:cubicBezTo>
                      <a:pt x="65" y="185"/>
                      <a:pt x="65" y="185"/>
                      <a:pt x="65" y="185"/>
                    </a:cubicBezTo>
                    <a:cubicBezTo>
                      <a:pt x="59" y="181"/>
                      <a:pt x="51" y="181"/>
                      <a:pt x="43" y="180"/>
                    </a:cubicBezTo>
                    <a:cubicBezTo>
                      <a:pt x="43" y="190"/>
                      <a:pt x="43" y="190"/>
                      <a:pt x="43" y="190"/>
                    </a:cubicBezTo>
                    <a:cubicBezTo>
                      <a:pt x="28" y="190"/>
                      <a:pt x="28" y="190"/>
                      <a:pt x="28" y="190"/>
                    </a:cubicBezTo>
                    <a:cubicBezTo>
                      <a:pt x="30" y="195"/>
                      <a:pt x="33" y="201"/>
                      <a:pt x="35" y="207"/>
                    </a:cubicBezTo>
                    <a:cubicBezTo>
                      <a:pt x="52" y="209"/>
                      <a:pt x="48" y="226"/>
                      <a:pt x="48" y="238"/>
                    </a:cubicBezTo>
                    <a:cubicBezTo>
                      <a:pt x="55" y="242"/>
                      <a:pt x="61" y="246"/>
                      <a:pt x="67" y="251"/>
                    </a:cubicBezTo>
                    <a:cubicBezTo>
                      <a:pt x="66" y="256"/>
                      <a:pt x="66" y="261"/>
                      <a:pt x="66" y="266"/>
                    </a:cubicBezTo>
                    <a:cubicBezTo>
                      <a:pt x="61" y="282"/>
                      <a:pt x="44" y="285"/>
                      <a:pt x="37" y="299"/>
                    </a:cubicBezTo>
                    <a:cubicBezTo>
                      <a:pt x="35" y="301"/>
                      <a:pt x="29" y="304"/>
                      <a:pt x="27" y="306"/>
                    </a:cubicBezTo>
                    <a:cubicBezTo>
                      <a:pt x="21" y="305"/>
                      <a:pt x="17" y="303"/>
                      <a:pt x="12" y="300"/>
                    </a:cubicBezTo>
                    <a:cubicBezTo>
                      <a:pt x="0" y="311"/>
                      <a:pt x="18" y="323"/>
                      <a:pt x="26" y="331"/>
                    </a:cubicBezTo>
                    <a:cubicBezTo>
                      <a:pt x="32" y="335"/>
                      <a:pt x="38" y="339"/>
                      <a:pt x="44" y="343"/>
                    </a:cubicBezTo>
                    <a:cubicBezTo>
                      <a:pt x="43" y="351"/>
                      <a:pt x="43" y="359"/>
                      <a:pt x="43" y="367"/>
                    </a:cubicBezTo>
                    <a:cubicBezTo>
                      <a:pt x="38" y="373"/>
                      <a:pt x="34" y="379"/>
                      <a:pt x="30" y="386"/>
                    </a:cubicBezTo>
                    <a:cubicBezTo>
                      <a:pt x="30" y="395"/>
                      <a:pt x="28" y="405"/>
                      <a:pt x="33" y="414"/>
                    </a:cubicBezTo>
                    <a:cubicBezTo>
                      <a:pt x="34" y="416"/>
                      <a:pt x="35" y="420"/>
                      <a:pt x="35" y="423"/>
                    </a:cubicBezTo>
                    <a:cubicBezTo>
                      <a:pt x="38" y="427"/>
                      <a:pt x="42" y="432"/>
                      <a:pt x="45" y="437"/>
                    </a:cubicBezTo>
                    <a:cubicBezTo>
                      <a:pt x="48" y="441"/>
                      <a:pt x="51" y="444"/>
                      <a:pt x="54" y="448"/>
                    </a:cubicBezTo>
                    <a:cubicBezTo>
                      <a:pt x="70" y="449"/>
                      <a:pt x="86" y="446"/>
                      <a:pt x="101" y="451"/>
                    </a:cubicBezTo>
                    <a:cubicBezTo>
                      <a:pt x="107" y="454"/>
                      <a:pt x="118" y="453"/>
                      <a:pt x="117" y="462"/>
                    </a:cubicBezTo>
                    <a:cubicBezTo>
                      <a:pt x="111" y="471"/>
                      <a:pt x="107" y="483"/>
                      <a:pt x="95" y="486"/>
                    </a:cubicBezTo>
                    <a:cubicBezTo>
                      <a:pt x="93" y="492"/>
                      <a:pt x="90" y="498"/>
                      <a:pt x="88" y="503"/>
                    </a:cubicBezTo>
                    <a:cubicBezTo>
                      <a:pt x="133" y="503"/>
                      <a:pt x="133" y="503"/>
                      <a:pt x="133" y="503"/>
                    </a:cubicBezTo>
                    <a:cubicBezTo>
                      <a:pt x="142" y="498"/>
                      <a:pt x="150" y="492"/>
                      <a:pt x="159" y="488"/>
                    </a:cubicBezTo>
                    <a:cubicBezTo>
                      <a:pt x="159" y="485"/>
                      <a:pt x="159" y="481"/>
                      <a:pt x="159" y="479"/>
                    </a:cubicBezTo>
                    <a:cubicBezTo>
                      <a:pt x="161" y="474"/>
                      <a:pt x="164" y="469"/>
                      <a:pt x="166" y="465"/>
                    </a:cubicBezTo>
                    <a:cubicBezTo>
                      <a:pt x="170" y="454"/>
                      <a:pt x="182" y="453"/>
                      <a:pt x="186" y="444"/>
                    </a:cubicBezTo>
                    <a:cubicBezTo>
                      <a:pt x="190" y="435"/>
                      <a:pt x="199" y="430"/>
                      <a:pt x="207" y="425"/>
                    </a:cubicBezTo>
                    <a:cubicBezTo>
                      <a:pt x="216" y="425"/>
                      <a:pt x="216" y="425"/>
                      <a:pt x="216" y="425"/>
                    </a:cubicBezTo>
                    <a:cubicBezTo>
                      <a:pt x="221" y="422"/>
                      <a:pt x="226" y="419"/>
                      <a:pt x="230" y="416"/>
                    </a:cubicBezTo>
                    <a:cubicBezTo>
                      <a:pt x="249" y="416"/>
                      <a:pt x="249" y="416"/>
                      <a:pt x="249" y="416"/>
                    </a:cubicBezTo>
                    <a:cubicBezTo>
                      <a:pt x="253" y="419"/>
                      <a:pt x="258" y="422"/>
                      <a:pt x="262" y="425"/>
                    </a:cubicBezTo>
                    <a:cubicBezTo>
                      <a:pt x="290" y="425"/>
                      <a:pt x="290" y="425"/>
                      <a:pt x="290" y="425"/>
                    </a:cubicBezTo>
                    <a:cubicBezTo>
                      <a:pt x="304" y="431"/>
                      <a:pt x="308" y="447"/>
                      <a:pt x="322" y="453"/>
                    </a:cubicBezTo>
                    <a:cubicBezTo>
                      <a:pt x="341" y="453"/>
                      <a:pt x="341" y="453"/>
                      <a:pt x="341" y="453"/>
                    </a:cubicBezTo>
                    <a:cubicBezTo>
                      <a:pt x="345" y="457"/>
                      <a:pt x="350" y="462"/>
                      <a:pt x="354" y="467"/>
                    </a:cubicBezTo>
                    <a:cubicBezTo>
                      <a:pt x="368" y="467"/>
                      <a:pt x="368" y="467"/>
                      <a:pt x="368" y="467"/>
                    </a:cubicBezTo>
                    <a:cubicBezTo>
                      <a:pt x="371" y="468"/>
                      <a:pt x="375" y="471"/>
                      <a:pt x="378" y="473"/>
                    </a:cubicBezTo>
                    <a:cubicBezTo>
                      <a:pt x="385" y="476"/>
                      <a:pt x="391" y="479"/>
                      <a:pt x="398" y="482"/>
                    </a:cubicBezTo>
                    <a:cubicBezTo>
                      <a:pt x="405" y="496"/>
                      <a:pt x="403" y="513"/>
                      <a:pt x="403" y="528"/>
                    </a:cubicBezTo>
                    <a:cubicBezTo>
                      <a:pt x="409" y="535"/>
                      <a:pt x="408" y="544"/>
                      <a:pt x="408" y="552"/>
                    </a:cubicBezTo>
                    <a:cubicBezTo>
                      <a:pt x="423" y="575"/>
                      <a:pt x="423" y="575"/>
                      <a:pt x="423" y="575"/>
                    </a:cubicBezTo>
                    <a:cubicBezTo>
                      <a:pt x="429" y="579"/>
                      <a:pt x="435" y="583"/>
                      <a:pt x="440" y="588"/>
                    </a:cubicBezTo>
                    <a:cubicBezTo>
                      <a:pt x="439" y="599"/>
                      <a:pt x="442" y="611"/>
                      <a:pt x="436" y="621"/>
                    </a:cubicBezTo>
                    <a:cubicBezTo>
                      <a:pt x="436" y="624"/>
                      <a:pt x="435" y="628"/>
                      <a:pt x="434" y="630"/>
                    </a:cubicBezTo>
                    <a:cubicBezTo>
                      <a:pt x="433" y="633"/>
                      <a:pt x="431" y="639"/>
                      <a:pt x="429" y="641"/>
                    </a:cubicBezTo>
                    <a:cubicBezTo>
                      <a:pt x="438" y="642"/>
                      <a:pt x="447" y="642"/>
                      <a:pt x="456" y="642"/>
                    </a:cubicBezTo>
                    <a:cubicBezTo>
                      <a:pt x="459" y="644"/>
                      <a:pt x="465" y="646"/>
                      <a:pt x="468" y="648"/>
                    </a:cubicBezTo>
                    <a:cubicBezTo>
                      <a:pt x="468" y="669"/>
                      <a:pt x="468" y="669"/>
                      <a:pt x="468" y="669"/>
                    </a:cubicBezTo>
                    <a:cubicBezTo>
                      <a:pt x="479" y="669"/>
                      <a:pt x="479" y="669"/>
                      <a:pt x="479" y="669"/>
                    </a:cubicBezTo>
                    <a:cubicBezTo>
                      <a:pt x="485" y="675"/>
                      <a:pt x="491" y="681"/>
                      <a:pt x="498" y="685"/>
                    </a:cubicBezTo>
                    <a:cubicBezTo>
                      <a:pt x="502" y="688"/>
                      <a:pt x="505" y="691"/>
                      <a:pt x="509" y="694"/>
                    </a:cubicBezTo>
                    <a:cubicBezTo>
                      <a:pt x="509" y="716"/>
                      <a:pt x="509" y="716"/>
                      <a:pt x="509" y="716"/>
                    </a:cubicBezTo>
                    <a:cubicBezTo>
                      <a:pt x="506" y="716"/>
                      <a:pt x="501" y="716"/>
                      <a:pt x="498" y="716"/>
                    </a:cubicBezTo>
                    <a:cubicBezTo>
                      <a:pt x="500" y="725"/>
                      <a:pt x="506" y="730"/>
                      <a:pt x="515" y="730"/>
                    </a:cubicBezTo>
                    <a:cubicBezTo>
                      <a:pt x="519" y="727"/>
                      <a:pt x="522" y="723"/>
                      <a:pt x="525" y="720"/>
                    </a:cubicBezTo>
                    <a:cubicBezTo>
                      <a:pt x="532" y="724"/>
                      <a:pt x="538" y="728"/>
                      <a:pt x="544" y="734"/>
                    </a:cubicBezTo>
                    <a:cubicBezTo>
                      <a:pt x="546" y="734"/>
                      <a:pt x="551" y="734"/>
                      <a:pt x="553" y="734"/>
                    </a:cubicBezTo>
                    <a:cubicBezTo>
                      <a:pt x="557" y="737"/>
                      <a:pt x="562" y="740"/>
                      <a:pt x="566" y="742"/>
                    </a:cubicBezTo>
                    <a:cubicBezTo>
                      <a:pt x="578" y="744"/>
                      <a:pt x="579" y="755"/>
                      <a:pt x="579" y="764"/>
                    </a:cubicBezTo>
                    <a:cubicBezTo>
                      <a:pt x="589" y="775"/>
                      <a:pt x="599" y="787"/>
                      <a:pt x="612" y="793"/>
                    </a:cubicBezTo>
                    <a:cubicBezTo>
                      <a:pt x="620" y="794"/>
                      <a:pt x="628" y="793"/>
                      <a:pt x="635" y="796"/>
                    </a:cubicBezTo>
                    <a:cubicBezTo>
                      <a:pt x="638" y="804"/>
                      <a:pt x="639" y="812"/>
                      <a:pt x="642" y="820"/>
                    </a:cubicBezTo>
                    <a:cubicBezTo>
                      <a:pt x="642" y="822"/>
                      <a:pt x="643" y="827"/>
                      <a:pt x="643" y="829"/>
                    </a:cubicBezTo>
                    <a:cubicBezTo>
                      <a:pt x="646" y="832"/>
                      <a:pt x="650" y="835"/>
                      <a:pt x="653" y="839"/>
                    </a:cubicBezTo>
                    <a:cubicBezTo>
                      <a:pt x="665" y="846"/>
                      <a:pt x="682" y="851"/>
                      <a:pt x="681" y="868"/>
                    </a:cubicBezTo>
                    <a:cubicBezTo>
                      <a:pt x="691" y="868"/>
                      <a:pt x="691" y="868"/>
                      <a:pt x="691" y="868"/>
                    </a:cubicBezTo>
                    <a:cubicBezTo>
                      <a:pt x="702" y="875"/>
                      <a:pt x="712" y="882"/>
                      <a:pt x="724" y="887"/>
                    </a:cubicBezTo>
                    <a:cubicBezTo>
                      <a:pt x="731" y="891"/>
                      <a:pt x="737" y="895"/>
                      <a:pt x="742" y="900"/>
                    </a:cubicBezTo>
                    <a:cubicBezTo>
                      <a:pt x="749" y="900"/>
                      <a:pt x="755" y="900"/>
                      <a:pt x="761" y="896"/>
                    </a:cubicBezTo>
                    <a:cubicBezTo>
                      <a:pt x="768" y="895"/>
                      <a:pt x="776" y="895"/>
                      <a:pt x="783" y="895"/>
                    </a:cubicBezTo>
                    <a:cubicBezTo>
                      <a:pt x="790" y="899"/>
                      <a:pt x="800" y="910"/>
                      <a:pt x="807" y="900"/>
                    </a:cubicBezTo>
                    <a:cubicBezTo>
                      <a:pt x="813" y="900"/>
                      <a:pt x="820" y="900"/>
                      <a:pt x="825" y="904"/>
                    </a:cubicBezTo>
                    <a:cubicBezTo>
                      <a:pt x="828" y="904"/>
                      <a:pt x="833" y="905"/>
                      <a:pt x="835" y="905"/>
                    </a:cubicBezTo>
                    <a:cubicBezTo>
                      <a:pt x="841" y="911"/>
                      <a:pt x="845" y="917"/>
                      <a:pt x="849" y="925"/>
                    </a:cubicBezTo>
                    <a:cubicBezTo>
                      <a:pt x="851" y="927"/>
                      <a:pt x="853" y="932"/>
                      <a:pt x="854" y="935"/>
                    </a:cubicBezTo>
                    <a:cubicBezTo>
                      <a:pt x="855" y="943"/>
                      <a:pt x="855" y="952"/>
                      <a:pt x="855" y="960"/>
                    </a:cubicBezTo>
                    <a:cubicBezTo>
                      <a:pt x="870" y="961"/>
                      <a:pt x="885" y="958"/>
                      <a:pt x="899" y="962"/>
                    </a:cubicBezTo>
                    <a:cubicBezTo>
                      <a:pt x="902" y="972"/>
                      <a:pt x="900" y="983"/>
                      <a:pt x="901" y="994"/>
                    </a:cubicBezTo>
                    <a:cubicBezTo>
                      <a:pt x="904" y="992"/>
                      <a:pt x="910" y="989"/>
                      <a:pt x="913" y="988"/>
                    </a:cubicBezTo>
                    <a:cubicBezTo>
                      <a:pt x="918" y="988"/>
                      <a:pt x="922" y="988"/>
                      <a:pt x="927" y="988"/>
                    </a:cubicBezTo>
                    <a:cubicBezTo>
                      <a:pt x="929" y="985"/>
                      <a:pt x="933" y="981"/>
                      <a:pt x="935" y="978"/>
                    </a:cubicBezTo>
                    <a:cubicBezTo>
                      <a:pt x="949" y="978"/>
                      <a:pt x="949" y="978"/>
                      <a:pt x="949" y="978"/>
                    </a:cubicBezTo>
                    <a:cubicBezTo>
                      <a:pt x="955" y="989"/>
                      <a:pt x="964" y="998"/>
                      <a:pt x="970" y="1008"/>
                    </a:cubicBezTo>
                    <a:cubicBezTo>
                      <a:pt x="970" y="1010"/>
                      <a:pt x="971" y="1015"/>
                      <a:pt x="971" y="1017"/>
                    </a:cubicBezTo>
                    <a:cubicBezTo>
                      <a:pt x="974" y="1023"/>
                      <a:pt x="975" y="1030"/>
                      <a:pt x="975" y="1036"/>
                    </a:cubicBezTo>
                    <a:cubicBezTo>
                      <a:pt x="979" y="1044"/>
                      <a:pt x="984" y="1050"/>
                      <a:pt x="990" y="1057"/>
                    </a:cubicBezTo>
                    <a:cubicBezTo>
                      <a:pt x="993" y="1057"/>
                      <a:pt x="998" y="1057"/>
                      <a:pt x="1001" y="1057"/>
                    </a:cubicBezTo>
                    <a:cubicBezTo>
                      <a:pt x="1007" y="1064"/>
                      <a:pt x="1014" y="1071"/>
                      <a:pt x="1018" y="1080"/>
                    </a:cubicBezTo>
                    <a:cubicBezTo>
                      <a:pt x="1033" y="1080"/>
                      <a:pt x="1033" y="1080"/>
                      <a:pt x="1033" y="1080"/>
                    </a:cubicBezTo>
                    <a:cubicBezTo>
                      <a:pt x="1035" y="1077"/>
                      <a:pt x="1039" y="1073"/>
                      <a:pt x="1041" y="1071"/>
                    </a:cubicBezTo>
                    <a:cubicBezTo>
                      <a:pt x="1043" y="1071"/>
                      <a:pt x="1048" y="1071"/>
                      <a:pt x="1051" y="1071"/>
                    </a:cubicBezTo>
                    <a:cubicBezTo>
                      <a:pt x="1055" y="1073"/>
                      <a:pt x="1060" y="1076"/>
                      <a:pt x="1064" y="1078"/>
                    </a:cubicBezTo>
                    <a:cubicBezTo>
                      <a:pt x="1072" y="1081"/>
                      <a:pt x="1076" y="1088"/>
                      <a:pt x="1078" y="1095"/>
                    </a:cubicBezTo>
                    <a:cubicBezTo>
                      <a:pt x="1080" y="1102"/>
                      <a:pt x="1081" y="1108"/>
                      <a:pt x="1082" y="1114"/>
                    </a:cubicBezTo>
                    <a:cubicBezTo>
                      <a:pt x="1084" y="1119"/>
                      <a:pt x="1087" y="1124"/>
                      <a:pt x="1089" y="1128"/>
                    </a:cubicBezTo>
                    <a:cubicBezTo>
                      <a:pt x="1090" y="1130"/>
                      <a:pt x="1090" y="1135"/>
                      <a:pt x="1090" y="1137"/>
                    </a:cubicBezTo>
                    <a:cubicBezTo>
                      <a:pt x="1095" y="1145"/>
                      <a:pt x="1101" y="1153"/>
                      <a:pt x="1105" y="1161"/>
                    </a:cubicBezTo>
                    <a:cubicBezTo>
                      <a:pt x="1113" y="1170"/>
                      <a:pt x="1120" y="1179"/>
                      <a:pt x="1131" y="1184"/>
                    </a:cubicBezTo>
                    <a:cubicBezTo>
                      <a:pt x="1131" y="1189"/>
                      <a:pt x="1131" y="1195"/>
                      <a:pt x="1131" y="1201"/>
                    </a:cubicBezTo>
                    <a:cubicBezTo>
                      <a:pt x="1127" y="1207"/>
                      <a:pt x="1127" y="1213"/>
                      <a:pt x="1126" y="1220"/>
                    </a:cubicBezTo>
                    <a:cubicBezTo>
                      <a:pt x="1134" y="1233"/>
                      <a:pt x="1144" y="1243"/>
                      <a:pt x="1155" y="1253"/>
                    </a:cubicBezTo>
                    <a:cubicBezTo>
                      <a:pt x="1155" y="1263"/>
                      <a:pt x="1148" y="1269"/>
                      <a:pt x="1139" y="1272"/>
                    </a:cubicBezTo>
                    <a:cubicBezTo>
                      <a:pt x="1136" y="1273"/>
                      <a:pt x="1131" y="1276"/>
                      <a:pt x="1129" y="1278"/>
                    </a:cubicBezTo>
                    <a:cubicBezTo>
                      <a:pt x="1126" y="1278"/>
                      <a:pt x="1121" y="1278"/>
                      <a:pt x="1119" y="1278"/>
                    </a:cubicBezTo>
                    <a:cubicBezTo>
                      <a:pt x="1113" y="1284"/>
                      <a:pt x="1108" y="1292"/>
                      <a:pt x="1103" y="1299"/>
                    </a:cubicBezTo>
                    <a:cubicBezTo>
                      <a:pt x="1104" y="1305"/>
                      <a:pt x="1104" y="1312"/>
                      <a:pt x="1108" y="1318"/>
                    </a:cubicBezTo>
                    <a:cubicBezTo>
                      <a:pt x="1108" y="1328"/>
                      <a:pt x="1108" y="1339"/>
                      <a:pt x="1108" y="1349"/>
                    </a:cubicBezTo>
                    <a:cubicBezTo>
                      <a:pt x="1102" y="1355"/>
                      <a:pt x="1096" y="1362"/>
                      <a:pt x="1093" y="1370"/>
                    </a:cubicBezTo>
                    <a:cubicBezTo>
                      <a:pt x="1085" y="1370"/>
                      <a:pt x="1085" y="1370"/>
                      <a:pt x="1085" y="1370"/>
                    </a:cubicBezTo>
                    <a:cubicBezTo>
                      <a:pt x="1085" y="1373"/>
                      <a:pt x="1085" y="1379"/>
                      <a:pt x="1086" y="1381"/>
                    </a:cubicBezTo>
                    <a:cubicBezTo>
                      <a:pt x="1089" y="1386"/>
                      <a:pt x="1093" y="1391"/>
                      <a:pt x="1096" y="1396"/>
                    </a:cubicBezTo>
                    <a:cubicBezTo>
                      <a:pt x="1099" y="1400"/>
                      <a:pt x="1101" y="1403"/>
                      <a:pt x="1105" y="1407"/>
                    </a:cubicBezTo>
                    <a:cubicBezTo>
                      <a:pt x="1110" y="1403"/>
                      <a:pt x="1118" y="1402"/>
                      <a:pt x="1125" y="1402"/>
                    </a:cubicBezTo>
                    <a:cubicBezTo>
                      <a:pt x="1127" y="1400"/>
                      <a:pt x="1133" y="1398"/>
                      <a:pt x="1136" y="1397"/>
                    </a:cubicBezTo>
                    <a:cubicBezTo>
                      <a:pt x="1136" y="1377"/>
                      <a:pt x="1136" y="1377"/>
                      <a:pt x="1136" y="1377"/>
                    </a:cubicBezTo>
                    <a:cubicBezTo>
                      <a:pt x="1140" y="1370"/>
                      <a:pt x="1145" y="1362"/>
                      <a:pt x="1154" y="1360"/>
                    </a:cubicBezTo>
                    <a:cubicBezTo>
                      <a:pt x="1156" y="1354"/>
                      <a:pt x="1158" y="1348"/>
                      <a:pt x="1160" y="1343"/>
                    </a:cubicBezTo>
                    <a:cubicBezTo>
                      <a:pt x="1166" y="1343"/>
                      <a:pt x="1166" y="1343"/>
                      <a:pt x="1166" y="1343"/>
                    </a:cubicBezTo>
                    <a:cubicBezTo>
                      <a:pt x="1171" y="1334"/>
                      <a:pt x="1177" y="1326"/>
                      <a:pt x="1182" y="1317"/>
                    </a:cubicBezTo>
                    <a:cubicBezTo>
                      <a:pt x="1182" y="1271"/>
                      <a:pt x="1182" y="1271"/>
                      <a:pt x="1182" y="1271"/>
                    </a:cubicBezTo>
                    <a:cubicBezTo>
                      <a:pt x="1192" y="1255"/>
                      <a:pt x="1205" y="1241"/>
                      <a:pt x="1221" y="1232"/>
                    </a:cubicBezTo>
                    <a:cubicBezTo>
                      <a:pt x="1247" y="1232"/>
                      <a:pt x="1247" y="1232"/>
                      <a:pt x="1247" y="1232"/>
                    </a:cubicBezTo>
                    <a:cubicBezTo>
                      <a:pt x="1245" y="1214"/>
                      <a:pt x="1251" y="1195"/>
                      <a:pt x="1243" y="1178"/>
                    </a:cubicBezTo>
                    <a:cubicBezTo>
                      <a:pt x="1243" y="1174"/>
                      <a:pt x="1242" y="1169"/>
                      <a:pt x="1242" y="1165"/>
                    </a:cubicBezTo>
                    <a:cubicBezTo>
                      <a:pt x="1233" y="1155"/>
                      <a:pt x="1224" y="1146"/>
                      <a:pt x="1212" y="1140"/>
                    </a:cubicBezTo>
                    <a:cubicBezTo>
                      <a:pt x="1202" y="1140"/>
                      <a:pt x="1202" y="1140"/>
                      <a:pt x="1202" y="1140"/>
                    </a:cubicBezTo>
                    <a:cubicBezTo>
                      <a:pt x="1195" y="1130"/>
                      <a:pt x="1195" y="1130"/>
                      <a:pt x="1195" y="1130"/>
                    </a:cubicBezTo>
                    <a:cubicBezTo>
                      <a:pt x="1159" y="1130"/>
                      <a:pt x="1159" y="1130"/>
                      <a:pt x="1159" y="1130"/>
                    </a:cubicBezTo>
                    <a:cubicBezTo>
                      <a:pt x="1159" y="1100"/>
                      <a:pt x="1159" y="1100"/>
                      <a:pt x="1159" y="1100"/>
                    </a:cubicBezTo>
                    <a:cubicBezTo>
                      <a:pt x="1164" y="1096"/>
                      <a:pt x="1168" y="1091"/>
                      <a:pt x="1172" y="1087"/>
                    </a:cubicBezTo>
                    <a:cubicBezTo>
                      <a:pt x="1166" y="1079"/>
                      <a:pt x="1169" y="1069"/>
                      <a:pt x="1168" y="1059"/>
                    </a:cubicBezTo>
                    <a:cubicBezTo>
                      <a:pt x="1171" y="1054"/>
                      <a:pt x="1174" y="1050"/>
                      <a:pt x="1178" y="1045"/>
                    </a:cubicBezTo>
                    <a:cubicBezTo>
                      <a:pt x="1178" y="1041"/>
                      <a:pt x="1178" y="1036"/>
                      <a:pt x="1178" y="1031"/>
                    </a:cubicBezTo>
                    <a:cubicBezTo>
                      <a:pt x="1184" y="1025"/>
                      <a:pt x="1189" y="1017"/>
                      <a:pt x="1192" y="1008"/>
                    </a:cubicBezTo>
                    <a:cubicBezTo>
                      <a:pt x="1196" y="1000"/>
                      <a:pt x="1201" y="994"/>
                      <a:pt x="1207" y="988"/>
                    </a:cubicBezTo>
                    <a:cubicBezTo>
                      <a:pt x="1209" y="988"/>
                      <a:pt x="1214" y="987"/>
                      <a:pt x="1216" y="987"/>
                    </a:cubicBezTo>
                    <a:cubicBezTo>
                      <a:pt x="1225" y="981"/>
                      <a:pt x="1235" y="983"/>
                      <a:pt x="1245" y="983"/>
                    </a:cubicBezTo>
                    <a:cubicBezTo>
                      <a:pt x="1252" y="992"/>
                      <a:pt x="1261" y="1000"/>
                      <a:pt x="1272" y="1006"/>
                    </a:cubicBezTo>
                    <a:cubicBezTo>
                      <a:pt x="1274" y="1006"/>
                      <a:pt x="1279" y="1006"/>
                      <a:pt x="1281" y="1007"/>
                    </a:cubicBezTo>
                    <a:cubicBezTo>
                      <a:pt x="1295" y="1014"/>
                      <a:pt x="1312" y="1009"/>
                      <a:pt x="1327" y="1011"/>
                    </a:cubicBezTo>
                    <a:cubicBezTo>
                      <a:pt x="1333" y="1014"/>
                      <a:pt x="1335" y="1022"/>
                      <a:pt x="1338" y="1027"/>
                    </a:cubicBezTo>
                    <a:cubicBezTo>
                      <a:pt x="1339" y="1029"/>
                      <a:pt x="1339" y="1033"/>
                      <a:pt x="1340" y="1036"/>
                    </a:cubicBezTo>
                    <a:cubicBezTo>
                      <a:pt x="1342" y="1041"/>
                      <a:pt x="1343" y="1045"/>
                      <a:pt x="1344" y="1051"/>
                    </a:cubicBezTo>
                    <a:cubicBezTo>
                      <a:pt x="1353" y="1059"/>
                      <a:pt x="1362" y="1069"/>
                      <a:pt x="1373" y="1074"/>
                    </a:cubicBezTo>
                    <a:cubicBezTo>
                      <a:pt x="1379" y="1076"/>
                      <a:pt x="1385" y="1077"/>
                      <a:pt x="1390" y="1080"/>
                    </a:cubicBezTo>
                    <a:cubicBezTo>
                      <a:pt x="1390" y="1067"/>
                      <a:pt x="1390" y="1054"/>
                      <a:pt x="1390" y="1041"/>
                    </a:cubicBezTo>
                    <a:cubicBezTo>
                      <a:pt x="1393" y="1035"/>
                      <a:pt x="1397" y="1030"/>
                      <a:pt x="1399" y="1024"/>
                    </a:cubicBezTo>
                    <a:cubicBezTo>
                      <a:pt x="1388" y="1007"/>
                      <a:pt x="1368" y="998"/>
                      <a:pt x="1360" y="979"/>
                    </a:cubicBezTo>
                    <a:cubicBezTo>
                      <a:pt x="1350" y="979"/>
                      <a:pt x="1339" y="977"/>
                      <a:pt x="1338" y="966"/>
                    </a:cubicBezTo>
                    <a:cubicBezTo>
                      <a:pt x="1329" y="961"/>
                      <a:pt x="1321" y="956"/>
                      <a:pt x="1314" y="951"/>
                    </a:cubicBezTo>
                    <a:cubicBezTo>
                      <a:pt x="1311" y="951"/>
                      <a:pt x="1307" y="950"/>
                      <a:pt x="1305" y="950"/>
                    </a:cubicBezTo>
                    <a:cubicBezTo>
                      <a:pt x="1300" y="948"/>
                      <a:pt x="1295" y="947"/>
                      <a:pt x="1291" y="945"/>
                    </a:cubicBezTo>
                    <a:cubicBezTo>
                      <a:pt x="1286" y="942"/>
                      <a:pt x="1281" y="940"/>
                      <a:pt x="1276" y="937"/>
                    </a:cubicBezTo>
                    <a:cubicBezTo>
                      <a:pt x="1272" y="937"/>
                      <a:pt x="1267" y="937"/>
                      <a:pt x="1262" y="937"/>
                    </a:cubicBezTo>
                    <a:cubicBezTo>
                      <a:pt x="1255" y="929"/>
                      <a:pt x="1249" y="922"/>
                      <a:pt x="1240" y="917"/>
                    </a:cubicBezTo>
                    <a:cubicBezTo>
                      <a:pt x="1225" y="910"/>
                      <a:pt x="1212" y="900"/>
                      <a:pt x="1198" y="891"/>
                    </a:cubicBezTo>
                    <a:cubicBezTo>
                      <a:pt x="1186" y="891"/>
                      <a:pt x="1174" y="891"/>
                      <a:pt x="1162" y="890"/>
                    </a:cubicBezTo>
                    <a:cubicBezTo>
                      <a:pt x="1159" y="889"/>
                      <a:pt x="1155" y="887"/>
                      <a:pt x="1152" y="885"/>
                    </a:cubicBezTo>
                    <a:cubicBezTo>
                      <a:pt x="1145" y="882"/>
                      <a:pt x="1139" y="877"/>
                      <a:pt x="1134" y="873"/>
                    </a:cubicBezTo>
                    <a:cubicBezTo>
                      <a:pt x="1131" y="872"/>
                      <a:pt x="1127" y="872"/>
                      <a:pt x="1125" y="871"/>
                    </a:cubicBezTo>
                    <a:cubicBezTo>
                      <a:pt x="1111" y="866"/>
                      <a:pt x="1111" y="866"/>
                      <a:pt x="1111" y="866"/>
                    </a:cubicBezTo>
                    <a:cubicBezTo>
                      <a:pt x="1097" y="861"/>
                      <a:pt x="1083" y="863"/>
                      <a:pt x="1068" y="863"/>
                    </a:cubicBezTo>
                    <a:cubicBezTo>
                      <a:pt x="1063" y="857"/>
                      <a:pt x="1058" y="850"/>
                      <a:pt x="1053" y="842"/>
                    </a:cubicBezTo>
                    <a:cubicBezTo>
                      <a:pt x="1053" y="817"/>
                      <a:pt x="1053" y="817"/>
                      <a:pt x="1053" y="817"/>
                    </a:cubicBezTo>
                    <a:cubicBezTo>
                      <a:pt x="1070" y="817"/>
                      <a:pt x="1070" y="817"/>
                      <a:pt x="1070" y="817"/>
                    </a:cubicBezTo>
                    <a:cubicBezTo>
                      <a:pt x="1079" y="808"/>
                      <a:pt x="1087" y="799"/>
                      <a:pt x="1091" y="787"/>
                    </a:cubicBezTo>
                    <a:cubicBezTo>
                      <a:pt x="1088" y="785"/>
                      <a:pt x="1081" y="782"/>
                      <a:pt x="1078" y="781"/>
                    </a:cubicBezTo>
                    <a:cubicBezTo>
                      <a:pt x="1066" y="780"/>
                      <a:pt x="1054" y="780"/>
                      <a:pt x="1042" y="781"/>
                    </a:cubicBezTo>
                    <a:cubicBezTo>
                      <a:pt x="1036" y="785"/>
                      <a:pt x="1028" y="785"/>
                      <a:pt x="1021" y="786"/>
                    </a:cubicBezTo>
                    <a:cubicBezTo>
                      <a:pt x="1021" y="783"/>
                      <a:pt x="1021" y="778"/>
                      <a:pt x="1022" y="775"/>
                    </a:cubicBezTo>
                    <a:cubicBezTo>
                      <a:pt x="1015" y="778"/>
                      <a:pt x="1008" y="780"/>
                      <a:pt x="1001" y="781"/>
                    </a:cubicBezTo>
                    <a:cubicBezTo>
                      <a:pt x="987" y="787"/>
                      <a:pt x="973" y="784"/>
                      <a:pt x="959" y="785"/>
                    </a:cubicBezTo>
                    <a:cubicBezTo>
                      <a:pt x="956" y="783"/>
                      <a:pt x="952" y="780"/>
                      <a:pt x="949" y="779"/>
                    </a:cubicBezTo>
                    <a:cubicBezTo>
                      <a:pt x="933" y="774"/>
                      <a:pt x="923" y="761"/>
                      <a:pt x="908" y="754"/>
                    </a:cubicBezTo>
                    <a:cubicBezTo>
                      <a:pt x="901" y="752"/>
                      <a:pt x="896" y="746"/>
                      <a:pt x="894" y="739"/>
                    </a:cubicBezTo>
                    <a:cubicBezTo>
                      <a:pt x="889" y="739"/>
                      <a:pt x="889" y="739"/>
                      <a:pt x="889" y="739"/>
                    </a:cubicBezTo>
                    <a:cubicBezTo>
                      <a:pt x="887" y="731"/>
                      <a:pt x="882" y="726"/>
                      <a:pt x="876" y="723"/>
                    </a:cubicBezTo>
                    <a:cubicBezTo>
                      <a:pt x="873" y="722"/>
                      <a:pt x="868" y="720"/>
                      <a:pt x="866" y="719"/>
                    </a:cubicBezTo>
                    <a:cubicBezTo>
                      <a:pt x="845" y="710"/>
                      <a:pt x="838" y="687"/>
                      <a:pt x="818" y="678"/>
                    </a:cubicBezTo>
                    <a:cubicBezTo>
                      <a:pt x="818" y="671"/>
                      <a:pt x="818" y="663"/>
                      <a:pt x="814" y="657"/>
                    </a:cubicBezTo>
                    <a:cubicBezTo>
                      <a:pt x="814" y="655"/>
                      <a:pt x="813" y="651"/>
                      <a:pt x="813" y="649"/>
                    </a:cubicBezTo>
                    <a:cubicBezTo>
                      <a:pt x="810" y="644"/>
                      <a:pt x="807" y="639"/>
                      <a:pt x="805" y="635"/>
                    </a:cubicBezTo>
                    <a:cubicBezTo>
                      <a:pt x="804" y="628"/>
                      <a:pt x="803" y="622"/>
                      <a:pt x="801" y="616"/>
                    </a:cubicBezTo>
                    <a:cubicBezTo>
                      <a:pt x="800" y="614"/>
                      <a:pt x="799" y="610"/>
                      <a:pt x="798" y="608"/>
                    </a:cubicBezTo>
                    <a:cubicBezTo>
                      <a:pt x="796" y="602"/>
                      <a:pt x="795" y="595"/>
                      <a:pt x="794" y="589"/>
                    </a:cubicBezTo>
                    <a:cubicBezTo>
                      <a:pt x="788" y="579"/>
                      <a:pt x="782" y="570"/>
                      <a:pt x="776" y="561"/>
                    </a:cubicBezTo>
                    <a:cubicBezTo>
                      <a:pt x="776" y="551"/>
                      <a:pt x="776" y="551"/>
                      <a:pt x="776" y="551"/>
                    </a:cubicBezTo>
                    <a:cubicBezTo>
                      <a:pt x="770" y="546"/>
                      <a:pt x="764" y="541"/>
                      <a:pt x="757" y="536"/>
                    </a:cubicBezTo>
                    <a:cubicBezTo>
                      <a:pt x="753" y="530"/>
                      <a:pt x="749" y="523"/>
                      <a:pt x="742" y="520"/>
                    </a:cubicBezTo>
                    <a:cubicBezTo>
                      <a:pt x="734" y="517"/>
                      <a:pt x="727" y="513"/>
                      <a:pt x="719" y="509"/>
                    </a:cubicBezTo>
                    <a:cubicBezTo>
                      <a:pt x="702" y="504"/>
                      <a:pt x="692" y="488"/>
                      <a:pt x="677" y="479"/>
                    </a:cubicBezTo>
                    <a:cubicBezTo>
                      <a:pt x="670" y="476"/>
                      <a:pt x="663" y="473"/>
                      <a:pt x="657" y="470"/>
                    </a:cubicBezTo>
                    <a:cubicBezTo>
                      <a:pt x="657" y="464"/>
                      <a:pt x="657" y="464"/>
                      <a:pt x="657" y="464"/>
                    </a:cubicBezTo>
                    <a:cubicBezTo>
                      <a:pt x="650" y="461"/>
                      <a:pt x="644" y="457"/>
                      <a:pt x="640" y="452"/>
                    </a:cubicBezTo>
                    <a:cubicBezTo>
                      <a:pt x="636" y="444"/>
                      <a:pt x="631" y="438"/>
                      <a:pt x="625" y="432"/>
                    </a:cubicBezTo>
                    <a:cubicBezTo>
                      <a:pt x="624" y="430"/>
                      <a:pt x="624" y="426"/>
                      <a:pt x="623" y="423"/>
                    </a:cubicBezTo>
                    <a:cubicBezTo>
                      <a:pt x="621" y="417"/>
                      <a:pt x="620" y="411"/>
                      <a:pt x="618" y="405"/>
                    </a:cubicBezTo>
                    <a:cubicBezTo>
                      <a:pt x="612" y="387"/>
                      <a:pt x="615" y="367"/>
                      <a:pt x="616" y="349"/>
                    </a:cubicBezTo>
                    <a:cubicBezTo>
                      <a:pt x="622" y="341"/>
                      <a:pt x="634" y="337"/>
                      <a:pt x="640" y="328"/>
                    </a:cubicBezTo>
                    <a:cubicBezTo>
                      <a:pt x="631" y="335"/>
                      <a:pt x="620" y="331"/>
                      <a:pt x="610" y="328"/>
                    </a:cubicBezTo>
                    <a:cubicBezTo>
                      <a:pt x="616" y="314"/>
                      <a:pt x="616" y="314"/>
                      <a:pt x="616" y="314"/>
                    </a:cubicBezTo>
                    <a:cubicBezTo>
                      <a:pt x="621" y="317"/>
                      <a:pt x="626" y="319"/>
                      <a:pt x="631" y="321"/>
                    </a:cubicBezTo>
                    <a:cubicBezTo>
                      <a:pt x="625" y="314"/>
                      <a:pt x="620" y="306"/>
                      <a:pt x="615" y="298"/>
                    </a:cubicBezTo>
                    <a:cubicBezTo>
                      <a:pt x="615" y="289"/>
                      <a:pt x="615" y="289"/>
                      <a:pt x="615" y="289"/>
                    </a:cubicBezTo>
                    <a:cubicBezTo>
                      <a:pt x="612" y="284"/>
                      <a:pt x="609" y="279"/>
                      <a:pt x="605" y="275"/>
                    </a:cubicBezTo>
                    <a:cubicBezTo>
                      <a:pt x="606" y="268"/>
                      <a:pt x="607" y="262"/>
                      <a:pt x="609" y="256"/>
                    </a:cubicBezTo>
                    <a:cubicBezTo>
                      <a:pt x="609" y="244"/>
                      <a:pt x="616" y="236"/>
                      <a:pt x="627" y="231"/>
                    </a:cubicBezTo>
                    <a:cubicBezTo>
                      <a:pt x="659" y="231"/>
                      <a:pt x="659" y="231"/>
                      <a:pt x="659" y="231"/>
                    </a:cubicBezTo>
                    <a:cubicBezTo>
                      <a:pt x="668" y="223"/>
                      <a:pt x="678" y="217"/>
                      <a:pt x="689" y="211"/>
                    </a:cubicBezTo>
                    <a:cubicBezTo>
                      <a:pt x="689" y="206"/>
                      <a:pt x="689" y="206"/>
                      <a:pt x="689" y="206"/>
                    </a:cubicBezTo>
                    <a:cubicBezTo>
                      <a:pt x="700" y="200"/>
                      <a:pt x="710" y="194"/>
                      <a:pt x="719" y="185"/>
                    </a:cubicBezTo>
                    <a:cubicBezTo>
                      <a:pt x="730" y="185"/>
                      <a:pt x="741" y="185"/>
                      <a:pt x="752" y="185"/>
                    </a:cubicBezTo>
                    <a:cubicBezTo>
                      <a:pt x="757" y="191"/>
                      <a:pt x="761" y="197"/>
                      <a:pt x="765" y="204"/>
                    </a:cubicBezTo>
                    <a:cubicBezTo>
                      <a:pt x="772" y="204"/>
                      <a:pt x="772" y="204"/>
                      <a:pt x="772" y="204"/>
                    </a:cubicBezTo>
                    <a:cubicBezTo>
                      <a:pt x="772" y="218"/>
                      <a:pt x="772" y="218"/>
                      <a:pt x="772" y="218"/>
                    </a:cubicBezTo>
                    <a:cubicBezTo>
                      <a:pt x="781" y="218"/>
                      <a:pt x="781" y="218"/>
                      <a:pt x="781" y="218"/>
                    </a:cubicBezTo>
                    <a:cubicBezTo>
                      <a:pt x="781" y="201"/>
                      <a:pt x="781" y="201"/>
                      <a:pt x="781" y="201"/>
                    </a:cubicBezTo>
                    <a:cubicBezTo>
                      <a:pt x="770" y="196"/>
                      <a:pt x="758" y="188"/>
                      <a:pt x="754" y="177"/>
                    </a:cubicBezTo>
                    <a:cubicBezTo>
                      <a:pt x="761" y="167"/>
                      <a:pt x="750" y="162"/>
                      <a:pt x="744" y="155"/>
                    </a:cubicBezTo>
                    <a:cubicBezTo>
                      <a:pt x="744" y="142"/>
                      <a:pt x="744" y="142"/>
                      <a:pt x="744" y="142"/>
                    </a:cubicBezTo>
                    <a:cubicBezTo>
                      <a:pt x="747" y="138"/>
                      <a:pt x="750" y="135"/>
                      <a:pt x="753" y="132"/>
                    </a:cubicBezTo>
                    <a:cubicBezTo>
                      <a:pt x="751" y="124"/>
                      <a:pt x="741" y="127"/>
                      <a:pt x="735" y="124"/>
                    </a:cubicBezTo>
                    <a:cubicBezTo>
                      <a:pt x="735" y="105"/>
                      <a:pt x="735" y="105"/>
                      <a:pt x="735" y="105"/>
                    </a:cubicBezTo>
                    <a:cubicBezTo>
                      <a:pt x="741" y="99"/>
                      <a:pt x="746" y="93"/>
                      <a:pt x="751" y="86"/>
                    </a:cubicBezTo>
                    <a:cubicBezTo>
                      <a:pt x="764" y="76"/>
                      <a:pt x="764" y="76"/>
                      <a:pt x="764" y="76"/>
                    </a:cubicBezTo>
                    <a:cubicBezTo>
                      <a:pt x="755" y="72"/>
                      <a:pt x="744" y="69"/>
                      <a:pt x="734" y="70"/>
                    </a:cubicBezTo>
                    <a:cubicBezTo>
                      <a:pt x="724" y="77"/>
                      <a:pt x="710" y="76"/>
                      <a:pt x="700" y="71"/>
                    </a:cubicBezTo>
                    <a:cubicBezTo>
                      <a:pt x="698" y="71"/>
                      <a:pt x="694" y="70"/>
                      <a:pt x="692" y="69"/>
                    </a:cubicBezTo>
                    <a:cubicBezTo>
                      <a:pt x="684" y="65"/>
                      <a:pt x="675" y="64"/>
                      <a:pt x="668" y="70"/>
                    </a:cubicBezTo>
                    <a:cubicBezTo>
                      <a:pt x="658" y="70"/>
                      <a:pt x="649" y="70"/>
                      <a:pt x="640" y="70"/>
                    </a:cubicBezTo>
                    <a:cubicBezTo>
                      <a:pt x="625" y="65"/>
                      <a:pt x="622" y="45"/>
                      <a:pt x="606" y="41"/>
                    </a:cubicBezTo>
                    <a:cubicBezTo>
                      <a:pt x="606" y="29"/>
                      <a:pt x="606" y="29"/>
                      <a:pt x="606" y="29"/>
                    </a:cubicBezTo>
                    <a:cubicBezTo>
                      <a:pt x="592" y="29"/>
                      <a:pt x="592" y="29"/>
                      <a:pt x="592" y="29"/>
                    </a:cubicBezTo>
                    <a:lnTo>
                      <a:pt x="592" y="0"/>
                    </a:lnTo>
                    <a:close/>
                    <a:moveTo>
                      <a:pt x="1065" y="1361"/>
                    </a:moveTo>
                    <a:cubicBezTo>
                      <a:pt x="1057" y="1364"/>
                      <a:pt x="1049" y="1366"/>
                      <a:pt x="1041" y="1366"/>
                    </a:cubicBezTo>
                    <a:cubicBezTo>
                      <a:pt x="1033" y="1375"/>
                      <a:pt x="1024" y="1383"/>
                      <a:pt x="1014" y="1389"/>
                    </a:cubicBezTo>
                    <a:cubicBezTo>
                      <a:pt x="1004" y="1389"/>
                      <a:pt x="1004" y="1389"/>
                      <a:pt x="1004" y="1389"/>
                    </a:cubicBezTo>
                    <a:cubicBezTo>
                      <a:pt x="1002" y="1386"/>
                      <a:pt x="998" y="1381"/>
                      <a:pt x="996" y="1378"/>
                    </a:cubicBezTo>
                    <a:cubicBezTo>
                      <a:pt x="989" y="1380"/>
                      <a:pt x="983" y="1382"/>
                      <a:pt x="976" y="1385"/>
                    </a:cubicBezTo>
                    <a:cubicBezTo>
                      <a:pt x="975" y="1399"/>
                      <a:pt x="959" y="1397"/>
                      <a:pt x="949" y="1401"/>
                    </a:cubicBezTo>
                    <a:cubicBezTo>
                      <a:pt x="947" y="1402"/>
                      <a:pt x="943" y="1403"/>
                      <a:pt x="941" y="1404"/>
                    </a:cubicBezTo>
                    <a:cubicBezTo>
                      <a:pt x="931" y="1407"/>
                      <a:pt x="921" y="1407"/>
                      <a:pt x="912" y="1411"/>
                    </a:cubicBezTo>
                    <a:cubicBezTo>
                      <a:pt x="900" y="1412"/>
                      <a:pt x="887" y="1409"/>
                      <a:pt x="875" y="1415"/>
                    </a:cubicBezTo>
                    <a:cubicBezTo>
                      <a:pt x="873" y="1416"/>
                      <a:pt x="869" y="1417"/>
                      <a:pt x="867" y="1417"/>
                    </a:cubicBezTo>
                    <a:cubicBezTo>
                      <a:pt x="853" y="1423"/>
                      <a:pt x="853" y="1423"/>
                      <a:pt x="853" y="1423"/>
                    </a:cubicBezTo>
                    <a:cubicBezTo>
                      <a:pt x="846" y="1427"/>
                      <a:pt x="840" y="1422"/>
                      <a:pt x="833" y="1420"/>
                    </a:cubicBezTo>
                    <a:cubicBezTo>
                      <a:pt x="827" y="1416"/>
                      <a:pt x="821" y="1412"/>
                      <a:pt x="816" y="1408"/>
                    </a:cubicBezTo>
                    <a:cubicBezTo>
                      <a:pt x="809" y="1407"/>
                      <a:pt x="803" y="1406"/>
                      <a:pt x="797" y="1404"/>
                    </a:cubicBezTo>
                    <a:cubicBezTo>
                      <a:pt x="794" y="1403"/>
                      <a:pt x="791" y="1402"/>
                      <a:pt x="788" y="1401"/>
                    </a:cubicBezTo>
                    <a:cubicBezTo>
                      <a:pt x="778" y="1394"/>
                      <a:pt x="763" y="1397"/>
                      <a:pt x="761" y="1411"/>
                    </a:cubicBezTo>
                    <a:cubicBezTo>
                      <a:pt x="751" y="1419"/>
                      <a:pt x="741" y="1414"/>
                      <a:pt x="732" y="1408"/>
                    </a:cubicBezTo>
                    <a:cubicBezTo>
                      <a:pt x="728" y="1407"/>
                      <a:pt x="723" y="1407"/>
                      <a:pt x="719" y="1407"/>
                    </a:cubicBezTo>
                    <a:cubicBezTo>
                      <a:pt x="711" y="1413"/>
                      <a:pt x="703" y="1418"/>
                      <a:pt x="694" y="1423"/>
                    </a:cubicBezTo>
                    <a:cubicBezTo>
                      <a:pt x="693" y="1425"/>
                      <a:pt x="693" y="1430"/>
                      <a:pt x="693" y="1432"/>
                    </a:cubicBezTo>
                    <a:cubicBezTo>
                      <a:pt x="689" y="1438"/>
                      <a:pt x="689" y="1444"/>
                      <a:pt x="688" y="1451"/>
                    </a:cubicBezTo>
                    <a:cubicBezTo>
                      <a:pt x="694" y="1460"/>
                      <a:pt x="701" y="1468"/>
                      <a:pt x="709" y="1476"/>
                    </a:cubicBezTo>
                    <a:cubicBezTo>
                      <a:pt x="714" y="1476"/>
                      <a:pt x="718" y="1476"/>
                      <a:pt x="723" y="1477"/>
                    </a:cubicBezTo>
                    <a:cubicBezTo>
                      <a:pt x="729" y="1481"/>
                      <a:pt x="735" y="1486"/>
                      <a:pt x="742" y="1490"/>
                    </a:cubicBezTo>
                    <a:cubicBezTo>
                      <a:pt x="748" y="1490"/>
                      <a:pt x="754" y="1490"/>
                      <a:pt x="760" y="1491"/>
                    </a:cubicBezTo>
                    <a:cubicBezTo>
                      <a:pt x="764" y="1493"/>
                      <a:pt x="769" y="1496"/>
                      <a:pt x="774" y="1498"/>
                    </a:cubicBezTo>
                    <a:cubicBezTo>
                      <a:pt x="781" y="1502"/>
                      <a:pt x="787" y="1506"/>
                      <a:pt x="793" y="1510"/>
                    </a:cubicBezTo>
                    <a:cubicBezTo>
                      <a:pt x="800" y="1516"/>
                      <a:pt x="807" y="1522"/>
                      <a:pt x="816" y="1527"/>
                    </a:cubicBezTo>
                    <a:cubicBezTo>
                      <a:pt x="820" y="1527"/>
                      <a:pt x="824" y="1527"/>
                      <a:pt x="829" y="1527"/>
                    </a:cubicBezTo>
                    <a:cubicBezTo>
                      <a:pt x="837" y="1535"/>
                      <a:pt x="847" y="1539"/>
                      <a:pt x="857" y="1544"/>
                    </a:cubicBezTo>
                    <a:cubicBezTo>
                      <a:pt x="875" y="1554"/>
                      <a:pt x="875" y="1554"/>
                      <a:pt x="875" y="1554"/>
                    </a:cubicBezTo>
                    <a:cubicBezTo>
                      <a:pt x="885" y="1548"/>
                      <a:pt x="897" y="1550"/>
                      <a:pt x="907" y="1550"/>
                    </a:cubicBezTo>
                    <a:cubicBezTo>
                      <a:pt x="914" y="1554"/>
                      <a:pt x="920" y="1557"/>
                      <a:pt x="927" y="1561"/>
                    </a:cubicBezTo>
                    <a:cubicBezTo>
                      <a:pt x="929" y="1567"/>
                      <a:pt x="934" y="1572"/>
                      <a:pt x="941" y="1575"/>
                    </a:cubicBezTo>
                    <a:cubicBezTo>
                      <a:pt x="946" y="1585"/>
                      <a:pt x="955" y="1593"/>
                      <a:pt x="963" y="1601"/>
                    </a:cubicBezTo>
                    <a:cubicBezTo>
                      <a:pt x="977" y="1601"/>
                      <a:pt x="992" y="1598"/>
                      <a:pt x="1005" y="1604"/>
                    </a:cubicBezTo>
                    <a:cubicBezTo>
                      <a:pt x="1007" y="1605"/>
                      <a:pt x="1012" y="1606"/>
                      <a:pt x="1014" y="1606"/>
                    </a:cubicBezTo>
                    <a:cubicBezTo>
                      <a:pt x="1017" y="1608"/>
                      <a:pt x="1022" y="1610"/>
                      <a:pt x="1025" y="1611"/>
                    </a:cubicBezTo>
                    <a:cubicBezTo>
                      <a:pt x="1027" y="1598"/>
                      <a:pt x="1019" y="1574"/>
                      <a:pt x="1039" y="1572"/>
                    </a:cubicBezTo>
                    <a:cubicBezTo>
                      <a:pt x="1039" y="1569"/>
                      <a:pt x="1040" y="1564"/>
                      <a:pt x="1040" y="1562"/>
                    </a:cubicBezTo>
                    <a:cubicBezTo>
                      <a:pt x="1043" y="1556"/>
                      <a:pt x="1044" y="1550"/>
                      <a:pt x="1044" y="1543"/>
                    </a:cubicBezTo>
                    <a:cubicBezTo>
                      <a:pt x="1037" y="1533"/>
                      <a:pt x="1028" y="1522"/>
                      <a:pt x="1021" y="1511"/>
                    </a:cubicBezTo>
                    <a:cubicBezTo>
                      <a:pt x="1021" y="1509"/>
                      <a:pt x="1020" y="1504"/>
                      <a:pt x="1020" y="1502"/>
                    </a:cubicBezTo>
                    <a:cubicBezTo>
                      <a:pt x="1018" y="1496"/>
                      <a:pt x="1016" y="1490"/>
                      <a:pt x="1015" y="1484"/>
                    </a:cubicBezTo>
                    <a:cubicBezTo>
                      <a:pt x="1011" y="1476"/>
                      <a:pt x="1012" y="1468"/>
                      <a:pt x="1012" y="1461"/>
                    </a:cubicBezTo>
                    <a:cubicBezTo>
                      <a:pt x="1014" y="1456"/>
                      <a:pt x="1017" y="1451"/>
                      <a:pt x="1019" y="1447"/>
                    </a:cubicBezTo>
                    <a:cubicBezTo>
                      <a:pt x="1024" y="1435"/>
                      <a:pt x="1032" y="1425"/>
                      <a:pt x="1038" y="1414"/>
                    </a:cubicBezTo>
                    <a:cubicBezTo>
                      <a:pt x="1043" y="1404"/>
                      <a:pt x="1043" y="1404"/>
                      <a:pt x="1043" y="1404"/>
                    </a:cubicBezTo>
                    <a:cubicBezTo>
                      <a:pt x="1043" y="1402"/>
                      <a:pt x="1044" y="1397"/>
                      <a:pt x="1044" y="1395"/>
                    </a:cubicBezTo>
                    <a:cubicBezTo>
                      <a:pt x="1053" y="1387"/>
                      <a:pt x="1053" y="1387"/>
                      <a:pt x="1053" y="1387"/>
                    </a:cubicBezTo>
                    <a:cubicBezTo>
                      <a:pt x="1053" y="1385"/>
                      <a:pt x="1054" y="1380"/>
                      <a:pt x="1054" y="1378"/>
                    </a:cubicBezTo>
                    <a:cubicBezTo>
                      <a:pt x="1058" y="1372"/>
                      <a:pt x="1062" y="1367"/>
                      <a:pt x="1065" y="136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 dirty="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04" name="Freeform 224">
                <a:extLst>
                  <a:ext uri="{FF2B5EF4-FFF2-40B4-BE49-F238E27FC236}">
                    <a16:creationId xmlns:a16="http://schemas.microsoft.com/office/drawing/2014/main" id="{F6B9760E-D762-4A25-A2A3-792791486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" y="2972"/>
                <a:ext cx="232" cy="172"/>
              </a:xfrm>
              <a:custGeom>
                <a:avLst/>
                <a:gdLst>
                  <a:gd name="T0" fmla="*/ 246 w 308"/>
                  <a:gd name="T1" fmla="*/ 23 h 229"/>
                  <a:gd name="T2" fmla="*/ 294 w 308"/>
                  <a:gd name="T3" fmla="*/ 0 h 229"/>
                  <a:gd name="T4" fmla="*/ 308 w 308"/>
                  <a:gd name="T5" fmla="*/ 41 h 229"/>
                  <a:gd name="T6" fmla="*/ 289 w 308"/>
                  <a:gd name="T7" fmla="*/ 62 h 229"/>
                  <a:gd name="T8" fmla="*/ 278 w 308"/>
                  <a:gd name="T9" fmla="*/ 63 h 229"/>
                  <a:gd name="T10" fmla="*/ 245 w 308"/>
                  <a:gd name="T11" fmla="*/ 92 h 229"/>
                  <a:gd name="T12" fmla="*/ 234 w 308"/>
                  <a:gd name="T13" fmla="*/ 149 h 229"/>
                  <a:gd name="T14" fmla="*/ 215 w 308"/>
                  <a:gd name="T15" fmla="*/ 155 h 229"/>
                  <a:gd name="T16" fmla="*/ 193 w 308"/>
                  <a:gd name="T17" fmla="*/ 176 h 229"/>
                  <a:gd name="T18" fmla="*/ 203 w 308"/>
                  <a:gd name="T19" fmla="*/ 213 h 229"/>
                  <a:gd name="T20" fmla="*/ 197 w 308"/>
                  <a:gd name="T21" fmla="*/ 218 h 229"/>
                  <a:gd name="T22" fmla="*/ 139 w 308"/>
                  <a:gd name="T23" fmla="*/ 209 h 229"/>
                  <a:gd name="T24" fmla="*/ 128 w 308"/>
                  <a:gd name="T25" fmla="*/ 191 h 229"/>
                  <a:gd name="T26" fmla="*/ 117 w 308"/>
                  <a:gd name="T27" fmla="*/ 191 h 229"/>
                  <a:gd name="T28" fmla="*/ 105 w 308"/>
                  <a:gd name="T29" fmla="*/ 218 h 229"/>
                  <a:gd name="T30" fmla="*/ 19 w 308"/>
                  <a:gd name="T31" fmla="*/ 229 h 229"/>
                  <a:gd name="T32" fmla="*/ 19 w 308"/>
                  <a:gd name="T33" fmla="*/ 220 h 229"/>
                  <a:gd name="T34" fmla="*/ 46 w 308"/>
                  <a:gd name="T35" fmla="*/ 214 h 229"/>
                  <a:gd name="T36" fmla="*/ 46 w 308"/>
                  <a:gd name="T37" fmla="*/ 192 h 229"/>
                  <a:gd name="T38" fmla="*/ 24 w 308"/>
                  <a:gd name="T39" fmla="*/ 175 h 229"/>
                  <a:gd name="T40" fmla="*/ 23 w 308"/>
                  <a:gd name="T41" fmla="*/ 152 h 229"/>
                  <a:gd name="T42" fmla="*/ 14 w 308"/>
                  <a:gd name="T43" fmla="*/ 142 h 229"/>
                  <a:gd name="T44" fmla="*/ 18 w 308"/>
                  <a:gd name="T45" fmla="*/ 114 h 229"/>
                  <a:gd name="T46" fmla="*/ 0 w 308"/>
                  <a:gd name="T47" fmla="*/ 107 h 229"/>
                  <a:gd name="T48" fmla="*/ 42 w 308"/>
                  <a:gd name="T49" fmla="*/ 71 h 229"/>
                  <a:gd name="T50" fmla="*/ 133 w 308"/>
                  <a:gd name="T51" fmla="*/ 90 h 229"/>
                  <a:gd name="T52" fmla="*/ 168 w 308"/>
                  <a:gd name="T53" fmla="*/ 50 h 229"/>
                  <a:gd name="T54" fmla="*/ 246 w 308"/>
                  <a:gd name="T55" fmla="*/ 23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8" h="229">
                    <a:moveTo>
                      <a:pt x="246" y="23"/>
                    </a:moveTo>
                    <a:cubicBezTo>
                      <a:pt x="267" y="32"/>
                      <a:pt x="282" y="14"/>
                      <a:pt x="294" y="0"/>
                    </a:cubicBezTo>
                    <a:cubicBezTo>
                      <a:pt x="294" y="15"/>
                      <a:pt x="297" y="30"/>
                      <a:pt x="308" y="41"/>
                    </a:cubicBezTo>
                    <a:cubicBezTo>
                      <a:pt x="300" y="46"/>
                      <a:pt x="294" y="53"/>
                      <a:pt x="289" y="62"/>
                    </a:cubicBezTo>
                    <a:cubicBezTo>
                      <a:pt x="286" y="62"/>
                      <a:pt x="280" y="63"/>
                      <a:pt x="278" y="63"/>
                    </a:cubicBezTo>
                    <a:cubicBezTo>
                      <a:pt x="269" y="74"/>
                      <a:pt x="260" y="86"/>
                      <a:pt x="245" y="92"/>
                    </a:cubicBezTo>
                    <a:cubicBezTo>
                      <a:pt x="234" y="109"/>
                      <a:pt x="234" y="129"/>
                      <a:pt x="234" y="149"/>
                    </a:cubicBezTo>
                    <a:cubicBezTo>
                      <a:pt x="227" y="151"/>
                      <a:pt x="221" y="153"/>
                      <a:pt x="215" y="155"/>
                    </a:cubicBezTo>
                    <a:cubicBezTo>
                      <a:pt x="210" y="164"/>
                      <a:pt x="202" y="171"/>
                      <a:pt x="193" y="176"/>
                    </a:cubicBezTo>
                    <a:cubicBezTo>
                      <a:pt x="195" y="188"/>
                      <a:pt x="200" y="200"/>
                      <a:pt x="203" y="213"/>
                    </a:cubicBezTo>
                    <a:cubicBezTo>
                      <a:pt x="201" y="214"/>
                      <a:pt x="198" y="217"/>
                      <a:pt x="197" y="218"/>
                    </a:cubicBezTo>
                    <a:cubicBezTo>
                      <a:pt x="178" y="216"/>
                      <a:pt x="159" y="211"/>
                      <a:pt x="139" y="209"/>
                    </a:cubicBezTo>
                    <a:cubicBezTo>
                      <a:pt x="135" y="203"/>
                      <a:pt x="132" y="197"/>
                      <a:pt x="128" y="191"/>
                    </a:cubicBezTo>
                    <a:cubicBezTo>
                      <a:pt x="126" y="191"/>
                      <a:pt x="120" y="191"/>
                      <a:pt x="117" y="191"/>
                    </a:cubicBezTo>
                    <a:cubicBezTo>
                      <a:pt x="113" y="200"/>
                      <a:pt x="109" y="209"/>
                      <a:pt x="105" y="218"/>
                    </a:cubicBezTo>
                    <a:cubicBezTo>
                      <a:pt x="77" y="226"/>
                      <a:pt x="47" y="223"/>
                      <a:pt x="19" y="229"/>
                    </a:cubicBezTo>
                    <a:cubicBezTo>
                      <a:pt x="19" y="227"/>
                      <a:pt x="19" y="223"/>
                      <a:pt x="19" y="220"/>
                    </a:cubicBezTo>
                    <a:cubicBezTo>
                      <a:pt x="28" y="218"/>
                      <a:pt x="37" y="217"/>
                      <a:pt x="46" y="214"/>
                    </a:cubicBezTo>
                    <a:cubicBezTo>
                      <a:pt x="46" y="206"/>
                      <a:pt x="46" y="199"/>
                      <a:pt x="46" y="192"/>
                    </a:cubicBezTo>
                    <a:cubicBezTo>
                      <a:pt x="39" y="186"/>
                      <a:pt x="32" y="180"/>
                      <a:pt x="24" y="175"/>
                    </a:cubicBezTo>
                    <a:cubicBezTo>
                      <a:pt x="23" y="167"/>
                      <a:pt x="23" y="159"/>
                      <a:pt x="23" y="152"/>
                    </a:cubicBezTo>
                    <a:cubicBezTo>
                      <a:pt x="20" y="148"/>
                      <a:pt x="17" y="145"/>
                      <a:pt x="14" y="142"/>
                    </a:cubicBezTo>
                    <a:cubicBezTo>
                      <a:pt x="17" y="133"/>
                      <a:pt x="20" y="123"/>
                      <a:pt x="18" y="114"/>
                    </a:cubicBezTo>
                    <a:cubicBezTo>
                      <a:pt x="14" y="108"/>
                      <a:pt x="6" y="109"/>
                      <a:pt x="0" y="107"/>
                    </a:cubicBezTo>
                    <a:cubicBezTo>
                      <a:pt x="13" y="94"/>
                      <a:pt x="23" y="75"/>
                      <a:pt x="42" y="71"/>
                    </a:cubicBezTo>
                    <a:cubicBezTo>
                      <a:pt x="72" y="79"/>
                      <a:pt x="101" y="93"/>
                      <a:pt x="133" y="90"/>
                    </a:cubicBezTo>
                    <a:cubicBezTo>
                      <a:pt x="144" y="76"/>
                      <a:pt x="155" y="63"/>
                      <a:pt x="168" y="50"/>
                    </a:cubicBezTo>
                    <a:cubicBezTo>
                      <a:pt x="193" y="40"/>
                      <a:pt x="223" y="39"/>
                      <a:pt x="246" y="2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05" name="Freeform 225">
                <a:extLst>
                  <a:ext uri="{FF2B5EF4-FFF2-40B4-BE49-F238E27FC236}">
                    <a16:creationId xmlns:a16="http://schemas.microsoft.com/office/drawing/2014/main" id="{E34D8B3D-4734-4C93-BC56-2BE4637CC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" y="3010"/>
                <a:ext cx="480" cy="411"/>
              </a:xfrm>
              <a:custGeom>
                <a:avLst/>
                <a:gdLst>
                  <a:gd name="T0" fmla="*/ 303 w 639"/>
                  <a:gd name="T1" fmla="*/ 11 h 546"/>
                  <a:gd name="T2" fmla="*/ 352 w 639"/>
                  <a:gd name="T3" fmla="*/ 39 h 546"/>
                  <a:gd name="T4" fmla="*/ 384 w 639"/>
                  <a:gd name="T5" fmla="*/ 50 h 546"/>
                  <a:gd name="T6" fmla="*/ 399 w 639"/>
                  <a:gd name="T7" fmla="*/ 85 h 546"/>
                  <a:gd name="T8" fmla="*/ 451 w 639"/>
                  <a:gd name="T9" fmla="*/ 98 h 546"/>
                  <a:gd name="T10" fmla="*/ 520 w 639"/>
                  <a:gd name="T11" fmla="*/ 103 h 546"/>
                  <a:gd name="T12" fmla="*/ 565 w 639"/>
                  <a:gd name="T13" fmla="*/ 78 h 546"/>
                  <a:gd name="T14" fmla="*/ 578 w 639"/>
                  <a:gd name="T15" fmla="*/ 127 h 546"/>
                  <a:gd name="T16" fmla="*/ 592 w 639"/>
                  <a:gd name="T17" fmla="*/ 153 h 546"/>
                  <a:gd name="T18" fmla="*/ 617 w 639"/>
                  <a:gd name="T19" fmla="*/ 160 h 546"/>
                  <a:gd name="T20" fmla="*/ 632 w 639"/>
                  <a:gd name="T21" fmla="*/ 172 h 546"/>
                  <a:gd name="T22" fmla="*/ 610 w 639"/>
                  <a:gd name="T23" fmla="*/ 207 h 546"/>
                  <a:gd name="T24" fmla="*/ 567 w 639"/>
                  <a:gd name="T25" fmla="*/ 191 h 546"/>
                  <a:gd name="T26" fmla="*/ 506 w 639"/>
                  <a:gd name="T27" fmla="*/ 182 h 546"/>
                  <a:gd name="T28" fmla="*/ 469 w 639"/>
                  <a:gd name="T29" fmla="*/ 201 h 546"/>
                  <a:gd name="T30" fmla="*/ 419 w 639"/>
                  <a:gd name="T31" fmla="*/ 196 h 546"/>
                  <a:gd name="T32" fmla="*/ 377 w 639"/>
                  <a:gd name="T33" fmla="*/ 177 h 546"/>
                  <a:gd name="T34" fmla="*/ 326 w 639"/>
                  <a:gd name="T35" fmla="*/ 191 h 546"/>
                  <a:gd name="T36" fmla="*/ 304 w 639"/>
                  <a:gd name="T37" fmla="*/ 219 h 546"/>
                  <a:gd name="T38" fmla="*/ 258 w 639"/>
                  <a:gd name="T39" fmla="*/ 196 h 546"/>
                  <a:gd name="T40" fmla="*/ 242 w 639"/>
                  <a:gd name="T41" fmla="*/ 245 h 546"/>
                  <a:gd name="T42" fmla="*/ 247 w 639"/>
                  <a:gd name="T43" fmla="*/ 277 h 546"/>
                  <a:gd name="T44" fmla="*/ 296 w 639"/>
                  <a:gd name="T45" fmla="*/ 322 h 546"/>
                  <a:gd name="T46" fmla="*/ 302 w 639"/>
                  <a:gd name="T47" fmla="*/ 355 h 546"/>
                  <a:gd name="T48" fmla="*/ 373 w 639"/>
                  <a:gd name="T49" fmla="*/ 422 h 546"/>
                  <a:gd name="T50" fmla="*/ 406 w 639"/>
                  <a:gd name="T51" fmla="*/ 440 h 546"/>
                  <a:gd name="T52" fmla="*/ 449 w 639"/>
                  <a:gd name="T53" fmla="*/ 497 h 546"/>
                  <a:gd name="T54" fmla="*/ 478 w 639"/>
                  <a:gd name="T55" fmla="*/ 530 h 546"/>
                  <a:gd name="T56" fmla="*/ 489 w 639"/>
                  <a:gd name="T57" fmla="*/ 546 h 546"/>
                  <a:gd name="T58" fmla="*/ 446 w 639"/>
                  <a:gd name="T59" fmla="*/ 521 h 546"/>
                  <a:gd name="T60" fmla="*/ 387 w 639"/>
                  <a:gd name="T61" fmla="*/ 472 h 546"/>
                  <a:gd name="T62" fmla="*/ 335 w 639"/>
                  <a:gd name="T63" fmla="*/ 454 h 546"/>
                  <a:gd name="T64" fmla="*/ 304 w 639"/>
                  <a:gd name="T65" fmla="*/ 463 h 546"/>
                  <a:gd name="T66" fmla="*/ 276 w 639"/>
                  <a:gd name="T67" fmla="*/ 432 h 546"/>
                  <a:gd name="T68" fmla="*/ 252 w 639"/>
                  <a:gd name="T69" fmla="*/ 426 h 546"/>
                  <a:gd name="T70" fmla="*/ 216 w 639"/>
                  <a:gd name="T71" fmla="*/ 403 h 546"/>
                  <a:gd name="T72" fmla="*/ 186 w 639"/>
                  <a:gd name="T73" fmla="*/ 364 h 546"/>
                  <a:gd name="T74" fmla="*/ 208 w 639"/>
                  <a:gd name="T75" fmla="*/ 357 h 546"/>
                  <a:gd name="T76" fmla="*/ 232 w 639"/>
                  <a:gd name="T77" fmla="*/ 352 h 546"/>
                  <a:gd name="T78" fmla="*/ 198 w 639"/>
                  <a:gd name="T79" fmla="*/ 334 h 546"/>
                  <a:gd name="T80" fmla="*/ 182 w 639"/>
                  <a:gd name="T81" fmla="*/ 317 h 546"/>
                  <a:gd name="T82" fmla="*/ 170 w 639"/>
                  <a:gd name="T83" fmla="*/ 306 h 546"/>
                  <a:gd name="T84" fmla="*/ 156 w 639"/>
                  <a:gd name="T85" fmla="*/ 276 h 546"/>
                  <a:gd name="T86" fmla="*/ 149 w 639"/>
                  <a:gd name="T87" fmla="*/ 244 h 546"/>
                  <a:gd name="T88" fmla="*/ 120 w 639"/>
                  <a:gd name="T89" fmla="*/ 207 h 546"/>
                  <a:gd name="T90" fmla="*/ 77 w 639"/>
                  <a:gd name="T91" fmla="*/ 186 h 546"/>
                  <a:gd name="T92" fmla="*/ 67 w 639"/>
                  <a:gd name="T93" fmla="*/ 217 h 546"/>
                  <a:gd name="T94" fmla="*/ 60 w 639"/>
                  <a:gd name="T95" fmla="*/ 240 h 546"/>
                  <a:gd name="T96" fmla="*/ 42 w 639"/>
                  <a:gd name="T97" fmla="*/ 280 h 546"/>
                  <a:gd name="T98" fmla="*/ 24 w 639"/>
                  <a:gd name="T99" fmla="*/ 249 h 546"/>
                  <a:gd name="T100" fmla="*/ 9 w 639"/>
                  <a:gd name="T101" fmla="*/ 217 h 546"/>
                  <a:gd name="T102" fmla="*/ 0 w 639"/>
                  <a:gd name="T103" fmla="*/ 187 h 546"/>
                  <a:gd name="T104" fmla="*/ 87 w 639"/>
                  <a:gd name="T105" fmla="*/ 178 h 546"/>
                  <a:gd name="T106" fmla="*/ 104 w 639"/>
                  <a:gd name="T107" fmla="*/ 157 h 546"/>
                  <a:gd name="T108" fmla="*/ 188 w 639"/>
                  <a:gd name="T109" fmla="*/ 178 h 546"/>
                  <a:gd name="T110" fmla="*/ 200 w 639"/>
                  <a:gd name="T111" fmla="*/ 156 h 546"/>
                  <a:gd name="T112" fmla="*/ 190 w 639"/>
                  <a:gd name="T113" fmla="*/ 128 h 546"/>
                  <a:gd name="T114" fmla="*/ 234 w 639"/>
                  <a:gd name="T115" fmla="*/ 107 h 546"/>
                  <a:gd name="T116" fmla="*/ 228 w 639"/>
                  <a:gd name="T117" fmla="*/ 83 h 546"/>
                  <a:gd name="T118" fmla="*/ 238 w 639"/>
                  <a:gd name="T119" fmla="*/ 49 h 546"/>
                  <a:gd name="T120" fmla="*/ 270 w 639"/>
                  <a:gd name="T121" fmla="*/ 20 h 546"/>
                  <a:gd name="T122" fmla="*/ 293 w 639"/>
                  <a:gd name="T123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9" h="546">
                    <a:moveTo>
                      <a:pt x="293" y="0"/>
                    </a:moveTo>
                    <a:cubicBezTo>
                      <a:pt x="296" y="4"/>
                      <a:pt x="300" y="7"/>
                      <a:pt x="303" y="11"/>
                    </a:cubicBezTo>
                    <a:cubicBezTo>
                      <a:pt x="314" y="11"/>
                      <a:pt x="325" y="11"/>
                      <a:pt x="336" y="11"/>
                    </a:cubicBezTo>
                    <a:cubicBezTo>
                      <a:pt x="348" y="16"/>
                      <a:pt x="355" y="25"/>
                      <a:pt x="352" y="39"/>
                    </a:cubicBezTo>
                    <a:cubicBezTo>
                      <a:pt x="355" y="39"/>
                      <a:pt x="361" y="39"/>
                      <a:pt x="363" y="39"/>
                    </a:cubicBezTo>
                    <a:cubicBezTo>
                      <a:pt x="370" y="43"/>
                      <a:pt x="377" y="47"/>
                      <a:pt x="384" y="50"/>
                    </a:cubicBezTo>
                    <a:cubicBezTo>
                      <a:pt x="384" y="52"/>
                      <a:pt x="385" y="57"/>
                      <a:pt x="385" y="59"/>
                    </a:cubicBezTo>
                    <a:cubicBezTo>
                      <a:pt x="389" y="68"/>
                      <a:pt x="394" y="77"/>
                      <a:pt x="399" y="85"/>
                    </a:cubicBezTo>
                    <a:cubicBezTo>
                      <a:pt x="409" y="85"/>
                      <a:pt x="418" y="85"/>
                      <a:pt x="428" y="85"/>
                    </a:cubicBezTo>
                    <a:cubicBezTo>
                      <a:pt x="435" y="89"/>
                      <a:pt x="443" y="94"/>
                      <a:pt x="451" y="98"/>
                    </a:cubicBezTo>
                    <a:cubicBezTo>
                      <a:pt x="461" y="99"/>
                      <a:pt x="471" y="97"/>
                      <a:pt x="479" y="103"/>
                    </a:cubicBezTo>
                    <a:cubicBezTo>
                      <a:pt x="493" y="103"/>
                      <a:pt x="506" y="103"/>
                      <a:pt x="520" y="103"/>
                    </a:cubicBezTo>
                    <a:cubicBezTo>
                      <a:pt x="537" y="93"/>
                      <a:pt x="554" y="82"/>
                      <a:pt x="564" y="64"/>
                    </a:cubicBezTo>
                    <a:cubicBezTo>
                      <a:pt x="564" y="67"/>
                      <a:pt x="564" y="74"/>
                      <a:pt x="565" y="78"/>
                    </a:cubicBezTo>
                    <a:cubicBezTo>
                      <a:pt x="569" y="86"/>
                      <a:pt x="573" y="94"/>
                      <a:pt x="578" y="102"/>
                    </a:cubicBezTo>
                    <a:cubicBezTo>
                      <a:pt x="576" y="110"/>
                      <a:pt x="571" y="119"/>
                      <a:pt x="578" y="127"/>
                    </a:cubicBezTo>
                    <a:cubicBezTo>
                      <a:pt x="582" y="127"/>
                      <a:pt x="589" y="126"/>
                      <a:pt x="592" y="126"/>
                    </a:cubicBezTo>
                    <a:cubicBezTo>
                      <a:pt x="592" y="135"/>
                      <a:pt x="592" y="144"/>
                      <a:pt x="592" y="153"/>
                    </a:cubicBezTo>
                    <a:cubicBezTo>
                      <a:pt x="597" y="154"/>
                      <a:pt x="603" y="156"/>
                      <a:pt x="608" y="157"/>
                    </a:cubicBezTo>
                    <a:cubicBezTo>
                      <a:pt x="610" y="158"/>
                      <a:pt x="614" y="160"/>
                      <a:pt x="617" y="160"/>
                    </a:cubicBezTo>
                    <a:cubicBezTo>
                      <a:pt x="624" y="163"/>
                      <a:pt x="631" y="163"/>
                      <a:pt x="639" y="164"/>
                    </a:cubicBezTo>
                    <a:cubicBezTo>
                      <a:pt x="637" y="166"/>
                      <a:pt x="634" y="170"/>
                      <a:pt x="632" y="172"/>
                    </a:cubicBezTo>
                    <a:cubicBezTo>
                      <a:pt x="625" y="172"/>
                      <a:pt x="618" y="172"/>
                      <a:pt x="613" y="175"/>
                    </a:cubicBezTo>
                    <a:cubicBezTo>
                      <a:pt x="609" y="185"/>
                      <a:pt x="611" y="196"/>
                      <a:pt x="610" y="207"/>
                    </a:cubicBezTo>
                    <a:cubicBezTo>
                      <a:pt x="605" y="213"/>
                      <a:pt x="599" y="218"/>
                      <a:pt x="594" y="224"/>
                    </a:cubicBezTo>
                    <a:cubicBezTo>
                      <a:pt x="583" y="214"/>
                      <a:pt x="575" y="203"/>
                      <a:pt x="567" y="191"/>
                    </a:cubicBezTo>
                    <a:cubicBezTo>
                      <a:pt x="551" y="190"/>
                      <a:pt x="536" y="191"/>
                      <a:pt x="520" y="191"/>
                    </a:cubicBezTo>
                    <a:cubicBezTo>
                      <a:pt x="516" y="188"/>
                      <a:pt x="511" y="185"/>
                      <a:pt x="506" y="182"/>
                    </a:cubicBezTo>
                    <a:cubicBezTo>
                      <a:pt x="498" y="182"/>
                      <a:pt x="490" y="182"/>
                      <a:pt x="482" y="181"/>
                    </a:cubicBezTo>
                    <a:cubicBezTo>
                      <a:pt x="477" y="188"/>
                      <a:pt x="473" y="194"/>
                      <a:pt x="469" y="201"/>
                    </a:cubicBezTo>
                    <a:cubicBezTo>
                      <a:pt x="467" y="200"/>
                      <a:pt x="462" y="197"/>
                      <a:pt x="460" y="196"/>
                    </a:cubicBezTo>
                    <a:cubicBezTo>
                      <a:pt x="446" y="196"/>
                      <a:pt x="432" y="196"/>
                      <a:pt x="419" y="196"/>
                    </a:cubicBezTo>
                    <a:cubicBezTo>
                      <a:pt x="410" y="190"/>
                      <a:pt x="403" y="184"/>
                      <a:pt x="396" y="177"/>
                    </a:cubicBezTo>
                    <a:cubicBezTo>
                      <a:pt x="390" y="177"/>
                      <a:pt x="383" y="177"/>
                      <a:pt x="377" y="177"/>
                    </a:cubicBezTo>
                    <a:cubicBezTo>
                      <a:pt x="371" y="181"/>
                      <a:pt x="364" y="186"/>
                      <a:pt x="358" y="190"/>
                    </a:cubicBezTo>
                    <a:cubicBezTo>
                      <a:pt x="348" y="191"/>
                      <a:pt x="337" y="191"/>
                      <a:pt x="326" y="191"/>
                    </a:cubicBezTo>
                    <a:cubicBezTo>
                      <a:pt x="314" y="196"/>
                      <a:pt x="308" y="206"/>
                      <a:pt x="310" y="219"/>
                    </a:cubicBezTo>
                    <a:cubicBezTo>
                      <a:pt x="308" y="219"/>
                      <a:pt x="305" y="219"/>
                      <a:pt x="304" y="219"/>
                    </a:cubicBezTo>
                    <a:cubicBezTo>
                      <a:pt x="299" y="207"/>
                      <a:pt x="289" y="202"/>
                      <a:pt x="281" y="196"/>
                    </a:cubicBezTo>
                    <a:cubicBezTo>
                      <a:pt x="273" y="196"/>
                      <a:pt x="265" y="196"/>
                      <a:pt x="258" y="196"/>
                    </a:cubicBezTo>
                    <a:cubicBezTo>
                      <a:pt x="255" y="197"/>
                      <a:pt x="249" y="201"/>
                      <a:pt x="246" y="202"/>
                    </a:cubicBezTo>
                    <a:cubicBezTo>
                      <a:pt x="245" y="216"/>
                      <a:pt x="249" y="231"/>
                      <a:pt x="242" y="245"/>
                    </a:cubicBezTo>
                    <a:cubicBezTo>
                      <a:pt x="241" y="252"/>
                      <a:pt x="241" y="259"/>
                      <a:pt x="241" y="267"/>
                    </a:cubicBezTo>
                    <a:cubicBezTo>
                      <a:pt x="243" y="269"/>
                      <a:pt x="246" y="274"/>
                      <a:pt x="247" y="277"/>
                    </a:cubicBezTo>
                    <a:cubicBezTo>
                      <a:pt x="256" y="282"/>
                      <a:pt x="265" y="287"/>
                      <a:pt x="272" y="294"/>
                    </a:cubicBezTo>
                    <a:cubicBezTo>
                      <a:pt x="280" y="303"/>
                      <a:pt x="287" y="314"/>
                      <a:pt x="296" y="322"/>
                    </a:cubicBezTo>
                    <a:cubicBezTo>
                      <a:pt x="297" y="328"/>
                      <a:pt x="298" y="335"/>
                      <a:pt x="300" y="342"/>
                    </a:cubicBezTo>
                    <a:cubicBezTo>
                      <a:pt x="301" y="346"/>
                      <a:pt x="301" y="350"/>
                      <a:pt x="302" y="355"/>
                    </a:cubicBezTo>
                    <a:cubicBezTo>
                      <a:pt x="316" y="369"/>
                      <a:pt x="331" y="382"/>
                      <a:pt x="342" y="399"/>
                    </a:cubicBezTo>
                    <a:cubicBezTo>
                      <a:pt x="350" y="410"/>
                      <a:pt x="361" y="418"/>
                      <a:pt x="373" y="422"/>
                    </a:cubicBezTo>
                    <a:cubicBezTo>
                      <a:pt x="382" y="426"/>
                      <a:pt x="389" y="432"/>
                      <a:pt x="396" y="440"/>
                    </a:cubicBezTo>
                    <a:cubicBezTo>
                      <a:pt x="398" y="440"/>
                      <a:pt x="403" y="440"/>
                      <a:pt x="406" y="440"/>
                    </a:cubicBezTo>
                    <a:cubicBezTo>
                      <a:pt x="416" y="450"/>
                      <a:pt x="425" y="462"/>
                      <a:pt x="432" y="475"/>
                    </a:cubicBezTo>
                    <a:cubicBezTo>
                      <a:pt x="435" y="484"/>
                      <a:pt x="441" y="491"/>
                      <a:pt x="449" y="497"/>
                    </a:cubicBezTo>
                    <a:cubicBezTo>
                      <a:pt x="449" y="500"/>
                      <a:pt x="449" y="505"/>
                      <a:pt x="449" y="508"/>
                    </a:cubicBezTo>
                    <a:cubicBezTo>
                      <a:pt x="461" y="511"/>
                      <a:pt x="473" y="518"/>
                      <a:pt x="478" y="530"/>
                    </a:cubicBezTo>
                    <a:cubicBezTo>
                      <a:pt x="485" y="534"/>
                      <a:pt x="491" y="539"/>
                      <a:pt x="497" y="545"/>
                    </a:cubicBezTo>
                    <a:cubicBezTo>
                      <a:pt x="489" y="546"/>
                      <a:pt x="489" y="546"/>
                      <a:pt x="489" y="546"/>
                    </a:cubicBezTo>
                    <a:cubicBezTo>
                      <a:pt x="490" y="543"/>
                      <a:pt x="490" y="543"/>
                      <a:pt x="490" y="543"/>
                    </a:cubicBezTo>
                    <a:cubicBezTo>
                      <a:pt x="475" y="537"/>
                      <a:pt x="461" y="529"/>
                      <a:pt x="446" y="521"/>
                    </a:cubicBezTo>
                    <a:cubicBezTo>
                      <a:pt x="434" y="504"/>
                      <a:pt x="421" y="487"/>
                      <a:pt x="405" y="472"/>
                    </a:cubicBezTo>
                    <a:cubicBezTo>
                      <a:pt x="399" y="472"/>
                      <a:pt x="393" y="472"/>
                      <a:pt x="387" y="472"/>
                    </a:cubicBezTo>
                    <a:cubicBezTo>
                      <a:pt x="381" y="467"/>
                      <a:pt x="375" y="462"/>
                      <a:pt x="369" y="458"/>
                    </a:cubicBezTo>
                    <a:cubicBezTo>
                      <a:pt x="357" y="458"/>
                      <a:pt x="345" y="460"/>
                      <a:pt x="335" y="454"/>
                    </a:cubicBezTo>
                    <a:cubicBezTo>
                      <a:pt x="329" y="454"/>
                      <a:pt x="323" y="454"/>
                      <a:pt x="317" y="454"/>
                    </a:cubicBezTo>
                    <a:cubicBezTo>
                      <a:pt x="313" y="456"/>
                      <a:pt x="308" y="460"/>
                      <a:pt x="304" y="463"/>
                    </a:cubicBezTo>
                    <a:cubicBezTo>
                      <a:pt x="301" y="463"/>
                      <a:pt x="296" y="463"/>
                      <a:pt x="294" y="463"/>
                    </a:cubicBezTo>
                    <a:cubicBezTo>
                      <a:pt x="289" y="452"/>
                      <a:pt x="283" y="442"/>
                      <a:pt x="276" y="432"/>
                    </a:cubicBezTo>
                    <a:cubicBezTo>
                      <a:pt x="271" y="430"/>
                      <a:pt x="266" y="429"/>
                      <a:pt x="262" y="427"/>
                    </a:cubicBezTo>
                    <a:cubicBezTo>
                      <a:pt x="259" y="426"/>
                      <a:pt x="255" y="426"/>
                      <a:pt x="252" y="426"/>
                    </a:cubicBezTo>
                    <a:cubicBezTo>
                      <a:pt x="244" y="417"/>
                      <a:pt x="234" y="410"/>
                      <a:pt x="225" y="403"/>
                    </a:cubicBezTo>
                    <a:cubicBezTo>
                      <a:pt x="223" y="403"/>
                      <a:pt x="218" y="403"/>
                      <a:pt x="216" y="403"/>
                    </a:cubicBezTo>
                    <a:cubicBezTo>
                      <a:pt x="208" y="393"/>
                      <a:pt x="198" y="387"/>
                      <a:pt x="186" y="383"/>
                    </a:cubicBezTo>
                    <a:cubicBezTo>
                      <a:pt x="186" y="377"/>
                      <a:pt x="186" y="371"/>
                      <a:pt x="186" y="364"/>
                    </a:cubicBezTo>
                    <a:cubicBezTo>
                      <a:pt x="191" y="367"/>
                      <a:pt x="195" y="369"/>
                      <a:pt x="199" y="371"/>
                    </a:cubicBezTo>
                    <a:cubicBezTo>
                      <a:pt x="201" y="366"/>
                      <a:pt x="201" y="358"/>
                      <a:pt x="208" y="357"/>
                    </a:cubicBezTo>
                    <a:cubicBezTo>
                      <a:pt x="216" y="360"/>
                      <a:pt x="224" y="364"/>
                      <a:pt x="232" y="367"/>
                    </a:cubicBezTo>
                    <a:cubicBezTo>
                      <a:pt x="232" y="364"/>
                      <a:pt x="232" y="356"/>
                      <a:pt x="232" y="352"/>
                    </a:cubicBezTo>
                    <a:cubicBezTo>
                      <a:pt x="227" y="352"/>
                      <a:pt x="222" y="352"/>
                      <a:pt x="216" y="352"/>
                    </a:cubicBezTo>
                    <a:cubicBezTo>
                      <a:pt x="213" y="343"/>
                      <a:pt x="205" y="338"/>
                      <a:pt x="198" y="334"/>
                    </a:cubicBezTo>
                    <a:cubicBezTo>
                      <a:pt x="195" y="334"/>
                      <a:pt x="190" y="334"/>
                      <a:pt x="187" y="334"/>
                    </a:cubicBezTo>
                    <a:cubicBezTo>
                      <a:pt x="186" y="328"/>
                      <a:pt x="184" y="323"/>
                      <a:pt x="182" y="317"/>
                    </a:cubicBezTo>
                    <a:cubicBezTo>
                      <a:pt x="182" y="314"/>
                      <a:pt x="181" y="309"/>
                      <a:pt x="181" y="306"/>
                    </a:cubicBezTo>
                    <a:cubicBezTo>
                      <a:pt x="178" y="306"/>
                      <a:pt x="173" y="306"/>
                      <a:pt x="170" y="306"/>
                    </a:cubicBezTo>
                    <a:cubicBezTo>
                      <a:pt x="167" y="301"/>
                      <a:pt x="163" y="295"/>
                      <a:pt x="160" y="290"/>
                    </a:cubicBezTo>
                    <a:cubicBezTo>
                      <a:pt x="158" y="285"/>
                      <a:pt x="157" y="280"/>
                      <a:pt x="156" y="276"/>
                    </a:cubicBezTo>
                    <a:cubicBezTo>
                      <a:pt x="154" y="271"/>
                      <a:pt x="151" y="267"/>
                      <a:pt x="150" y="262"/>
                    </a:cubicBezTo>
                    <a:cubicBezTo>
                      <a:pt x="149" y="256"/>
                      <a:pt x="149" y="250"/>
                      <a:pt x="149" y="244"/>
                    </a:cubicBezTo>
                    <a:cubicBezTo>
                      <a:pt x="144" y="236"/>
                      <a:pt x="139" y="228"/>
                      <a:pt x="133" y="220"/>
                    </a:cubicBezTo>
                    <a:cubicBezTo>
                      <a:pt x="127" y="219"/>
                      <a:pt x="121" y="213"/>
                      <a:pt x="120" y="207"/>
                    </a:cubicBezTo>
                    <a:cubicBezTo>
                      <a:pt x="110" y="200"/>
                      <a:pt x="101" y="193"/>
                      <a:pt x="92" y="186"/>
                    </a:cubicBezTo>
                    <a:cubicBezTo>
                      <a:pt x="87" y="186"/>
                      <a:pt x="82" y="186"/>
                      <a:pt x="77" y="186"/>
                    </a:cubicBezTo>
                    <a:cubicBezTo>
                      <a:pt x="76" y="189"/>
                      <a:pt x="73" y="195"/>
                      <a:pt x="72" y="198"/>
                    </a:cubicBezTo>
                    <a:cubicBezTo>
                      <a:pt x="71" y="204"/>
                      <a:pt x="69" y="211"/>
                      <a:pt x="67" y="217"/>
                    </a:cubicBezTo>
                    <a:cubicBezTo>
                      <a:pt x="67" y="221"/>
                      <a:pt x="66" y="225"/>
                      <a:pt x="66" y="230"/>
                    </a:cubicBezTo>
                    <a:cubicBezTo>
                      <a:pt x="64" y="232"/>
                      <a:pt x="62" y="237"/>
                      <a:pt x="60" y="240"/>
                    </a:cubicBezTo>
                    <a:cubicBezTo>
                      <a:pt x="49" y="242"/>
                      <a:pt x="47" y="252"/>
                      <a:pt x="46" y="262"/>
                    </a:cubicBezTo>
                    <a:cubicBezTo>
                      <a:pt x="44" y="268"/>
                      <a:pt x="43" y="274"/>
                      <a:pt x="42" y="280"/>
                    </a:cubicBezTo>
                    <a:cubicBezTo>
                      <a:pt x="38" y="272"/>
                      <a:pt x="32" y="264"/>
                      <a:pt x="25" y="258"/>
                    </a:cubicBezTo>
                    <a:cubicBezTo>
                      <a:pt x="25" y="255"/>
                      <a:pt x="24" y="251"/>
                      <a:pt x="24" y="249"/>
                    </a:cubicBezTo>
                    <a:cubicBezTo>
                      <a:pt x="20" y="241"/>
                      <a:pt x="15" y="233"/>
                      <a:pt x="11" y="225"/>
                    </a:cubicBezTo>
                    <a:cubicBezTo>
                      <a:pt x="11" y="223"/>
                      <a:pt x="10" y="219"/>
                      <a:pt x="9" y="217"/>
                    </a:cubicBezTo>
                    <a:cubicBezTo>
                      <a:pt x="8" y="211"/>
                      <a:pt x="6" y="204"/>
                      <a:pt x="5" y="198"/>
                    </a:cubicBezTo>
                    <a:cubicBezTo>
                      <a:pt x="4" y="195"/>
                      <a:pt x="2" y="190"/>
                      <a:pt x="0" y="187"/>
                    </a:cubicBezTo>
                    <a:cubicBezTo>
                      <a:pt x="11" y="186"/>
                      <a:pt x="23" y="188"/>
                      <a:pt x="33" y="182"/>
                    </a:cubicBezTo>
                    <a:cubicBezTo>
                      <a:pt x="50" y="180"/>
                      <a:pt x="70" y="185"/>
                      <a:pt x="87" y="178"/>
                    </a:cubicBezTo>
                    <a:cubicBezTo>
                      <a:pt x="90" y="178"/>
                      <a:pt x="95" y="177"/>
                      <a:pt x="98" y="177"/>
                    </a:cubicBezTo>
                    <a:cubicBezTo>
                      <a:pt x="100" y="170"/>
                      <a:pt x="102" y="164"/>
                      <a:pt x="104" y="157"/>
                    </a:cubicBezTo>
                    <a:cubicBezTo>
                      <a:pt x="109" y="162"/>
                      <a:pt x="114" y="167"/>
                      <a:pt x="119" y="172"/>
                    </a:cubicBezTo>
                    <a:cubicBezTo>
                      <a:pt x="142" y="174"/>
                      <a:pt x="165" y="176"/>
                      <a:pt x="188" y="178"/>
                    </a:cubicBezTo>
                    <a:cubicBezTo>
                      <a:pt x="192" y="173"/>
                      <a:pt x="196" y="170"/>
                      <a:pt x="200" y="166"/>
                    </a:cubicBezTo>
                    <a:cubicBezTo>
                      <a:pt x="200" y="164"/>
                      <a:pt x="200" y="159"/>
                      <a:pt x="200" y="156"/>
                    </a:cubicBezTo>
                    <a:cubicBezTo>
                      <a:pt x="197" y="152"/>
                      <a:pt x="194" y="147"/>
                      <a:pt x="191" y="142"/>
                    </a:cubicBezTo>
                    <a:cubicBezTo>
                      <a:pt x="191" y="137"/>
                      <a:pt x="191" y="132"/>
                      <a:pt x="190" y="128"/>
                    </a:cubicBezTo>
                    <a:cubicBezTo>
                      <a:pt x="199" y="121"/>
                      <a:pt x="208" y="115"/>
                      <a:pt x="216" y="108"/>
                    </a:cubicBezTo>
                    <a:cubicBezTo>
                      <a:pt x="222" y="108"/>
                      <a:pt x="228" y="108"/>
                      <a:pt x="234" y="107"/>
                    </a:cubicBezTo>
                    <a:cubicBezTo>
                      <a:pt x="232" y="102"/>
                      <a:pt x="230" y="96"/>
                      <a:pt x="228" y="91"/>
                    </a:cubicBezTo>
                    <a:cubicBezTo>
                      <a:pt x="228" y="89"/>
                      <a:pt x="228" y="85"/>
                      <a:pt x="228" y="83"/>
                    </a:cubicBezTo>
                    <a:cubicBezTo>
                      <a:pt x="232" y="76"/>
                      <a:pt x="232" y="68"/>
                      <a:pt x="233" y="60"/>
                    </a:cubicBezTo>
                    <a:cubicBezTo>
                      <a:pt x="234" y="57"/>
                      <a:pt x="237" y="52"/>
                      <a:pt x="238" y="49"/>
                    </a:cubicBezTo>
                    <a:cubicBezTo>
                      <a:pt x="243" y="47"/>
                      <a:pt x="248" y="44"/>
                      <a:pt x="253" y="42"/>
                    </a:cubicBezTo>
                    <a:cubicBezTo>
                      <a:pt x="258" y="34"/>
                      <a:pt x="264" y="27"/>
                      <a:pt x="270" y="20"/>
                    </a:cubicBezTo>
                    <a:cubicBezTo>
                      <a:pt x="274" y="22"/>
                      <a:pt x="277" y="24"/>
                      <a:pt x="281" y="26"/>
                    </a:cubicBezTo>
                    <a:cubicBezTo>
                      <a:pt x="284" y="18"/>
                      <a:pt x="288" y="9"/>
                      <a:pt x="293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06" name="Freeform 226">
                <a:extLst>
                  <a:ext uri="{FF2B5EF4-FFF2-40B4-BE49-F238E27FC236}">
                    <a16:creationId xmlns:a16="http://schemas.microsoft.com/office/drawing/2014/main" id="{305BB0B4-65ED-4398-8348-C11F6FB10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0" y="3350"/>
                <a:ext cx="137" cy="131"/>
              </a:xfrm>
              <a:custGeom>
                <a:avLst/>
                <a:gdLst>
                  <a:gd name="T0" fmla="*/ 181 w 182"/>
                  <a:gd name="T1" fmla="*/ 105 h 174"/>
                  <a:gd name="T2" fmla="*/ 156 w 182"/>
                  <a:gd name="T3" fmla="*/ 84 h 174"/>
                  <a:gd name="T4" fmla="*/ 156 w 182"/>
                  <a:gd name="T5" fmla="*/ 50 h 174"/>
                  <a:gd name="T6" fmla="*/ 139 w 182"/>
                  <a:gd name="T7" fmla="*/ 27 h 174"/>
                  <a:gd name="T8" fmla="*/ 102 w 182"/>
                  <a:gd name="T9" fmla="*/ 16 h 174"/>
                  <a:gd name="T10" fmla="*/ 73 w 182"/>
                  <a:gd name="T11" fmla="*/ 0 h 174"/>
                  <a:gd name="T12" fmla="*/ 48 w 182"/>
                  <a:gd name="T13" fmla="*/ 14 h 174"/>
                  <a:gd name="T14" fmla="*/ 53 w 182"/>
                  <a:gd name="T15" fmla="*/ 47 h 174"/>
                  <a:gd name="T16" fmla="*/ 25 w 182"/>
                  <a:gd name="T17" fmla="*/ 58 h 174"/>
                  <a:gd name="T18" fmla="*/ 27 w 182"/>
                  <a:gd name="T19" fmla="*/ 67 h 174"/>
                  <a:gd name="T20" fmla="*/ 17 w 182"/>
                  <a:gd name="T21" fmla="*/ 81 h 174"/>
                  <a:gd name="T22" fmla="*/ 0 w 182"/>
                  <a:gd name="T23" fmla="*/ 81 h 174"/>
                  <a:gd name="T24" fmla="*/ 13 w 182"/>
                  <a:gd name="T25" fmla="*/ 131 h 174"/>
                  <a:gd name="T26" fmla="*/ 36 w 182"/>
                  <a:gd name="T27" fmla="*/ 146 h 174"/>
                  <a:gd name="T28" fmla="*/ 83 w 182"/>
                  <a:gd name="T29" fmla="*/ 174 h 174"/>
                  <a:gd name="T30" fmla="*/ 115 w 182"/>
                  <a:gd name="T31" fmla="*/ 146 h 174"/>
                  <a:gd name="T32" fmla="*/ 141 w 182"/>
                  <a:gd name="T33" fmla="*/ 160 h 174"/>
                  <a:gd name="T34" fmla="*/ 147 w 182"/>
                  <a:gd name="T35" fmla="*/ 138 h 174"/>
                  <a:gd name="T36" fmla="*/ 182 w 182"/>
                  <a:gd name="T37" fmla="*/ 123 h 174"/>
                  <a:gd name="T38" fmla="*/ 182 w 182"/>
                  <a:gd name="T39" fmla="*/ 119 h 174"/>
                  <a:gd name="T40" fmla="*/ 181 w 182"/>
                  <a:gd name="T41" fmla="*/ 10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2" h="174">
                    <a:moveTo>
                      <a:pt x="181" y="105"/>
                    </a:moveTo>
                    <a:cubicBezTo>
                      <a:pt x="156" y="84"/>
                      <a:pt x="156" y="84"/>
                      <a:pt x="156" y="84"/>
                    </a:cubicBezTo>
                    <a:cubicBezTo>
                      <a:pt x="156" y="50"/>
                      <a:pt x="156" y="50"/>
                      <a:pt x="156" y="50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6" y="61"/>
                      <a:pt x="26" y="64"/>
                      <a:pt x="27" y="67"/>
                    </a:cubicBezTo>
                    <a:cubicBezTo>
                      <a:pt x="24" y="72"/>
                      <a:pt x="20" y="76"/>
                      <a:pt x="17" y="81"/>
                    </a:cubicBezTo>
                    <a:cubicBezTo>
                      <a:pt x="11" y="81"/>
                      <a:pt x="6" y="81"/>
                      <a:pt x="0" y="81"/>
                    </a:cubicBezTo>
                    <a:cubicBezTo>
                      <a:pt x="9" y="96"/>
                      <a:pt x="7" y="115"/>
                      <a:pt x="13" y="131"/>
                    </a:cubicBezTo>
                    <a:cubicBezTo>
                      <a:pt x="16" y="141"/>
                      <a:pt x="27" y="142"/>
                      <a:pt x="36" y="146"/>
                    </a:cubicBezTo>
                    <a:cubicBezTo>
                      <a:pt x="54" y="150"/>
                      <a:pt x="67" y="164"/>
                      <a:pt x="83" y="174"/>
                    </a:cubicBezTo>
                    <a:cubicBezTo>
                      <a:pt x="96" y="167"/>
                      <a:pt x="100" y="149"/>
                      <a:pt x="115" y="146"/>
                    </a:cubicBezTo>
                    <a:cubicBezTo>
                      <a:pt x="126" y="143"/>
                      <a:pt x="136" y="152"/>
                      <a:pt x="141" y="160"/>
                    </a:cubicBezTo>
                    <a:cubicBezTo>
                      <a:pt x="143" y="153"/>
                      <a:pt x="145" y="145"/>
                      <a:pt x="147" y="138"/>
                    </a:cubicBezTo>
                    <a:cubicBezTo>
                      <a:pt x="160" y="136"/>
                      <a:pt x="172" y="131"/>
                      <a:pt x="182" y="123"/>
                    </a:cubicBezTo>
                    <a:cubicBezTo>
                      <a:pt x="182" y="119"/>
                      <a:pt x="182" y="119"/>
                      <a:pt x="182" y="119"/>
                    </a:cubicBezTo>
                    <a:lnTo>
                      <a:pt x="181" y="105"/>
                    </a:ln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07" name="Freeform 227">
                <a:extLst>
                  <a:ext uri="{FF2B5EF4-FFF2-40B4-BE49-F238E27FC236}">
                    <a16:creationId xmlns:a16="http://schemas.microsoft.com/office/drawing/2014/main" id="{34731F39-8DCE-4BAD-87F8-1BAA9E547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" y="3015"/>
                <a:ext cx="381" cy="423"/>
              </a:xfrm>
              <a:custGeom>
                <a:avLst/>
                <a:gdLst>
                  <a:gd name="T0" fmla="*/ 507 w 507"/>
                  <a:gd name="T1" fmla="*/ 416 h 562"/>
                  <a:gd name="T2" fmla="*/ 478 w 507"/>
                  <a:gd name="T3" fmla="*/ 386 h 562"/>
                  <a:gd name="T4" fmla="*/ 420 w 507"/>
                  <a:gd name="T5" fmla="*/ 288 h 562"/>
                  <a:gd name="T6" fmla="*/ 420 w 507"/>
                  <a:gd name="T7" fmla="*/ 233 h 562"/>
                  <a:gd name="T8" fmla="*/ 441 w 507"/>
                  <a:gd name="T9" fmla="*/ 190 h 562"/>
                  <a:gd name="T10" fmla="*/ 391 w 507"/>
                  <a:gd name="T11" fmla="*/ 231 h 562"/>
                  <a:gd name="T12" fmla="*/ 318 w 507"/>
                  <a:gd name="T13" fmla="*/ 207 h 562"/>
                  <a:gd name="T14" fmla="*/ 300 w 507"/>
                  <a:gd name="T15" fmla="*/ 173 h 562"/>
                  <a:gd name="T16" fmla="*/ 281 w 507"/>
                  <a:gd name="T17" fmla="*/ 136 h 562"/>
                  <a:gd name="T18" fmla="*/ 214 w 507"/>
                  <a:gd name="T19" fmla="*/ 105 h 562"/>
                  <a:gd name="T20" fmla="*/ 184 w 507"/>
                  <a:gd name="T21" fmla="*/ 42 h 562"/>
                  <a:gd name="T22" fmla="*/ 75 w 507"/>
                  <a:gd name="T23" fmla="*/ 6 h 562"/>
                  <a:gd name="T24" fmla="*/ 0 w 507"/>
                  <a:gd name="T25" fmla="*/ 62 h 562"/>
                  <a:gd name="T26" fmla="*/ 12 w 507"/>
                  <a:gd name="T27" fmla="*/ 110 h 562"/>
                  <a:gd name="T28" fmla="*/ 28 w 507"/>
                  <a:gd name="T29" fmla="*/ 137 h 562"/>
                  <a:gd name="T30" fmla="*/ 79 w 507"/>
                  <a:gd name="T31" fmla="*/ 170 h 562"/>
                  <a:gd name="T32" fmla="*/ 46 w 507"/>
                  <a:gd name="T33" fmla="*/ 203 h 562"/>
                  <a:gd name="T34" fmla="*/ 79 w 507"/>
                  <a:gd name="T35" fmla="*/ 230 h 562"/>
                  <a:gd name="T36" fmla="*/ 69 w 507"/>
                  <a:gd name="T37" fmla="*/ 266 h 562"/>
                  <a:gd name="T38" fmla="*/ 76 w 507"/>
                  <a:gd name="T39" fmla="*/ 306 h 562"/>
                  <a:gd name="T40" fmla="*/ 120 w 507"/>
                  <a:gd name="T41" fmla="*/ 355 h 562"/>
                  <a:gd name="T42" fmla="*/ 116 w 507"/>
                  <a:gd name="T43" fmla="*/ 419 h 562"/>
                  <a:gd name="T44" fmla="*/ 83 w 507"/>
                  <a:gd name="T45" fmla="*/ 415 h 562"/>
                  <a:gd name="T46" fmla="*/ 109 w 507"/>
                  <a:gd name="T47" fmla="*/ 445 h 562"/>
                  <a:gd name="T48" fmla="*/ 183 w 507"/>
                  <a:gd name="T49" fmla="*/ 466 h 562"/>
                  <a:gd name="T50" fmla="*/ 225 w 507"/>
                  <a:gd name="T51" fmla="*/ 490 h 562"/>
                  <a:gd name="T52" fmla="*/ 245 w 507"/>
                  <a:gd name="T53" fmla="*/ 486 h 562"/>
                  <a:gd name="T54" fmla="*/ 276 w 507"/>
                  <a:gd name="T55" fmla="*/ 432 h 562"/>
                  <a:gd name="T56" fmla="*/ 350 w 507"/>
                  <a:gd name="T57" fmla="*/ 463 h 562"/>
                  <a:gd name="T58" fmla="*/ 371 w 507"/>
                  <a:gd name="T59" fmla="*/ 524 h 562"/>
                  <a:gd name="T60" fmla="*/ 397 w 507"/>
                  <a:gd name="T61" fmla="*/ 562 h 562"/>
                  <a:gd name="T62" fmla="*/ 444 w 507"/>
                  <a:gd name="T63" fmla="*/ 545 h 562"/>
                  <a:gd name="T64" fmla="*/ 473 w 507"/>
                  <a:gd name="T65" fmla="*/ 528 h 562"/>
                  <a:gd name="T66" fmla="*/ 456 w 507"/>
                  <a:gd name="T67" fmla="*/ 465 h 562"/>
                  <a:gd name="T68" fmla="*/ 487 w 507"/>
                  <a:gd name="T69" fmla="*/ 45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7" h="562">
                    <a:moveTo>
                      <a:pt x="487" y="452"/>
                    </a:moveTo>
                    <a:cubicBezTo>
                      <a:pt x="491" y="438"/>
                      <a:pt x="499" y="427"/>
                      <a:pt x="507" y="416"/>
                    </a:cubicBezTo>
                    <a:cubicBezTo>
                      <a:pt x="503" y="414"/>
                      <a:pt x="500" y="411"/>
                      <a:pt x="495" y="409"/>
                    </a:cubicBezTo>
                    <a:cubicBezTo>
                      <a:pt x="490" y="401"/>
                      <a:pt x="487" y="390"/>
                      <a:pt x="478" y="386"/>
                    </a:cubicBezTo>
                    <a:cubicBezTo>
                      <a:pt x="462" y="377"/>
                      <a:pt x="448" y="366"/>
                      <a:pt x="431" y="359"/>
                    </a:cubicBezTo>
                    <a:cubicBezTo>
                      <a:pt x="424" y="336"/>
                      <a:pt x="417" y="312"/>
                      <a:pt x="420" y="288"/>
                    </a:cubicBezTo>
                    <a:cubicBezTo>
                      <a:pt x="437" y="281"/>
                      <a:pt x="444" y="263"/>
                      <a:pt x="442" y="246"/>
                    </a:cubicBezTo>
                    <a:cubicBezTo>
                      <a:pt x="437" y="238"/>
                      <a:pt x="428" y="237"/>
                      <a:pt x="420" y="233"/>
                    </a:cubicBezTo>
                    <a:cubicBezTo>
                      <a:pt x="420" y="224"/>
                      <a:pt x="420" y="214"/>
                      <a:pt x="420" y="205"/>
                    </a:cubicBezTo>
                    <a:cubicBezTo>
                      <a:pt x="427" y="200"/>
                      <a:pt x="434" y="195"/>
                      <a:pt x="441" y="190"/>
                    </a:cubicBezTo>
                    <a:cubicBezTo>
                      <a:pt x="432" y="190"/>
                      <a:pt x="424" y="189"/>
                      <a:pt x="417" y="190"/>
                    </a:cubicBezTo>
                    <a:cubicBezTo>
                      <a:pt x="406" y="202"/>
                      <a:pt x="403" y="220"/>
                      <a:pt x="391" y="231"/>
                    </a:cubicBezTo>
                    <a:cubicBezTo>
                      <a:pt x="376" y="234"/>
                      <a:pt x="366" y="219"/>
                      <a:pt x="356" y="212"/>
                    </a:cubicBezTo>
                    <a:cubicBezTo>
                      <a:pt x="345" y="203"/>
                      <a:pt x="330" y="202"/>
                      <a:pt x="318" y="207"/>
                    </a:cubicBezTo>
                    <a:cubicBezTo>
                      <a:pt x="309" y="204"/>
                      <a:pt x="300" y="201"/>
                      <a:pt x="290" y="198"/>
                    </a:cubicBezTo>
                    <a:cubicBezTo>
                      <a:pt x="291" y="188"/>
                      <a:pt x="288" y="175"/>
                      <a:pt x="300" y="173"/>
                    </a:cubicBezTo>
                    <a:cubicBezTo>
                      <a:pt x="294" y="169"/>
                      <a:pt x="288" y="165"/>
                      <a:pt x="283" y="160"/>
                    </a:cubicBezTo>
                    <a:cubicBezTo>
                      <a:pt x="281" y="152"/>
                      <a:pt x="281" y="144"/>
                      <a:pt x="281" y="136"/>
                    </a:cubicBezTo>
                    <a:cubicBezTo>
                      <a:pt x="270" y="131"/>
                      <a:pt x="261" y="125"/>
                      <a:pt x="252" y="118"/>
                    </a:cubicBezTo>
                    <a:cubicBezTo>
                      <a:pt x="239" y="114"/>
                      <a:pt x="225" y="112"/>
                      <a:pt x="214" y="105"/>
                    </a:cubicBezTo>
                    <a:cubicBezTo>
                      <a:pt x="203" y="98"/>
                      <a:pt x="204" y="83"/>
                      <a:pt x="201" y="72"/>
                    </a:cubicBezTo>
                    <a:cubicBezTo>
                      <a:pt x="194" y="63"/>
                      <a:pt x="189" y="52"/>
                      <a:pt x="184" y="42"/>
                    </a:cubicBezTo>
                    <a:cubicBezTo>
                      <a:pt x="170" y="24"/>
                      <a:pt x="144" y="20"/>
                      <a:pt x="131" y="0"/>
                    </a:cubicBezTo>
                    <a:cubicBezTo>
                      <a:pt x="113" y="6"/>
                      <a:pt x="94" y="4"/>
                      <a:pt x="75" y="6"/>
                    </a:cubicBezTo>
                    <a:cubicBezTo>
                      <a:pt x="63" y="14"/>
                      <a:pt x="54" y="26"/>
                      <a:pt x="40" y="30"/>
                    </a:cubicBezTo>
                    <a:cubicBezTo>
                      <a:pt x="22" y="35"/>
                      <a:pt x="18" y="57"/>
                      <a:pt x="0" y="62"/>
                    </a:cubicBezTo>
                    <a:cubicBezTo>
                      <a:pt x="7" y="75"/>
                      <a:pt x="15" y="87"/>
                      <a:pt x="24" y="98"/>
                    </a:cubicBezTo>
                    <a:cubicBezTo>
                      <a:pt x="20" y="102"/>
                      <a:pt x="16" y="106"/>
                      <a:pt x="12" y="110"/>
                    </a:cubicBezTo>
                    <a:cubicBezTo>
                      <a:pt x="19" y="108"/>
                      <a:pt x="27" y="107"/>
                      <a:pt x="34" y="106"/>
                    </a:cubicBezTo>
                    <a:cubicBezTo>
                      <a:pt x="32" y="116"/>
                      <a:pt x="30" y="126"/>
                      <a:pt x="28" y="137"/>
                    </a:cubicBezTo>
                    <a:cubicBezTo>
                      <a:pt x="45" y="143"/>
                      <a:pt x="61" y="148"/>
                      <a:pt x="79" y="153"/>
                    </a:cubicBezTo>
                    <a:cubicBezTo>
                      <a:pt x="79" y="159"/>
                      <a:pt x="79" y="164"/>
                      <a:pt x="79" y="170"/>
                    </a:cubicBezTo>
                    <a:cubicBezTo>
                      <a:pt x="68" y="172"/>
                      <a:pt x="57" y="176"/>
                      <a:pt x="46" y="180"/>
                    </a:cubicBezTo>
                    <a:cubicBezTo>
                      <a:pt x="46" y="188"/>
                      <a:pt x="46" y="195"/>
                      <a:pt x="46" y="203"/>
                    </a:cubicBezTo>
                    <a:cubicBezTo>
                      <a:pt x="56" y="203"/>
                      <a:pt x="65" y="203"/>
                      <a:pt x="75" y="203"/>
                    </a:cubicBezTo>
                    <a:cubicBezTo>
                      <a:pt x="78" y="212"/>
                      <a:pt x="79" y="220"/>
                      <a:pt x="79" y="230"/>
                    </a:cubicBezTo>
                    <a:cubicBezTo>
                      <a:pt x="77" y="231"/>
                      <a:pt x="72" y="235"/>
                      <a:pt x="70" y="237"/>
                    </a:cubicBezTo>
                    <a:cubicBezTo>
                      <a:pt x="69" y="247"/>
                      <a:pt x="69" y="256"/>
                      <a:pt x="69" y="266"/>
                    </a:cubicBezTo>
                    <a:cubicBezTo>
                      <a:pt x="64" y="272"/>
                      <a:pt x="54" y="277"/>
                      <a:pt x="56" y="286"/>
                    </a:cubicBezTo>
                    <a:cubicBezTo>
                      <a:pt x="60" y="295"/>
                      <a:pt x="69" y="301"/>
                      <a:pt x="76" y="306"/>
                    </a:cubicBezTo>
                    <a:cubicBezTo>
                      <a:pt x="90" y="315"/>
                      <a:pt x="104" y="326"/>
                      <a:pt x="120" y="330"/>
                    </a:cubicBezTo>
                    <a:cubicBezTo>
                      <a:pt x="120" y="338"/>
                      <a:pt x="120" y="347"/>
                      <a:pt x="120" y="355"/>
                    </a:cubicBezTo>
                    <a:cubicBezTo>
                      <a:pt x="112" y="355"/>
                      <a:pt x="104" y="355"/>
                      <a:pt x="96" y="355"/>
                    </a:cubicBezTo>
                    <a:cubicBezTo>
                      <a:pt x="116" y="370"/>
                      <a:pt x="115" y="397"/>
                      <a:pt x="116" y="419"/>
                    </a:cubicBezTo>
                    <a:cubicBezTo>
                      <a:pt x="111" y="420"/>
                      <a:pt x="106" y="423"/>
                      <a:pt x="102" y="425"/>
                    </a:cubicBezTo>
                    <a:cubicBezTo>
                      <a:pt x="95" y="421"/>
                      <a:pt x="89" y="418"/>
                      <a:pt x="83" y="415"/>
                    </a:cubicBezTo>
                    <a:cubicBezTo>
                      <a:pt x="83" y="419"/>
                      <a:pt x="83" y="425"/>
                      <a:pt x="83" y="429"/>
                    </a:cubicBezTo>
                    <a:cubicBezTo>
                      <a:pt x="93" y="432"/>
                      <a:pt x="103" y="437"/>
                      <a:pt x="109" y="445"/>
                    </a:cubicBezTo>
                    <a:cubicBezTo>
                      <a:pt x="122" y="450"/>
                      <a:pt x="132" y="459"/>
                      <a:pt x="144" y="465"/>
                    </a:cubicBezTo>
                    <a:cubicBezTo>
                      <a:pt x="157" y="467"/>
                      <a:pt x="170" y="466"/>
                      <a:pt x="183" y="466"/>
                    </a:cubicBezTo>
                    <a:cubicBezTo>
                      <a:pt x="186" y="472"/>
                      <a:pt x="188" y="478"/>
                      <a:pt x="190" y="483"/>
                    </a:cubicBezTo>
                    <a:cubicBezTo>
                      <a:pt x="202" y="485"/>
                      <a:pt x="214" y="487"/>
                      <a:pt x="225" y="490"/>
                    </a:cubicBezTo>
                    <a:cubicBezTo>
                      <a:pt x="226" y="491"/>
                      <a:pt x="226" y="492"/>
                      <a:pt x="226" y="493"/>
                    </a:cubicBezTo>
                    <a:cubicBezTo>
                      <a:pt x="245" y="486"/>
                      <a:pt x="245" y="486"/>
                      <a:pt x="245" y="486"/>
                    </a:cubicBezTo>
                    <a:cubicBezTo>
                      <a:pt x="240" y="454"/>
                      <a:pt x="240" y="454"/>
                      <a:pt x="240" y="454"/>
                    </a:cubicBezTo>
                    <a:cubicBezTo>
                      <a:pt x="276" y="432"/>
                      <a:pt x="276" y="432"/>
                      <a:pt x="276" y="432"/>
                    </a:cubicBezTo>
                    <a:cubicBezTo>
                      <a:pt x="311" y="451"/>
                      <a:pt x="311" y="451"/>
                      <a:pt x="311" y="451"/>
                    </a:cubicBezTo>
                    <a:cubicBezTo>
                      <a:pt x="350" y="463"/>
                      <a:pt x="350" y="463"/>
                      <a:pt x="350" y="463"/>
                    </a:cubicBezTo>
                    <a:cubicBezTo>
                      <a:pt x="371" y="491"/>
                      <a:pt x="371" y="491"/>
                      <a:pt x="371" y="491"/>
                    </a:cubicBezTo>
                    <a:cubicBezTo>
                      <a:pt x="371" y="524"/>
                      <a:pt x="371" y="524"/>
                      <a:pt x="371" y="524"/>
                    </a:cubicBezTo>
                    <a:cubicBezTo>
                      <a:pt x="396" y="545"/>
                      <a:pt x="396" y="545"/>
                      <a:pt x="396" y="545"/>
                    </a:cubicBezTo>
                    <a:cubicBezTo>
                      <a:pt x="397" y="562"/>
                      <a:pt x="397" y="562"/>
                      <a:pt x="397" y="562"/>
                    </a:cubicBezTo>
                    <a:cubicBezTo>
                      <a:pt x="408" y="558"/>
                      <a:pt x="421" y="558"/>
                      <a:pt x="432" y="557"/>
                    </a:cubicBezTo>
                    <a:cubicBezTo>
                      <a:pt x="436" y="553"/>
                      <a:pt x="441" y="549"/>
                      <a:pt x="444" y="545"/>
                    </a:cubicBezTo>
                    <a:cubicBezTo>
                      <a:pt x="451" y="545"/>
                      <a:pt x="458" y="545"/>
                      <a:pt x="464" y="544"/>
                    </a:cubicBezTo>
                    <a:cubicBezTo>
                      <a:pt x="467" y="539"/>
                      <a:pt x="471" y="534"/>
                      <a:pt x="473" y="528"/>
                    </a:cubicBezTo>
                    <a:cubicBezTo>
                      <a:pt x="479" y="520"/>
                      <a:pt x="470" y="511"/>
                      <a:pt x="468" y="503"/>
                    </a:cubicBezTo>
                    <a:cubicBezTo>
                      <a:pt x="466" y="490"/>
                      <a:pt x="464" y="477"/>
                      <a:pt x="456" y="465"/>
                    </a:cubicBezTo>
                    <a:cubicBezTo>
                      <a:pt x="460" y="461"/>
                      <a:pt x="463" y="457"/>
                      <a:pt x="467" y="453"/>
                    </a:cubicBezTo>
                    <a:cubicBezTo>
                      <a:pt x="474" y="452"/>
                      <a:pt x="480" y="452"/>
                      <a:pt x="487" y="45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08" name="Line 228">
                <a:extLst>
                  <a:ext uri="{FF2B5EF4-FFF2-40B4-BE49-F238E27FC236}">
                    <a16:creationId xmlns:a16="http://schemas.microsoft.com/office/drawing/2014/main" id="{2C3D966B-D79C-4B59-993D-05AFEC9A2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8" y="305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09" name="Line 229">
                <a:extLst>
                  <a:ext uri="{FF2B5EF4-FFF2-40B4-BE49-F238E27FC236}">
                    <a16:creationId xmlns:a16="http://schemas.microsoft.com/office/drawing/2014/main" id="{023FF278-1299-49D0-8CD6-BF8A98ADE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8" y="305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10" name="Freeform 230">
                <a:extLst>
                  <a:ext uri="{FF2B5EF4-FFF2-40B4-BE49-F238E27FC236}">
                    <a16:creationId xmlns:a16="http://schemas.microsoft.com/office/drawing/2014/main" id="{08F56B0A-A0DE-4978-A1AC-667BE4FFE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" y="3143"/>
                <a:ext cx="528" cy="390"/>
              </a:xfrm>
              <a:custGeom>
                <a:avLst/>
                <a:gdLst>
                  <a:gd name="T0" fmla="*/ 532 w 703"/>
                  <a:gd name="T1" fmla="*/ 4 h 518"/>
                  <a:gd name="T2" fmla="*/ 591 w 703"/>
                  <a:gd name="T3" fmla="*/ 15 h 518"/>
                  <a:gd name="T4" fmla="*/ 624 w 703"/>
                  <a:gd name="T5" fmla="*/ 20 h 518"/>
                  <a:gd name="T6" fmla="*/ 703 w 703"/>
                  <a:gd name="T7" fmla="*/ 86 h 518"/>
                  <a:gd name="T8" fmla="*/ 666 w 703"/>
                  <a:gd name="T9" fmla="*/ 80 h 518"/>
                  <a:gd name="T10" fmla="*/ 643 w 703"/>
                  <a:gd name="T11" fmla="*/ 142 h 518"/>
                  <a:gd name="T12" fmla="*/ 652 w 703"/>
                  <a:gd name="T13" fmla="*/ 217 h 518"/>
                  <a:gd name="T14" fmla="*/ 617 w 703"/>
                  <a:gd name="T15" fmla="*/ 256 h 518"/>
                  <a:gd name="T16" fmla="*/ 656 w 703"/>
                  <a:gd name="T17" fmla="*/ 273 h 518"/>
                  <a:gd name="T18" fmla="*/ 678 w 703"/>
                  <a:gd name="T19" fmla="*/ 294 h 518"/>
                  <a:gd name="T20" fmla="*/ 627 w 703"/>
                  <a:gd name="T21" fmla="*/ 291 h 518"/>
                  <a:gd name="T22" fmla="*/ 526 w 703"/>
                  <a:gd name="T23" fmla="*/ 339 h 518"/>
                  <a:gd name="T24" fmla="*/ 511 w 703"/>
                  <a:gd name="T25" fmla="*/ 373 h 518"/>
                  <a:gd name="T26" fmla="*/ 490 w 703"/>
                  <a:gd name="T27" fmla="*/ 414 h 518"/>
                  <a:gd name="T28" fmla="*/ 483 w 703"/>
                  <a:gd name="T29" fmla="*/ 447 h 518"/>
                  <a:gd name="T30" fmla="*/ 465 w 703"/>
                  <a:gd name="T31" fmla="*/ 456 h 518"/>
                  <a:gd name="T32" fmla="*/ 375 w 703"/>
                  <a:gd name="T33" fmla="*/ 468 h 518"/>
                  <a:gd name="T34" fmla="*/ 249 w 703"/>
                  <a:gd name="T35" fmla="*/ 475 h 518"/>
                  <a:gd name="T36" fmla="*/ 142 w 703"/>
                  <a:gd name="T37" fmla="*/ 518 h 518"/>
                  <a:gd name="T38" fmla="*/ 55 w 703"/>
                  <a:gd name="T39" fmla="*/ 385 h 518"/>
                  <a:gd name="T40" fmla="*/ 56 w 703"/>
                  <a:gd name="T41" fmla="*/ 334 h 518"/>
                  <a:gd name="T42" fmla="*/ 44 w 703"/>
                  <a:gd name="T43" fmla="*/ 296 h 518"/>
                  <a:gd name="T44" fmla="*/ 95 w 703"/>
                  <a:gd name="T45" fmla="*/ 250 h 518"/>
                  <a:gd name="T46" fmla="*/ 70 w 703"/>
                  <a:gd name="T47" fmla="*/ 215 h 518"/>
                  <a:gd name="T48" fmla="*/ 49 w 703"/>
                  <a:gd name="T49" fmla="*/ 203 h 518"/>
                  <a:gd name="T50" fmla="*/ 1 w 703"/>
                  <a:gd name="T51" fmla="*/ 126 h 518"/>
                  <a:gd name="T52" fmla="*/ 26 w 703"/>
                  <a:gd name="T53" fmla="*/ 82 h 518"/>
                  <a:gd name="T54" fmla="*/ 38 w 703"/>
                  <a:gd name="T55" fmla="*/ 118 h 518"/>
                  <a:gd name="T56" fmla="*/ 78 w 703"/>
                  <a:gd name="T57" fmla="*/ 139 h 518"/>
                  <a:gd name="T58" fmla="*/ 153 w 703"/>
                  <a:gd name="T59" fmla="*/ 130 h 518"/>
                  <a:gd name="T60" fmla="*/ 238 w 703"/>
                  <a:gd name="T61" fmla="*/ 123 h 518"/>
                  <a:gd name="T62" fmla="*/ 306 w 703"/>
                  <a:gd name="T63" fmla="*/ 113 h 518"/>
                  <a:gd name="T64" fmla="*/ 364 w 703"/>
                  <a:gd name="T65" fmla="*/ 117 h 518"/>
                  <a:gd name="T66" fmla="*/ 403 w 703"/>
                  <a:gd name="T67" fmla="*/ 63 h 518"/>
                  <a:gd name="T68" fmla="*/ 497 w 703"/>
                  <a:gd name="T69" fmla="*/ 2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3" h="518">
                    <a:moveTo>
                      <a:pt x="497" y="2"/>
                    </a:moveTo>
                    <a:cubicBezTo>
                      <a:pt x="509" y="0"/>
                      <a:pt x="521" y="2"/>
                      <a:pt x="532" y="4"/>
                    </a:cubicBezTo>
                    <a:cubicBezTo>
                      <a:pt x="547" y="8"/>
                      <a:pt x="561" y="2"/>
                      <a:pt x="575" y="1"/>
                    </a:cubicBezTo>
                    <a:cubicBezTo>
                      <a:pt x="580" y="6"/>
                      <a:pt x="585" y="11"/>
                      <a:pt x="591" y="15"/>
                    </a:cubicBezTo>
                    <a:cubicBezTo>
                      <a:pt x="598" y="11"/>
                      <a:pt x="605" y="5"/>
                      <a:pt x="611" y="0"/>
                    </a:cubicBezTo>
                    <a:cubicBezTo>
                      <a:pt x="615" y="6"/>
                      <a:pt x="619" y="13"/>
                      <a:pt x="624" y="20"/>
                    </a:cubicBezTo>
                    <a:cubicBezTo>
                      <a:pt x="644" y="20"/>
                      <a:pt x="663" y="20"/>
                      <a:pt x="683" y="19"/>
                    </a:cubicBezTo>
                    <a:cubicBezTo>
                      <a:pt x="694" y="40"/>
                      <a:pt x="700" y="63"/>
                      <a:pt x="703" y="86"/>
                    </a:cubicBezTo>
                    <a:cubicBezTo>
                      <a:pt x="695" y="83"/>
                      <a:pt x="689" y="79"/>
                      <a:pt x="682" y="76"/>
                    </a:cubicBezTo>
                    <a:cubicBezTo>
                      <a:pt x="677" y="78"/>
                      <a:pt x="671" y="79"/>
                      <a:pt x="666" y="80"/>
                    </a:cubicBezTo>
                    <a:cubicBezTo>
                      <a:pt x="661" y="85"/>
                      <a:pt x="657" y="90"/>
                      <a:pt x="652" y="95"/>
                    </a:cubicBezTo>
                    <a:cubicBezTo>
                      <a:pt x="647" y="110"/>
                      <a:pt x="655" y="128"/>
                      <a:pt x="643" y="142"/>
                    </a:cubicBezTo>
                    <a:cubicBezTo>
                      <a:pt x="644" y="143"/>
                      <a:pt x="646" y="146"/>
                      <a:pt x="647" y="148"/>
                    </a:cubicBezTo>
                    <a:cubicBezTo>
                      <a:pt x="636" y="170"/>
                      <a:pt x="653" y="193"/>
                      <a:pt x="652" y="217"/>
                    </a:cubicBezTo>
                    <a:cubicBezTo>
                      <a:pt x="644" y="219"/>
                      <a:pt x="637" y="221"/>
                      <a:pt x="629" y="223"/>
                    </a:cubicBezTo>
                    <a:cubicBezTo>
                      <a:pt x="622" y="233"/>
                      <a:pt x="602" y="244"/>
                      <a:pt x="617" y="256"/>
                    </a:cubicBezTo>
                    <a:cubicBezTo>
                      <a:pt x="624" y="252"/>
                      <a:pt x="632" y="250"/>
                      <a:pt x="641" y="249"/>
                    </a:cubicBezTo>
                    <a:cubicBezTo>
                      <a:pt x="645" y="257"/>
                      <a:pt x="651" y="265"/>
                      <a:pt x="656" y="273"/>
                    </a:cubicBezTo>
                    <a:cubicBezTo>
                      <a:pt x="659" y="273"/>
                      <a:pt x="666" y="273"/>
                      <a:pt x="669" y="273"/>
                    </a:cubicBezTo>
                    <a:cubicBezTo>
                      <a:pt x="673" y="280"/>
                      <a:pt x="683" y="286"/>
                      <a:pt x="678" y="294"/>
                    </a:cubicBezTo>
                    <a:cubicBezTo>
                      <a:pt x="670" y="305"/>
                      <a:pt x="656" y="309"/>
                      <a:pt x="646" y="316"/>
                    </a:cubicBezTo>
                    <a:cubicBezTo>
                      <a:pt x="638" y="309"/>
                      <a:pt x="632" y="300"/>
                      <a:pt x="627" y="291"/>
                    </a:cubicBezTo>
                    <a:cubicBezTo>
                      <a:pt x="613" y="290"/>
                      <a:pt x="600" y="295"/>
                      <a:pt x="589" y="302"/>
                    </a:cubicBezTo>
                    <a:cubicBezTo>
                      <a:pt x="577" y="327"/>
                      <a:pt x="548" y="330"/>
                      <a:pt x="526" y="339"/>
                    </a:cubicBezTo>
                    <a:cubicBezTo>
                      <a:pt x="527" y="343"/>
                      <a:pt x="529" y="347"/>
                      <a:pt x="531" y="351"/>
                    </a:cubicBezTo>
                    <a:cubicBezTo>
                      <a:pt x="525" y="359"/>
                      <a:pt x="518" y="366"/>
                      <a:pt x="511" y="373"/>
                    </a:cubicBezTo>
                    <a:cubicBezTo>
                      <a:pt x="504" y="375"/>
                      <a:pt x="497" y="378"/>
                      <a:pt x="490" y="380"/>
                    </a:cubicBezTo>
                    <a:cubicBezTo>
                      <a:pt x="490" y="392"/>
                      <a:pt x="490" y="403"/>
                      <a:pt x="490" y="414"/>
                    </a:cubicBezTo>
                    <a:cubicBezTo>
                      <a:pt x="495" y="419"/>
                      <a:pt x="500" y="424"/>
                      <a:pt x="505" y="430"/>
                    </a:cubicBezTo>
                    <a:cubicBezTo>
                      <a:pt x="499" y="437"/>
                      <a:pt x="491" y="442"/>
                      <a:pt x="483" y="447"/>
                    </a:cubicBezTo>
                    <a:cubicBezTo>
                      <a:pt x="481" y="448"/>
                      <a:pt x="475" y="449"/>
                      <a:pt x="473" y="449"/>
                    </a:cubicBezTo>
                    <a:cubicBezTo>
                      <a:pt x="471" y="451"/>
                      <a:pt x="467" y="454"/>
                      <a:pt x="465" y="456"/>
                    </a:cubicBezTo>
                    <a:cubicBezTo>
                      <a:pt x="446" y="463"/>
                      <a:pt x="427" y="470"/>
                      <a:pt x="409" y="480"/>
                    </a:cubicBezTo>
                    <a:cubicBezTo>
                      <a:pt x="399" y="472"/>
                      <a:pt x="388" y="463"/>
                      <a:pt x="375" y="468"/>
                    </a:cubicBezTo>
                    <a:cubicBezTo>
                      <a:pt x="356" y="475"/>
                      <a:pt x="334" y="463"/>
                      <a:pt x="322" y="448"/>
                    </a:cubicBezTo>
                    <a:cubicBezTo>
                      <a:pt x="296" y="449"/>
                      <a:pt x="266" y="452"/>
                      <a:pt x="249" y="475"/>
                    </a:cubicBezTo>
                    <a:cubicBezTo>
                      <a:pt x="239" y="477"/>
                      <a:pt x="229" y="482"/>
                      <a:pt x="221" y="488"/>
                    </a:cubicBezTo>
                    <a:cubicBezTo>
                      <a:pt x="196" y="502"/>
                      <a:pt x="165" y="501"/>
                      <a:pt x="142" y="518"/>
                    </a:cubicBezTo>
                    <a:cubicBezTo>
                      <a:pt x="128" y="493"/>
                      <a:pt x="138" y="463"/>
                      <a:pt x="135" y="435"/>
                    </a:cubicBezTo>
                    <a:cubicBezTo>
                      <a:pt x="112" y="413"/>
                      <a:pt x="76" y="410"/>
                      <a:pt x="55" y="385"/>
                    </a:cubicBezTo>
                    <a:cubicBezTo>
                      <a:pt x="49" y="380"/>
                      <a:pt x="54" y="373"/>
                      <a:pt x="55" y="368"/>
                    </a:cubicBezTo>
                    <a:cubicBezTo>
                      <a:pt x="57" y="357"/>
                      <a:pt x="56" y="345"/>
                      <a:pt x="56" y="334"/>
                    </a:cubicBezTo>
                    <a:cubicBezTo>
                      <a:pt x="54" y="333"/>
                      <a:pt x="50" y="329"/>
                      <a:pt x="48" y="327"/>
                    </a:cubicBezTo>
                    <a:cubicBezTo>
                      <a:pt x="47" y="316"/>
                      <a:pt x="46" y="306"/>
                      <a:pt x="44" y="296"/>
                    </a:cubicBezTo>
                    <a:cubicBezTo>
                      <a:pt x="50" y="286"/>
                      <a:pt x="61" y="295"/>
                      <a:pt x="69" y="297"/>
                    </a:cubicBezTo>
                    <a:cubicBezTo>
                      <a:pt x="67" y="277"/>
                      <a:pt x="82" y="262"/>
                      <a:pt x="95" y="250"/>
                    </a:cubicBezTo>
                    <a:cubicBezTo>
                      <a:pt x="90" y="239"/>
                      <a:pt x="81" y="231"/>
                      <a:pt x="71" y="226"/>
                    </a:cubicBezTo>
                    <a:cubicBezTo>
                      <a:pt x="70" y="223"/>
                      <a:pt x="70" y="217"/>
                      <a:pt x="70" y="215"/>
                    </a:cubicBezTo>
                    <a:cubicBezTo>
                      <a:pt x="67" y="211"/>
                      <a:pt x="63" y="208"/>
                      <a:pt x="60" y="205"/>
                    </a:cubicBezTo>
                    <a:cubicBezTo>
                      <a:pt x="57" y="204"/>
                      <a:pt x="52" y="203"/>
                      <a:pt x="49" y="203"/>
                    </a:cubicBezTo>
                    <a:cubicBezTo>
                      <a:pt x="39" y="192"/>
                      <a:pt x="25" y="185"/>
                      <a:pt x="11" y="179"/>
                    </a:cubicBezTo>
                    <a:cubicBezTo>
                      <a:pt x="9" y="162"/>
                      <a:pt x="0" y="145"/>
                      <a:pt x="1" y="126"/>
                    </a:cubicBezTo>
                    <a:cubicBezTo>
                      <a:pt x="7" y="123"/>
                      <a:pt x="13" y="120"/>
                      <a:pt x="19" y="116"/>
                    </a:cubicBezTo>
                    <a:cubicBezTo>
                      <a:pt x="20" y="104"/>
                      <a:pt x="23" y="93"/>
                      <a:pt x="26" y="82"/>
                    </a:cubicBezTo>
                    <a:cubicBezTo>
                      <a:pt x="34" y="88"/>
                      <a:pt x="44" y="94"/>
                      <a:pt x="52" y="101"/>
                    </a:cubicBezTo>
                    <a:cubicBezTo>
                      <a:pt x="51" y="108"/>
                      <a:pt x="43" y="113"/>
                      <a:pt x="38" y="118"/>
                    </a:cubicBezTo>
                    <a:cubicBezTo>
                      <a:pt x="38" y="125"/>
                      <a:pt x="38" y="132"/>
                      <a:pt x="38" y="139"/>
                    </a:cubicBezTo>
                    <a:cubicBezTo>
                      <a:pt x="51" y="139"/>
                      <a:pt x="65" y="139"/>
                      <a:pt x="78" y="139"/>
                    </a:cubicBezTo>
                    <a:cubicBezTo>
                      <a:pt x="80" y="137"/>
                      <a:pt x="84" y="132"/>
                      <a:pt x="85" y="130"/>
                    </a:cubicBezTo>
                    <a:cubicBezTo>
                      <a:pt x="108" y="131"/>
                      <a:pt x="131" y="130"/>
                      <a:pt x="153" y="130"/>
                    </a:cubicBezTo>
                    <a:cubicBezTo>
                      <a:pt x="167" y="130"/>
                      <a:pt x="175" y="143"/>
                      <a:pt x="186" y="149"/>
                    </a:cubicBezTo>
                    <a:cubicBezTo>
                      <a:pt x="204" y="144"/>
                      <a:pt x="221" y="133"/>
                      <a:pt x="238" y="123"/>
                    </a:cubicBezTo>
                    <a:cubicBezTo>
                      <a:pt x="258" y="131"/>
                      <a:pt x="279" y="120"/>
                      <a:pt x="299" y="120"/>
                    </a:cubicBezTo>
                    <a:cubicBezTo>
                      <a:pt x="301" y="119"/>
                      <a:pt x="304" y="115"/>
                      <a:pt x="306" y="113"/>
                    </a:cubicBezTo>
                    <a:cubicBezTo>
                      <a:pt x="316" y="117"/>
                      <a:pt x="327" y="117"/>
                      <a:pt x="338" y="113"/>
                    </a:cubicBezTo>
                    <a:cubicBezTo>
                      <a:pt x="346" y="115"/>
                      <a:pt x="355" y="116"/>
                      <a:pt x="364" y="117"/>
                    </a:cubicBezTo>
                    <a:cubicBezTo>
                      <a:pt x="376" y="102"/>
                      <a:pt x="389" y="88"/>
                      <a:pt x="401" y="73"/>
                    </a:cubicBezTo>
                    <a:cubicBezTo>
                      <a:pt x="402" y="71"/>
                      <a:pt x="403" y="66"/>
                      <a:pt x="403" y="63"/>
                    </a:cubicBezTo>
                    <a:cubicBezTo>
                      <a:pt x="412" y="50"/>
                      <a:pt x="421" y="35"/>
                      <a:pt x="437" y="30"/>
                    </a:cubicBezTo>
                    <a:cubicBezTo>
                      <a:pt x="458" y="23"/>
                      <a:pt x="480" y="16"/>
                      <a:pt x="497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11" name="Freeform 231">
                <a:extLst>
                  <a:ext uri="{FF2B5EF4-FFF2-40B4-BE49-F238E27FC236}">
                    <a16:creationId xmlns:a16="http://schemas.microsoft.com/office/drawing/2014/main" id="{89C524DF-2D3F-44A7-AF45-C90295CD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" y="3149"/>
                <a:ext cx="10" cy="9"/>
              </a:xfrm>
              <a:custGeom>
                <a:avLst/>
                <a:gdLst>
                  <a:gd name="T0" fmla="*/ 3 w 13"/>
                  <a:gd name="T1" fmla="*/ 2 h 12"/>
                  <a:gd name="T2" fmla="*/ 10 w 13"/>
                  <a:gd name="T3" fmla="*/ 10 h 12"/>
                  <a:gd name="T4" fmla="*/ 3 w 13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3" y="2"/>
                    </a:moveTo>
                    <a:cubicBezTo>
                      <a:pt x="10" y="0"/>
                      <a:pt x="13" y="2"/>
                      <a:pt x="10" y="10"/>
                    </a:cubicBezTo>
                    <a:cubicBezTo>
                      <a:pt x="3" y="12"/>
                      <a:pt x="0" y="10"/>
                      <a:pt x="3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12" name="Freeform 232">
                <a:extLst>
                  <a:ext uri="{FF2B5EF4-FFF2-40B4-BE49-F238E27FC236}">
                    <a16:creationId xmlns:a16="http://schemas.microsoft.com/office/drawing/2014/main" id="{471C80B9-1DE1-40E1-B9CB-5F721BE39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5" y="3151"/>
                <a:ext cx="327" cy="302"/>
              </a:xfrm>
              <a:custGeom>
                <a:avLst/>
                <a:gdLst>
                  <a:gd name="T0" fmla="*/ 79 w 435"/>
                  <a:gd name="T1" fmla="*/ 13 h 401"/>
                  <a:gd name="T2" fmla="*/ 136 w 435"/>
                  <a:gd name="T3" fmla="*/ 0 h 401"/>
                  <a:gd name="T4" fmla="*/ 170 w 435"/>
                  <a:gd name="T5" fmla="*/ 18 h 401"/>
                  <a:gd name="T6" fmla="*/ 228 w 435"/>
                  <a:gd name="T7" fmla="*/ 28 h 401"/>
                  <a:gd name="T8" fmla="*/ 243 w 435"/>
                  <a:gd name="T9" fmla="*/ 3 h 401"/>
                  <a:gd name="T10" fmla="*/ 271 w 435"/>
                  <a:gd name="T11" fmla="*/ 17 h 401"/>
                  <a:gd name="T12" fmla="*/ 313 w 435"/>
                  <a:gd name="T13" fmla="*/ 22 h 401"/>
                  <a:gd name="T14" fmla="*/ 344 w 435"/>
                  <a:gd name="T15" fmla="*/ 54 h 401"/>
                  <a:gd name="T16" fmla="*/ 359 w 435"/>
                  <a:gd name="T17" fmla="*/ 55 h 401"/>
                  <a:gd name="T18" fmla="*/ 360 w 435"/>
                  <a:gd name="T19" fmla="*/ 37 h 401"/>
                  <a:gd name="T20" fmla="*/ 393 w 435"/>
                  <a:gd name="T21" fmla="*/ 36 h 401"/>
                  <a:gd name="T22" fmla="*/ 383 w 435"/>
                  <a:gd name="T23" fmla="*/ 47 h 401"/>
                  <a:gd name="T24" fmla="*/ 382 w 435"/>
                  <a:gd name="T25" fmla="*/ 75 h 401"/>
                  <a:gd name="T26" fmla="*/ 368 w 435"/>
                  <a:gd name="T27" fmla="*/ 117 h 401"/>
                  <a:gd name="T28" fmla="*/ 424 w 435"/>
                  <a:gd name="T29" fmla="*/ 156 h 401"/>
                  <a:gd name="T30" fmla="*/ 435 w 435"/>
                  <a:gd name="T31" fmla="*/ 165 h 401"/>
                  <a:gd name="T32" fmla="*/ 399 w 435"/>
                  <a:gd name="T33" fmla="*/ 166 h 401"/>
                  <a:gd name="T34" fmla="*/ 412 w 435"/>
                  <a:gd name="T35" fmla="*/ 186 h 401"/>
                  <a:gd name="T36" fmla="*/ 429 w 435"/>
                  <a:gd name="T37" fmla="*/ 232 h 401"/>
                  <a:gd name="T38" fmla="*/ 402 w 435"/>
                  <a:gd name="T39" fmla="*/ 221 h 401"/>
                  <a:gd name="T40" fmla="*/ 390 w 435"/>
                  <a:gd name="T41" fmla="*/ 243 h 401"/>
                  <a:gd name="T42" fmla="*/ 368 w 435"/>
                  <a:gd name="T43" fmla="*/ 238 h 401"/>
                  <a:gd name="T44" fmla="*/ 379 w 435"/>
                  <a:gd name="T45" fmla="*/ 275 h 401"/>
                  <a:gd name="T46" fmla="*/ 361 w 435"/>
                  <a:gd name="T47" fmla="*/ 272 h 401"/>
                  <a:gd name="T48" fmla="*/ 335 w 435"/>
                  <a:gd name="T49" fmla="*/ 320 h 401"/>
                  <a:gd name="T50" fmla="*/ 318 w 435"/>
                  <a:gd name="T51" fmla="*/ 328 h 401"/>
                  <a:gd name="T52" fmla="*/ 336 w 435"/>
                  <a:gd name="T53" fmla="*/ 369 h 401"/>
                  <a:gd name="T54" fmla="*/ 336 w 435"/>
                  <a:gd name="T55" fmla="*/ 401 h 401"/>
                  <a:gd name="T56" fmla="*/ 305 w 435"/>
                  <a:gd name="T57" fmla="*/ 386 h 401"/>
                  <a:gd name="T58" fmla="*/ 267 w 435"/>
                  <a:gd name="T59" fmla="*/ 359 h 401"/>
                  <a:gd name="T60" fmla="*/ 249 w 435"/>
                  <a:gd name="T61" fmla="*/ 365 h 401"/>
                  <a:gd name="T62" fmla="*/ 253 w 435"/>
                  <a:gd name="T63" fmla="*/ 348 h 401"/>
                  <a:gd name="T64" fmla="*/ 209 w 435"/>
                  <a:gd name="T65" fmla="*/ 311 h 401"/>
                  <a:gd name="T66" fmla="*/ 171 w 435"/>
                  <a:gd name="T67" fmla="*/ 251 h 401"/>
                  <a:gd name="T68" fmla="*/ 107 w 435"/>
                  <a:gd name="T69" fmla="*/ 210 h 401"/>
                  <a:gd name="T70" fmla="*/ 61 w 435"/>
                  <a:gd name="T71" fmla="*/ 159 h 401"/>
                  <a:gd name="T72" fmla="*/ 54 w 435"/>
                  <a:gd name="T73" fmla="*/ 126 h 401"/>
                  <a:gd name="T74" fmla="*/ 16 w 435"/>
                  <a:gd name="T75" fmla="*/ 88 h 401"/>
                  <a:gd name="T76" fmla="*/ 0 w 435"/>
                  <a:gd name="T77" fmla="*/ 70 h 401"/>
                  <a:gd name="T78" fmla="*/ 5 w 435"/>
                  <a:gd name="T79" fmla="*/ 24 h 401"/>
                  <a:gd name="T80" fmla="*/ 18 w 435"/>
                  <a:gd name="T81" fmla="*/ 17 h 401"/>
                  <a:gd name="T82" fmla="*/ 63 w 435"/>
                  <a:gd name="T83" fmla="*/ 52 h 401"/>
                  <a:gd name="T84" fmla="*/ 70 w 435"/>
                  <a:gd name="T85" fmla="*/ 24 h 401"/>
                  <a:gd name="T86" fmla="*/ 79 w 435"/>
                  <a:gd name="T87" fmla="*/ 13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5" h="401">
                    <a:moveTo>
                      <a:pt x="79" y="13"/>
                    </a:moveTo>
                    <a:cubicBezTo>
                      <a:pt x="99" y="14"/>
                      <a:pt x="120" y="14"/>
                      <a:pt x="136" y="0"/>
                    </a:cubicBezTo>
                    <a:cubicBezTo>
                      <a:pt x="145" y="9"/>
                      <a:pt x="156" y="20"/>
                      <a:pt x="170" y="18"/>
                    </a:cubicBezTo>
                    <a:cubicBezTo>
                      <a:pt x="190" y="16"/>
                      <a:pt x="209" y="21"/>
                      <a:pt x="228" y="28"/>
                    </a:cubicBezTo>
                    <a:cubicBezTo>
                      <a:pt x="230" y="18"/>
                      <a:pt x="235" y="9"/>
                      <a:pt x="243" y="3"/>
                    </a:cubicBezTo>
                    <a:cubicBezTo>
                      <a:pt x="252" y="8"/>
                      <a:pt x="261" y="13"/>
                      <a:pt x="271" y="17"/>
                    </a:cubicBezTo>
                    <a:cubicBezTo>
                      <a:pt x="284" y="14"/>
                      <a:pt x="305" y="6"/>
                      <a:pt x="313" y="22"/>
                    </a:cubicBezTo>
                    <a:cubicBezTo>
                      <a:pt x="321" y="35"/>
                      <a:pt x="335" y="42"/>
                      <a:pt x="344" y="54"/>
                    </a:cubicBezTo>
                    <a:cubicBezTo>
                      <a:pt x="349" y="54"/>
                      <a:pt x="354" y="55"/>
                      <a:pt x="359" y="55"/>
                    </a:cubicBezTo>
                    <a:cubicBezTo>
                      <a:pt x="358" y="49"/>
                      <a:pt x="354" y="42"/>
                      <a:pt x="360" y="37"/>
                    </a:cubicBezTo>
                    <a:cubicBezTo>
                      <a:pt x="368" y="27"/>
                      <a:pt x="383" y="32"/>
                      <a:pt x="393" y="36"/>
                    </a:cubicBezTo>
                    <a:cubicBezTo>
                      <a:pt x="390" y="39"/>
                      <a:pt x="386" y="44"/>
                      <a:pt x="383" y="47"/>
                    </a:cubicBezTo>
                    <a:cubicBezTo>
                      <a:pt x="382" y="56"/>
                      <a:pt x="382" y="66"/>
                      <a:pt x="382" y="75"/>
                    </a:cubicBezTo>
                    <a:cubicBezTo>
                      <a:pt x="367" y="85"/>
                      <a:pt x="367" y="102"/>
                      <a:pt x="368" y="117"/>
                    </a:cubicBezTo>
                    <a:cubicBezTo>
                      <a:pt x="385" y="133"/>
                      <a:pt x="404" y="145"/>
                      <a:pt x="424" y="156"/>
                    </a:cubicBezTo>
                    <a:cubicBezTo>
                      <a:pt x="429" y="157"/>
                      <a:pt x="433" y="160"/>
                      <a:pt x="435" y="165"/>
                    </a:cubicBezTo>
                    <a:cubicBezTo>
                      <a:pt x="423" y="165"/>
                      <a:pt x="411" y="165"/>
                      <a:pt x="399" y="166"/>
                    </a:cubicBezTo>
                    <a:cubicBezTo>
                      <a:pt x="400" y="174"/>
                      <a:pt x="404" y="181"/>
                      <a:pt x="412" y="186"/>
                    </a:cubicBezTo>
                    <a:cubicBezTo>
                      <a:pt x="426" y="197"/>
                      <a:pt x="426" y="216"/>
                      <a:pt x="429" y="232"/>
                    </a:cubicBezTo>
                    <a:cubicBezTo>
                      <a:pt x="421" y="226"/>
                      <a:pt x="413" y="217"/>
                      <a:pt x="402" y="221"/>
                    </a:cubicBezTo>
                    <a:cubicBezTo>
                      <a:pt x="396" y="227"/>
                      <a:pt x="393" y="236"/>
                      <a:pt x="390" y="243"/>
                    </a:cubicBezTo>
                    <a:cubicBezTo>
                      <a:pt x="382" y="241"/>
                      <a:pt x="375" y="239"/>
                      <a:pt x="368" y="238"/>
                    </a:cubicBezTo>
                    <a:cubicBezTo>
                      <a:pt x="367" y="251"/>
                      <a:pt x="371" y="264"/>
                      <a:pt x="379" y="275"/>
                    </a:cubicBezTo>
                    <a:cubicBezTo>
                      <a:pt x="373" y="274"/>
                      <a:pt x="367" y="270"/>
                      <a:pt x="361" y="272"/>
                    </a:cubicBezTo>
                    <a:cubicBezTo>
                      <a:pt x="348" y="286"/>
                      <a:pt x="339" y="302"/>
                      <a:pt x="335" y="320"/>
                    </a:cubicBezTo>
                    <a:cubicBezTo>
                      <a:pt x="329" y="322"/>
                      <a:pt x="323" y="323"/>
                      <a:pt x="318" y="328"/>
                    </a:cubicBezTo>
                    <a:cubicBezTo>
                      <a:pt x="312" y="345"/>
                      <a:pt x="333" y="353"/>
                      <a:pt x="336" y="369"/>
                    </a:cubicBezTo>
                    <a:cubicBezTo>
                      <a:pt x="337" y="379"/>
                      <a:pt x="336" y="390"/>
                      <a:pt x="336" y="401"/>
                    </a:cubicBezTo>
                    <a:cubicBezTo>
                      <a:pt x="325" y="398"/>
                      <a:pt x="313" y="395"/>
                      <a:pt x="305" y="386"/>
                    </a:cubicBezTo>
                    <a:cubicBezTo>
                      <a:pt x="295" y="374"/>
                      <a:pt x="283" y="363"/>
                      <a:pt x="267" y="359"/>
                    </a:cubicBezTo>
                    <a:cubicBezTo>
                      <a:pt x="261" y="361"/>
                      <a:pt x="255" y="363"/>
                      <a:pt x="249" y="365"/>
                    </a:cubicBezTo>
                    <a:cubicBezTo>
                      <a:pt x="250" y="359"/>
                      <a:pt x="252" y="353"/>
                      <a:pt x="253" y="348"/>
                    </a:cubicBezTo>
                    <a:cubicBezTo>
                      <a:pt x="237" y="338"/>
                      <a:pt x="227" y="320"/>
                      <a:pt x="209" y="311"/>
                    </a:cubicBezTo>
                    <a:cubicBezTo>
                      <a:pt x="198" y="291"/>
                      <a:pt x="186" y="270"/>
                      <a:pt x="171" y="251"/>
                    </a:cubicBezTo>
                    <a:cubicBezTo>
                      <a:pt x="150" y="237"/>
                      <a:pt x="125" y="227"/>
                      <a:pt x="107" y="210"/>
                    </a:cubicBezTo>
                    <a:cubicBezTo>
                      <a:pt x="92" y="192"/>
                      <a:pt x="77" y="176"/>
                      <a:pt x="61" y="159"/>
                    </a:cubicBezTo>
                    <a:cubicBezTo>
                      <a:pt x="59" y="148"/>
                      <a:pt x="56" y="137"/>
                      <a:pt x="54" y="126"/>
                    </a:cubicBezTo>
                    <a:cubicBezTo>
                      <a:pt x="41" y="113"/>
                      <a:pt x="33" y="96"/>
                      <a:pt x="16" y="88"/>
                    </a:cubicBezTo>
                    <a:cubicBezTo>
                      <a:pt x="8" y="85"/>
                      <a:pt x="4" y="77"/>
                      <a:pt x="0" y="70"/>
                    </a:cubicBezTo>
                    <a:cubicBezTo>
                      <a:pt x="5" y="55"/>
                      <a:pt x="5" y="39"/>
                      <a:pt x="5" y="24"/>
                    </a:cubicBezTo>
                    <a:cubicBezTo>
                      <a:pt x="9" y="21"/>
                      <a:pt x="14" y="20"/>
                      <a:pt x="18" y="17"/>
                    </a:cubicBezTo>
                    <a:cubicBezTo>
                      <a:pt x="36" y="26"/>
                      <a:pt x="44" y="46"/>
                      <a:pt x="63" y="52"/>
                    </a:cubicBezTo>
                    <a:cubicBezTo>
                      <a:pt x="66" y="42"/>
                      <a:pt x="68" y="33"/>
                      <a:pt x="70" y="24"/>
                    </a:cubicBezTo>
                    <a:cubicBezTo>
                      <a:pt x="73" y="20"/>
                      <a:pt x="76" y="17"/>
                      <a:pt x="79" y="1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13" name="Freeform 233">
                <a:extLst>
                  <a:ext uri="{FF2B5EF4-FFF2-40B4-BE49-F238E27FC236}">
                    <a16:creationId xmlns:a16="http://schemas.microsoft.com/office/drawing/2014/main" id="{9A6FB619-FCCE-4D4B-B94F-DF8B4E100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" y="3160"/>
                <a:ext cx="8" cy="8"/>
              </a:xfrm>
              <a:custGeom>
                <a:avLst/>
                <a:gdLst>
                  <a:gd name="T0" fmla="*/ 2 w 11"/>
                  <a:gd name="T1" fmla="*/ 2 h 11"/>
                  <a:gd name="T2" fmla="*/ 8 w 11"/>
                  <a:gd name="T3" fmla="*/ 8 h 11"/>
                  <a:gd name="T4" fmla="*/ 2 w 11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2" y="2"/>
                    </a:moveTo>
                    <a:cubicBezTo>
                      <a:pt x="9" y="0"/>
                      <a:pt x="11" y="2"/>
                      <a:pt x="8" y="8"/>
                    </a:cubicBezTo>
                    <a:cubicBezTo>
                      <a:pt x="2" y="11"/>
                      <a:pt x="0" y="8"/>
                      <a:pt x="2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14" name="Freeform 234">
                <a:extLst>
                  <a:ext uri="{FF2B5EF4-FFF2-40B4-BE49-F238E27FC236}">
                    <a16:creationId xmlns:a16="http://schemas.microsoft.com/office/drawing/2014/main" id="{46C3DAD5-93E1-4ECC-ABB2-25F6643F3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3163"/>
                <a:ext cx="30" cy="38"/>
              </a:xfrm>
              <a:custGeom>
                <a:avLst/>
                <a:gdLst>
                  <a:gd name="T0" fmla="*/ 13 w 40"/>
                  <a:gd name="T1" fmla="*/ 0 h 50"/>
                  <a:gd name="T2" fmla="*/ 40 w 40"/>
                  <a:gd name="T3" fmla="*/ 32 h 50"/>
                  <a:gd name="T4" fmla="*/ 40 w 40"/>
                  <a:gd name="T5" fmla="*/ 50 h 50"/>
                  <a:gd name="T6" fmla="*/ 19 w 40"/>
                  <a:gd name="T7" fmla="*/ 34 h 50"/>
                  <a:gd name="T8" fmla="*/ 8 w 40"/>
                  <a:gd name="T9" fmla="*/ 34 h 50"/>
                  <a:gd name="T10" fmla="*/ 12 w 40"/>
                  <a:gd name="T11" fmla="*/ 13 h 50"/>
                  <a:gd name="T12" fmla="*/ 13 w 40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50">
                    <a:moveTo>
                      <a:pt x="13" y="0"/>
                    </a:moveTo>
                    <a:cubicBezTo>
                      <a:pt x="23" y="9"/>
                      <a:pt x="32" y="20"/>
                      <a:pt x="40" y="32"/>
                    </a:cubicBezTo>
                    <a:cubicBezTo>
                      <a:pt x="40" y="38"/>
                      <a:pt x="40" y="44"/>
                      <a:pt x="40" y="50"/>
                    </a:cubicBezTo>
                    <a:cubicBezTo>
                      <a:pt x="31" y="46"/>
                      <a:pt x="25" y="40"/>
                      <a:pt x="19" y="34"/>
                    </a:cubicBezTo>
                    <a:cubicBezTo>
                      <a:pt x="17" y="34"/>
                      <a:pt x="11" y="34"/>
                      <a:pt x="8" y="34"/>
                    </a:cubicBezTo>
                    <a:cubicBezTo>
                      <a:pt x="0" y="27"/>
                      <a:pt x="5" y="19"/>
                      <a:pt x="12" y="13"/>
                    </a:cubicBezTo>
                    <a:cubicBezTo>
                      <a:pt x="12" y="10"/>
                      <a:pt x="12" y="3"/>
                      <a:pt x="13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15" name="Freeform 235">
                <a:extLst>
                  <a:ext uri="{FF2B5EF4-FFF2-40B4-BE49-F238E27FC236}">
                    <a16:creationId xmlns:a16="http://schemas.microsoft.com/office/drawing/2014/main" id="{E40235B9-31B1-41C0-8842-EF7806F08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4" y="3168"/>
                <a:ext cx="876" cy="826"/>
              </a:xfrm>
              <a:custGeom>
                <a:avLst/>
                <a:gdLst>
                  <a:gd name="T0" fmla="*/ 940 w 1164"/>
                  <a:gd name="T1" fmla="*/ 8 h 1098"/>
                  <a:gd name="T2" fmla="*/ 999 w 1164"/>
                  <a:gd name="T3" fmla="*/ 51 h 1098"/>
                  <a:gd name="T4" fmla="*/ 1083 w 1164"/>
                  <a:gd name="T5" fmla="*/ 79 h 1098"/>
                  <a:gd name="T6" fmla="*/ 1164 w 1164"/>
                  <a:gd name="T7" fmla="*/ 796 h 1098"/>
                  <a:gd name="T8" fmla="*/ 1113 w 1164"/>
                  <a:gd name="T9" fmla="*/ 827 h 1098"/>
                  <a:gd name="T10" fmla="*/ 1086 w 1164"/>
                  <a:gd name="T11" fmla="*/ 879 h 1098"/>
                  <a:gd name="T12" fmla="*/ 1028 w 1164"/>
                  <a:gd name="T13" fmla="*/ 945 h 1098"/>
                  <a:gd name="T14" fmla="*/ 933 w 1164"/>
                  <a:gd name="T15" fmla="*/ 996 h 1098"/>
                  <a:gd name="T16" fmla="*/ 820 w 1164"/>
                  <a:gd name="T17" fmla="*/ 988 h 1098"/>
                  <a:gd name="T18" fmla="*/ 731 w 1164"/>
                  <a:gd name="T19" fmla="*/ 978 h 1098"/>
                  <a:gd name="T20" fmla="*/ 679 w 1164"/>
                  <a:gd name="T21" fmla="*/ 976 h 1098"/>
                  <a:gd name="T22" fmla="*/ 648 w 1164"/>
                  <a:gd name="T23" fmla="*/ 1015 h 1098"/>
                  <a:gd name="T24" fmla="*/ 658 w 1164"/>
                  <a:gd name="T25" fmla="*/ 1051 h 1098"/>
                  <a:gd name="T26" fmla="*/ 616 w 1164"/>
                  <a:gd name="T27" fmla="*/ 1073 h 1098"/>
                  <a:gd name="T28" fmla="*/ 588 w 1164"/>
                  <a:gd name="T29" fmla="*/ 1075 h 1098"/>
                  <a:gd name="T30" fmla="*/ 525 w 1164"/>
                  <a:gd name="T31" fmla="*/ 1091 h 1098"/>
                  <a:gd name="T32" fmla="*/ 464 w 1164"/>
                  <a:gd name="T33" fmla="*/ 1047 h 1098"/>
                  <a:gd name="T34" fmla="*/ 461 w 1164"/>
                  <a:gd name="T35" fmla="*/ 1051 h 1098"/>
                  <a:gd name="T36" fmla="*/ 414 w 1164"/>
                  <a:gd name="T37" fmla="*/ 1045 h 1098"/>
                  <a:gd name="T38" fmla="*/ 389 w 1164"/>
                  <a:gd name="T39" fmla="*/ 1042 h 1098"/>
                  <a:gd name="T40" fmla="*/ 380 w 1164"/>
                  <a:gd name="T41" fmla="*/ 1056 h 1098"/>
                  <a:gd name="T42" fmla="*/ 354 w 1164"/>
                  <a:gd name="T43" fmla="*/ 1098 h 1098"/>
                  <a:gd name="T44" fmla="*/ 345 w 1164"/>
                  <a:gd name="T45" fmla="*/ 1061 h 1098"/>
                  <a:gd name="T46" fmla="*/ 299 w 1164"/>
                  <a:gd name="T47" fmla="*/ 1079 h 1098"/>
                  <a:gd name="T48" fmla="*/ 285 w 1164"/>
                  <a:gd name="T49" fmla="*/ 1075 h 1098"/>
                  <a:gd name="T50" fmla="*/ 369 w 1164"/>
                  <a:gd name="T51" fmla="*/ 1015 h 1098"/>
                  <a:gd name="T52" fmla="*/ 290 w 1164"/>
                  <a:gd name="T53" fmla="*/ 1038 h 1098"/>
                  <a:gd name="T54" fmla="*/ 249 w 1164"/>
                  <a:gd name="T55" fmla="*/ 1052 h 1098"/>
                  <a:gd name="T56" fmla="*/ 273 w 1164"/>
                  <a:gd name="T57" fmla="*/ 999 h 1098"/>
                  <a:gd name="T58" fmla="*/ 227 w 1164"/>
                  <a:gd name="T59" fmla="*/ 988 h 1098"/>
                  <a:gd name="T60" fmla="*/ 196 w 1164"/>
                  <a:gd name="T61" fmla="*/ 953 h 1098"/>
                  <a:gd name="T62" fmla="*/ 146 w 1164"/>
                  <a:gd name="T63" fmla="*/ 904 h 1098"/>
                  <a:gd name="T64" fmla="*/ 87 w 1164"/>
                  <a:gd name="T65" fmla="*/ 858 h 1098"/>
                  <a:gd name="T66" fmla="*/ 171 w 1164"/>
                  <a:gd name="T67" fmla="*/ 829 h 1098"/>
                  <a:gd name="T68" fmla="*/ 137 w 1164"/>
                  <a:gd name="T69" fmla="*/ 771 h 1098"/>
                  <a:gd name="T70" fmla="*/ 76 w 1164"/>
                  <a:gd name="T71" fmla="*/ 715 h 1098"/>
                  <a:gd name="T72" fmla="*/ 105 w 1164"/>
                  <a:gd name="T73" fmla="*/ 663 h 1098"/>
                  <a:gd name="T74" fmla="*/ 36 w 1164"/>
                  <a:gd name="T75" fmla="*/ 697 h 1098"/>
                  <a:gd name="T76" fmla="*/ 2 w 1164"/>
                  <a:gd name="T77" fmla="*/ 653 h 1098"/>
                  <a:gd name="T78" fmla="*/ 14 w 1164"/>
                  <a:gd name="T79" fmla="*/ 608 h 1098"/>
                  <a:gd name="T80" fmla="*/ 24 w 1164"/>
                  <a:gd name="T81" fmla="*/ 556 h 1098"/>
                  <a:gd name="T82" fmla="*/ 92 w 1164"/>
                  <a:gd name="T83" fmla="*/ 535 h 1098"/>
                  <a:gd name="T84" fmla="*/ 168 w 1164"/>
                  <a:gd name="T85" fmla="*/ 519 h 1098"/>
                  <a:gd name="T86" fmla="*/ 157 w 1164"/>
                  <a:gd name="T87" fmla="*/ 493 h 1098"/>
                  <a:gd name="T88" fmla="*/ 208 w 1164"/>
                  <a:gd name="T89" fmla="*/ 512 h 1098"/>
                  <a:gd name="T90" fmla="*/ 277 w 1164"/>
                  <a:gd name="T91" fmla="*/ 490 h 1098"/>
                  <a:gd name="T92" fmla="*/ 285 w 1164"/>
                  <a:gd name="T93" fmla="*/ 463 h 1098"/>
                  <a:gd name="T94" fmla="*/ 364 w 1164"/>
                  <a:gd name="T95" fmla="*/ 415 h 1098"/>
                  <a:gd name="T96" fmla="*/ 383 w 1164"/>
                  <a:gd name="T97" fmla="*/ 388 h 1098"/>
                  <a:gd name="T98" fmla="*/ 293 w 1164"/>
                  <a:gd name="T99" fmla="*/ 386 h 1098"/>
                  <a:gd name="T100" fmla="*/ 377 w 1164"/>
                  <a:gd name="T101" fmla="*/ 340 h 1098"/>
                  <a:gd name="T102" fmla="*/ 493 w 1164"/>
                  <a:gd name="T103" fmla="*/ 314 h 1098"/>
                  <a:gd name="T104" fmla="*/ 620 w 1164"/>
                  <a:gd name="T105" fmla="*/ 168 h 1098"/>
                  <a:gd name="T106" fmla="*/ 728 w 1164"/>
                  <a:gd name="T107" fmla="*/ 83 h 1098"/>
                  <a:gd name="T108" fmla="*/ 803 w 1164"/>
                  <a:gd name="T109" fmla="*/ 66 h 1098"/>
                  <a:gd name="T110" fmla="*/ 868 w 1164"/>
                  <a:gd name="T111" fmla="*/ 47 h 1098"/>
                  <a:gd name="T112" fmla="*/ 903 w 1164"/>
                  <a:gd name="T113" fmla="*/ 5 h 10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4" h="1098">
                    <a:moveTo>
                      <a:pt x="903" y="5"/>
                    </a:moveTo>
                    <a:cubicBezTo>
                      <a:pt x="910" y="2"/>
                      <a:pt x="917" y="0"/>
                      <a:pt x="924" y="4"/>
                    </a:cubicBezTo>
                    <a:cubicBezTo>
                      <a:pt x="924" y="3"/>
                      <a:pt x="925" y="1"/>
                      <a:pt x="925" y="0"/>
                    </a:cubicBezTo>
                    <a:cubicBezTo>
                      <a:pt x="929" y="2"/>
                      <a:pt x="936" y="6"/>
                      <a:pt x="940" y="8"/>
                    </a:cubicBezTo>
                    <a:cubicBezTo>
                      <a:pt x="938" y="20"/>
                      <a:pt x="929" y="25"/>
                      <a:pt x="918" y="25"/>
                    </a:cubicBezTo>
                    <a:cubicBezTo>
                      <a:pt x="926" y="33"/>
                      <a:pt x="935" y="39"/>
                      <a:pt x="945" y="43"/>
                    </a:cubicBezTo>
                    <a:cubicBezTo>
                      <a:pt x="950" y="46"/>
                      <a:pt x="955" y="48"/>
                      <a:pt x="959" y="51"/>
                    </a:cubicBezTo>
                    <a:cubicBezTo>
                      <a:pt x="973" y="51"/>
                      <a:pt x="986" y="51"/>
                      <a:pt x="999" y="51"/>
                    </a:cubicBezTo>
                    <a:cubicBezTo>
                      <a:pt x="1004" y="47"/>
                      <a:pt x="1010" y="44"/>
                      <a:pt x="1015" y="40"/>
                    </a:cubicBezTo>
                    <a:cubicBezTo>
                      <a:pt x="1020" y="37"/>
                      <a:pt x="1025" y="34"/>
                      <a:pt x="1030" y="31"/>
                    </a:cubicBezTo>
                    <a:cubicBezTo>
                      <a:pt x="1034" y="34"/>
                      <a:pt x="1040" y="34"/>
                      <a:pt x="1042" y="39"/>
                    </a:cubicBezTo>
                    <a:cubicBezTo>
                      <a:pt x="1053" y="54"/>
                      <a:pt x="1066" y="69"/>
                      <a:pt x="1083" y="79"/>
                    </a:cubicBezTo>
                    <a:cubicBezTo>
                      <a:pt x="1091" y="79"/>
                      <a:pt x="1099" y="79"/>
                      <a:pt x="1107" y="79"/>
                    </a:cubicBezTo>
                    <a:cubicBezTo>
                      <a:pt x="1117" y="69"/>
                      <a:pt x="1123" y="54"/>
                      <a:pt x="1138" y="48"/>
                    </a:cubicBezTo>
                    <a:cubicBezTo>
                      <a:pt x="1147" y="46"/>
                      <a:pt x="1155" y="49"/>
                      <a:pt x="1164" y="52"/>
                    </a:cubicBezTo>
                    <a:cubicBezTo>
                      <a:pt x="1164" y="796"/>
                      <a:pt x="1164" y="796"/>
                      <a:pt x="1164" y="796"/>
                    </a:cubicBezTo>
                    <a:cubicBezTo>
                      <a:pt x="1163" y="794"/>
                      <a:pt x="1159" y="791"/>
                      <a:pt x="1158" y="790"/>
                    </a:cubicBezTo>
                    <a:cubicBezTo>
                      <a:pt x="1155" y="789"/>
                      <a:pt x="1150" y="788"/>
                      <a:pt x="1148" y="788"/>
                    </a:cubicBezTo>
                    <a:cubicBezTo>
                      <a:pt x="1141" y="795"/>
                      <a:pt x="1135" y="802"/>
                      <a:pt x="1129" y="809"/>
                    </a:cubicBezTo>
                    <a:cubicBezTo>
                      <a:pt x="1123" y="814"/>
                      <a:pt x="1117" y="821"/>
                      <a:pt x="1113" y="827"/>
                    </a:cubicBezTo>
                    <a:cubicBezTo>
                      <a:pt x="1113" y="830"/>
                      <a:pt x="1113" y="835"/>
                      <a:pt x="1113" y="838"/>
                    </a:cubicBezTo>
                    <a:cubicBezTo>
                      <a:pt x="1111" y="840"/>
                      <a:pt x="1106" y="844"/>
                      <a:pt x="1104" y="846"/>
                    </a:cubicBezTo>
                    <a:cubicBezTo>
                      <a:pt x="1104" y="848"/>
                      <a:pt x="1104" y="853"/>
                      <a:pt x="1104" y="855"/>
                    </a:cubicBezTo>
                    <a:cubicBezTo>
                      <a:pt x="1098" y="863"/>
                      <a:pt x="1092" y="871"/>
                      <a:pt x="1086" y="879"/>
                    </a:cubicBezTo>
                    <a:cubicBezTo>
                      <a:pt x="1086" y="885"/>
                      <a:pt x="1086" y="891"/>
                      <a:pt x="1086" y="897"/>
                    </a:cubicBezTo>
                    <a:cubicBezTo>
                      <a:pt x="1081" y="905"/>
                      <a:pt x="1075" y="913"/>
                      <a:pt x="1067" y="918"/>
                    </a:cubicBezTo>
                    <a:cubicBezTo>
                      <a:pt x="1056" y="925"/>
                      <a:pt x="1050" y="939"/>
                      <a:pt x="1038" y="946"/>
                    </a:cubicBezTo>
                    <a:cubicBezTo>
                      <a:pt x="1035" y="945"/>
                      <a:pt x="1030" y="945"/>
                      <a:pt x="1028" y="945"/>
                    </a:cubicBezTo>
                    <a:cubicBezTo>
                      <a:pt x="1020" y="953"/>
                      <a:pt x="1013" y="961"/>
                      <a:pt x="1005" y="969"/>
                    </a:cubicBezTo>
                    <a:cubicBezTo>
                      <a:pt x="1001" y="969"/>
                      <a:pt x="996" y="969"/>
                      <a:pt x="992" y="969"/>
                    </a:cubicBezTo>
                    <a:cubicBezTo>
                      <a:pt x="975" y="976"/>
                      <a:pt x="960" y="988"/>
                      <a:pt x="949" y="1002"/>
                    </a:cubicBezTo>
                    <a:cubicBezTo>
                      <a:pt x="943" y="1000"/>
                      <a:pt x="938" y="998"/>
                      <a:pt x="933" y="996"/>
                    </a:cubicBezTo>
                    <a:cubicBezTo>
                      <a:pt x="934" y="998"/>
                      <a:pt x="938" y="1004"/>
                      <a:pt x="940" y="1007"/>
                    </a:cubicBezTo>
                    <a:cubicBezTo>
                      <a:pt x="927" y="1003"/>
                      <a:pt x="915" y="1000"/>
                      <a:pt x="903" y="997"/>
                    </a:cubicBezTo>
                    <a:cubicBezTo>
                      <a:pt x="892" y="996"/>
                      <a:pt x="880" y="997"/>
                      <a:pt x="870" y="993"/>
                    </a:cubicBezTo>
                    <a:cubicBezTo>
                      <a:pt x="853" y="991"/>
                      <a:pt x="836" y="993"/>
                      <a:pt x="820" y="988"/>
                    </a:cubicBezTo>
                    <a:cubicBezTo>
                      <a:pt x="814" y="987"/>
                      <a:pt x="809" y="987"/>
                      <a:pt x="803" y="986"/>
                    </a:cubicBezTo>
                    <a:cubicBezTo>
                      <a:pt x="784" y="979"/>
                      <a:pt x="764" y="986"/>
                      <a:pt x="745" y="979"/>
                    </a:cubicBezTo>
                    <a:cubicBezTo>
                      <a:pt x="740" y="982"/>
                      <a:pt x="735" y="985"/>
                      <a:pt x="730" y="989"/>
                    </a:cubicBezTo>
                    <a:cubicBezTo>
                      <a:pt x="730" y="986"/>
                      <a:pt x="731" y="981"/>
                      <a:pt x="731" y="978"/>
                    </a:cubicBezTo>
                    <a:cubicBezTo>
                      <a:pt x="726" y="978"/>
                      <a:pt x="726" y="978"/>
                      <a:pt x="726" y="978"/>
                    </a:cubicBezTo>
                    <a:cubicBezTo>
                      <a:pt x="726" y="980"/>
                      <a:pt x="726" y="985"/>
                      <a:pt x="727" y="987"/>
                    </a:cubicBezTo>
                    <a:cubicBezTo>
                      <a:pt x="713" y="980"/>
                      <a:pt x="696" y="978"/>
                      <a:pt x="680" y="981"/>
                    </a:cubicBezTo>
                    <a:cubicBezTo>
                      <a:pt x="679" y="976"/>
                      <a:pt x="679" y="976"/>
                      <a:pt x="679" y="976"/>
                    </a:cubicBezTo>
                    <a:cubicBezTo>
                      <a:pt x="677" y="978"/>
                      <a:pt x="674" y="982"/>
                      <a:pt x="672" y="984"/>
                    </a:cubicBezTo>
                    <a:cubicBezTo>
                      <a:pt x="671" y="982"/>
                      <a:pt x="670" y="978"/>
                      <a:pt x="669" y="976"/>
                    </a:cubicBezTo>
                    <a:cubicBezTo>
                      <a:pt x="661" y="985"/>
                      <a:pt x="654" y="993"/>
                      <a:pt x="648" y="1003"/>
                    </a:cubicBezTo>
                    <a:cubicBezTo>
                      <a:pt x="648" y="1006"/>
                      <a:pt x="648" y="1011"/>
                      <a:pt x="648" y="1015"/>
                    </a:cubicBezTo>
                    <a:cubicBezTo>
                      <a:pt x="650" y="1015"/>
                      <a:pt x="655" y="1015"/>
                      <a:pt x="658" y="1015"/>
                    </a:cubicBezTo>
                    <a:cubicBezTo>
                      <a:pt x="657" y="1020"/>
                      <a:pt x="655" y="1026"/>
                      <a:pt x="654" y="1031"/>
                    </a:cubicBezTo>
                    <a:cubicBezTo>
                      <a:pt x="652" y="1039"/>
                      <a:pt x="650" y="1046"/>
                      <a:pt x="648" y="1052"/>
                    </a:cubicBezTo>
                    <a:cubicBezTo>
                      <a:pt x="650" y="1052"/>
                      <a:pt x="655" y="1052"/>
                      <a:pt x="658" y="1051"/>
                    </a:cubicBezTo>
                    <a:cubicBezTo>
                      <a:pt x="657" y="1058"/>
                      <a:pt x="655" y="1066"/>
                      <a:pt x="654" y="1073"/>
                    </a:cubicBezTo>
                    <a:cubicBezTo>
                      <a:pt x="653" y="1076"/>
                      <a:pt x="651" y="1083"/>
                      <a:pt x="651" y="1087"/>
                    </a:cubicBezTo>
                    <a:cubicBezTo>
                      <a:pt x="647" y="1081"/>
                      <a:pt x="643" y="1075"/>
                      <a:pt x="640" y="1069"/>
                    </a:cubicBezTo>
                    <a:cubicBezTo>
                      <a:pt x="632" y="1070"/>
                      <a:pt x="624" y="1071"/>
                      <a:pt x="616" y="1073"/>
                    </a:cubicBezTo>
                    <a:cubicBezTo>
                      <a:pt x="615" y="1072"/>
                      <a:pt x="612" y="1069"/>
                      <a:pt x="611" y="1068"/>
                    </a:cubicBezTo>
                    <a:cubicBezTo>
                      <a:pt x="611" y="1071"/>
                      <a:pt x="611" y="1078"/>
                      <a:pt x="611" y="1081"/>
                    </a:cubicBezTo>
                    <a:cubicBezTo>
                      <a:pt x="608" y="1080"/>
                      <a:pt x="602" y="1076"/>
                      <a:pt x="598" y="1075"/>
                    </a:cubicBezTo>
                    <a:cubicBezTo>
                      <a:pt x="596" y="1075"/>
                      <a:pt x="590" y="1075"/>
                      <a:pt x="588" y="1075"/>
                    </a:cubicBezTo>
                    <a:cubicBezTo>
                      <a:pt x="588" y="1077"/>
                      <a:pt x="588" y="1083"/>
                      <a:pt x="588" y="1087"/>
                    </a:cubicBezTo>
                    <a:cubicBezTo>
                      <a:pt x="581" y="1090"/>
                      <a:pt x="574" y="1093"/>
                      <a:pt x="567" y="1097"/>
                    </a:cubicBezTo>
                    <a:cubicBezTo>
                      <a:pt x="563" y="1095"/>
                      <a:pt x="558" y="1093"/>
                      <a:pt x="554" y="1091"/>
                    </a:cubicBezTo>
                    <a:cubicBezTo>
                      <a:pt x="544" y="1088"/>
                      <a:pt x="535" y="1087"/>
                      <a:pt x="525" y="1091"/>
                    </a:cubicBezTo>
                    <a:cubicBezTo>
                      <a:pt x="521" y="1090"/>
                      <a:pt x="516" y="1088"/>
                      <a:pt x="511" y="1087"/>
                    </a:cubicBezTo>
                    <a:cubicBezTo>
                      <a:pt x="500" y="1075"/>
                      <a:pt x="488" y="1064"/>
                      <a:pt x="473" y="1057"/>
                    </a:cubicBezTo>
                    <a:cubicBezTo>
                      <a:pt x="470" y="1058"/>
                      <a:pt x="465" y="1060"/>
                      <a:pt x="462" y="1061"/>
                    </a:cubicBezTo>
                    <a:cubicBezTo>
                      <a:pt x="463" y="1058"/>
                      <a:pt x="463" y="1051"/>
                      <a:pt x="464" y="1047"/>
                    </a:cubicBezTo>
                    <a:cubicBezTo>
                      <a:pt x="466" y="1047"/>
                      <a:pt x="472" y="1047"/>
                      <a:pt x="474" y="1047"/>
                    </a:cubicBezTo>
                    <a:cubicBezTo>
                      <a:pt x="470" y="1042"/>
                      <a:pt x="466" y="1038"/>
                      <a:pt x="461" y="1033"/>
                    </a:cubicBezTo>
                    <a:cubicBezTo>
                      <a:pt x="458" y="1033"/>
                      <a:pt x="451" y="1033"/>
                      <a:pt x="448" y="1033"/>
                    </a:cubicBezTo>
                    <a:cubicBezTo>
                      <a:pt x="453" y="1039"/>
                      <a:pt x="457" y="1045"/>
                      <a:pt x="461" y="1051"/>
                    </a:cubicBezTo>
                    <a:cubicBezTo>
                      <a:pt x="459" y="1051"/>
                      <a:pt x="454" y="1052"/>
                      <a:pt x="452" y="1052"/>
                    </a:cubicBezTo>
                    <a:cubicBezTo>
                      <a:pt x="449" y="1047"/>
                      <a:pt x="446" y="1042"/>
                      <a:pt x="443" y="1038"/>
                    </a:cubicBezTo>
                    <a:cubicBezTo>
                      <a:pt x="435" y="1038"/>
                      <a:pt x="426" y="1043"/>
                      <a:pt x="418" y="1039"/>
                    </a:cubicBezTo>
                    <a:cubicBezTo>
                      <a:pt x="417" y="1040"/>
                      <a:pt x="415" y="1043"/>
                      <a:pt x="414" y="1045"/>
                    </a:cubicBezTo>
                    <a:cubicBezTo>
                      <a:pt x="413" y="1042"/>
                      <a:pt x="412" y="1038"/>
                      <a:pt x="411" y="1036"/>
                    </a:cubicBezTo>
                    <a:cubicBezTo>
                      <a:pt x="407" y="1044"/>
                      <a:pt x="402" y="1050"/>
                      <a:pt x="395" y="1055"/>
                    </a:cubicBezTo>
                    <a:cubicBezTo>
                      <a:pt x="395" y="1052"/>
                      <a:pt x="394" y="1046"/>
                      <a:pt x="394" y="1042"/>
                    </a:cubicBezTo>
                    <a:cubicBezTo>
                      <a:pt x="389" y="1042"/>
                      <a:pt x="389" y="1042"/>
                      <a:pt x="389" y="1042"/>
                    </a:cubicBezTo>
                    <a:cubicBezTo>
                      <a:pt x="389" y="1045"/>
                      <a:pt x="389" y="1051"/>
                      <a:pt x="389" y="1053"/>
                    </a:cubicBezTo>
                    <a:cubicBezTo>
                      <a:pt x="383" y="1051"/>
                      <a:pt x="376" y="1049"/>
                      <a:pt x="370" y="1046"/>
                    </a:cubicBezTo>
                    <a:cubicBezTo>
                      <a:pt x="370" y="1049"/>
                      <a:pt x="371" y="1054"/>
                      <a:pt x="371" y="1056"/>
                    </a:cubicBezTo>
                    <a:cubicBezTo>
                      <a:pt x="374" y="1056"/>
                      <a:pt x="378" y="1056"/>
                      <a:pt x="380" y="1056"/>
                    </a:cubicBezTo>
                    <a:cubicBezTo>
                      <a:pt x="380" y="1059"/>
                      <a:pt x="380" y="1065"/>
                      <a:pt x="380" y="1068"/>
                    </a:cubicBezTo>
                    <a:cubicBezTo>
                      <a:pt x="376" y="1072"/>
                      <a:pt x="371" y="1077"/>
                      <a:pt x="366" y="1081"/>
                    </a:cubicBezTo>
                    <a:cubicBezTo>
                      <a:pt x="366" y="1084"/>
                      <a:pt x="366" y="1088"/>
                      <a:pt x="366" y="1091"/>
                    </a:cubicBezTo>
                    <a:cubicBezTo>
                      <a:pt x="362" y="1093"/>
                      <a:pt x="358" y="1095"/>
                      <a:pt x="354" y="1098"/>
                    </a:cubicBezTo>
                    <a:cubicBezTo>
                      <a:pt x="353" y="1096"/>
                      <a:pt x="349" y="1093"/>
                      <a:pt x="348" y="1091"/>
                    </a:cubicBezTo>
                    <a:cubicBezTo>
                      <a:pt x="353" y="1085"/>
                      <a:pt x="357" y="1079"/>
                      <a:pt x="362" y="1072"/>
                    </a:cubicBezTo>
                    <a:cubicBezTo>
                      <a:pt x="362" y="1069"/>
                      <a:pt x="362" y="1064"/>
                      <a:pt x="362" y="1061"/>
                    </a:cubicBezTo>
                    <a:cubicBezTo>
                      <a:pt x="356" y="1061"/>
                      <a:pt x="351" y="1061"/>
                      <a:pt x="345" y="1061"/>
                    </a:cubicBezTo>
                    <a:cubicBezTo>
                      <a:pt x="343" y="1063"/>
                      <a:pt x="339" y="1068"/>
                      <a:pt x="337" y="1070"/>
                    </a:cubicBezTo>
                    <a:cubicBezTo>
                      <a:pt x="335" y="1070"/>
                      <a:pt x="330" y="1070"/>
                      <a:pt x="328" y="1070"/>
                    </a:cubicBezTo>
                    <a:cubicBezTo>
                      <a:pt x="321" y="1073"/>
                      <a:pt x="315" y="1076"/>
                      <a:pt x="308" y="1079"/>
                    </a:cubicBezTo>
                    <a:cubicBezTo>
                      <a:pt x="306" y="1079"/>
                      <a:pt x="301" y="1079"/>
                      <a:pt x="299" y="1079"/>
                    </a:cubicBezTo>
                    <a:cubicBezTo>
                      <a:pt x="297" y="1081"/>
                      <a:pt x="293" y="1086"/>
                      <a:pt x="291" y="1088"/>
                    </a:cubicBezTo>
                    <a:cubicBezTo>
                      <a:pt x="285" y="1088"/>
                      <a:pt x="279" y="1088"/>
                      <a:pt x="273" y="1088"/>
                    </a:cubicBezTo>
                    <a:cubicBezTo>
                      <a:pt x="275" y="1081"/>
                      <a:pt x="277" y="1074"/>
                      <a:pt x="279" y="1067"/>
                    </a:cubicBezTo>
                    <a:cubicBezTo>
                      <a:pt x="281" y="1069"/>
                      <a:pt x="283" y="1073"/>
                      <a:pt x="285" y="1075"/>
                    </a:cubicBezTo>
                    <a:cubicBezTo>
                      <a:pt x="292" y="1069"/>
                      <a:pt x="299" y="1064"/>
                      <a:pt x="306" y="1059"/>
                    </a:cubicBezTo>
                    <a:cubicBezTo>
                      <a:pt x="306" y="1061"/>
                      <a:pt x="307" y="1064"/>
                      <a:pt x="307" y="1066"/>
                    </a:cubicBezTo>
                    <a:cubicBezTo>
                      <a:pt x="322" y="1052"/>
                      <a:pt x="339" y="1041"/>
                      <a:pt x="357" y="1032"/>
                    </a:cubicBezTo>
                    <a:cubicBezTo>
                      <a:pt x="361" y="1026"/>
                      <a:pt x="365" y="1021"/>
                      <a:pt x="369" y="1015"/>
                    </a:cubicBezTo>
                    <a:cubicBezTo>
                      <a:pt x="359" y="1015"/>
                      <a:pt x="347" y="1015"/>
                      <a:pt x="337" y="1015"/>
                    </a:cubicBezTo>
                    <a:cubicBezTo>
                      <a:pt x="329" y="1019"/>
                      <a:pt x="321" y="1024"/>
                      <a:pt x="313" y="1028"/>
                    </a:cubicBezTo>
                    <a:cubicBezTo>
                      <a:pt x="311" y="1028"/>
                      <a:pt x="306" y="1028"/>
                      <a:pt x="305" y="1028"/>
                    </a:cubicBezTo>
                    <a:cubicBezTo>
                      <a:pt x="300" y="1032"/>
                      <a:pt x="295" y="1034"/>
                      <a:pt x="290" y="1038"/>
                    </a:cubicBezTo>
                    <a:cubicBezTo>
                      <a:pt x="287" y="1038"/>
                      <a:pt x="282" y="1038"/>
                      <a:pt x="279" y="1038"/>
                    </a:cubicBezTo>
                    <a:cubicBezTo>
                      <a:pt x="279" y="1040"/>
                      <a:pt x="279" y="1043"/>
                      <a:pt x="279" y="1045"/>
                    </a:cubicBezTo>
                    <a:cubicBezTo>
                      <a:pt x="276" y="1046"/>
                      <a:pt x="270" y="1050"/>
                      <a:pt x="267" y="1051"/>
                    </a:cubicBezTo>
                    <a:cubicBezTo>
                      <a:pt x="261" y="1051"/>
                      <a:pt x="255" y="1052"/>
                      <a:pt x="249" y="1052"/>
                    </a:cubicBezTo>
                    <a:cubicBezTo>
                      <a:pt x="250" y="1040"/>
                      <a:pt x="259" y="1033"/>
                      <a:pt x="268" y="1028"/>
                    </a:cubicBezTo>
                    <a:cubicBezTo>
                      <a:pt x="270" y="1029"/>
                      <a:pt x="272" y="1034"/>
                      <a:pt x="273" y="1036"/>
                    </a:cubicBezTo>
                    <a:cubicBezTo>
                      <a:pt x="278" y="1028"/>
                      <a:pt x="280" y="1019"/>
                      <a:pt x="276" y="1011"/>
                    </a:cubicBezTo>
                    <a:cubicBezTo>
                      <a:pt x="275" y="1008"/>
                      <a:pt x="274" y="1002"/>
                      <a:pt x="273" y="999"/>
                    </a:cubicBezTo>
                    <a:cubicBezTo>
                      <a:pt x="267" y="1001"/>
                      <a:pt x="261" y="1003"/>
                      <a:pt x="255" y="1006"/>
                    </a:cubicBezTo>
                    <a:cubicBezTo>
                      <a:pt x="255" y="1003"/>
                      <a:pt x="256" y="997"/>
                      <a:pt x="256" y="993"/>
                    </a:cubicBezTo>
                    <a:cubicBezTo>
                      <a:pt x="253" y="992"/>
                      <a:pt x="247" y="989"/>
                      <a:pt x="243" y="987"/>
                    </a:cubicBezTo>
                    <a:cubicBezTo>
                      <a:pt x="238" y="987"/>
                      <a:pt x="232" y="987"/>
                      <a:pt x="227" y="988"/>
                    </a:cubicBezTo>
                    <a:cubicBezTo>
                      <a:pt x="220" y="990"/>
                      <a:pt x="213" y="992"/>
                      <a:pt x="206" y="993"/>
                    </a:cubicBezTo>
                    <a:cubicBezTo>
                      <a:pt x="205" y="985"/>
                      <a:pt x="205" y="978"/>
                      <a:pt x="204" y="970"/>
                    </a:cubicBezTo>
                    <a:cubicBezTo>
                      <a:pt x="200" y="963"/>
                      <a:pt x="192" y="964"/>
                      <a:pt x="185" y="963"/>
                    </a:cubicBezTo>
                    <a:cubicBezTo>
                      <a:pt x="188" y="959"/>
                      <a:pt x="192" y="956"/>
                      <a:pt x="196" y="953"/>
                    </a:cubicBezTo>
                    <a:cubicBezTo>
                      <a:pt x="196" y="951"/>
                      <a:pt x="197" y="946"/>
                      <a:pt x="197" y="944"/>
                    </a:cubicBezTo>
                    <a:cubicBezTo>
                      <a:pt x="201" y="932"/>
                      <a:pt x="202" y="918"/>
                      <a:pt x="200" y="906"/>
                    </a:cubicBezTo>
                    <a:cubicBezTo>
                      <a:pt x="195" y="895"/>
                      <a:pt x="182" y="900"/>
                      <a:pt x="174" y="903"/>
                    </a:cubicBezTo>
                    <a:cubicBezTo>
                      <a:pt x="164" y="904"/>
                      <a:pt x="156" y="904"/>
                      <a:pt x="146" y="904"/>
                    </a:cubicBezTo>
                    <a:cubicBezTo>
                      <a:pt x="144" y="898"/>
                      <a:pt x="141" y="891"/>
                      <a:pt x="139" y="885"/>
                    </a:cubicBezTo>
                    <a:cubicBezTo>
                      <a:pt x="129" y="886"/>
                      <a:pt x="120" y="886"/>
                      <a:pt x="111" y="887"/>
                    </a:cubicBezTo>
                    <a:cubicBezTo>
                      <a:pt x="97" y="885"/>
                      <a:pt x="83" y="886"/>
                      <a:pt x="69" y="885"/>
                    </a:cubicBezTo>
                    <a:cubicBezTo>
                      <a:pt x="75" y="876"/>
                      <a:pt x="80" y="866"/>
                      <a:pt x="87" y="858"/>
                    </a:cubicBezTo>
                    <a:cubicBezTo>
                      <a:pt x="99" y="861"/>
                      <a:pt x="112" y="860"/>
                      <a:pt x="124" y="857"/>
                    </a:cubicBezTo>
                    <a:cubicBezTo>
                      <a:pt x="129" y="855"/>
                      <a:pt x="134" y="851"/>
                      <a:pt x="139" y="849"/>
                    </a:cubicBezTo>
                    <a:cubicBezTo>
                      <a:pt x="140" y="849"/>
                      <a:pt x="145" y="848"/>
                      <a:pt x="147" y="848"/>
                    </a:cubicBezTo>
                    <a:cubicBezTo>
                      <a:pt x="157" y="845"/>
                      <a:pt x="168" y="840"/>
                      <a:pt x="171" y="829"/>
                    </a:cubicBezTo>
                    <a:cubicBezTo>
                      <a:pt x="160" y="831"/>
                      <a:pt x="148" y="836"/>
                      <a:pt x="137" y="830"/>
                    </a:cubicBezTo>
                    <a:cubicBezTo>
                      <a:pt x="134" y="815"/>
                      <a:pt x="123" y="806"/>
                      <a:pt x="111" y="799"/>
                    </a:cubicBezTo>
                    <a:cubicBezTo>
                      <a:pt x="115" y="797"/>
                      <a:pt x="120" y="794"/>
                      <a:pt x="125" y="792"/>
                    </a:cubicBezTo>
                    <a:cubicBezTo>
                      <a:pt x="128" y="785"/>
                      <a:pt x="133" y="778"/>
                      <a:pt x="137" y="771"/>
                    </a:cubicBezTo>
                    <a:cubicBezTo>
                      <a:pt x="136" y="750"/>
                      <a:pt x="105" y="762"/>
                      <a:pt x="107" y="740"/>
                    </a:cubicBezTo>
                    <a:cubicBezTo>
                      <a:pt x="103" y="732"/>
                      <a:pt x="98" y="726"/>
                      <a:pt x="93" y="719"/>
                    </a:cubicBezTo>
                    <a:cubicBezTo>
                      <a:pt x="87" y="719"/>
                      <a:pt x="81" y="720"/>
                      <a:pt x="76" y="720"/>
                    </a:cubicBezTo>
                    <a:cubicBezTo>
                      <a:pt x="76" y="715"/>
                      <a:pt x="76" y="715"/>
                      <a:pt x="76" y="715"/>
                    </a:cubicBezTo>
                    <a:cubicBezTo>
                      <a:pt x="78" y="715"/>
                      <a:pt x="83" y="715"/>
                      <a:pt x="85" y="715"/>
                    </a:cubicBezTo>
                    <a:cubicBezTo>
                      <a:pt x="85" y="714"/>
                      <a:pt x="85" y="710"/>
                      <a:pt x="85" y="709"/>
                    </a:cubicBezTo>
                    <a:cubicBezTo>
                      <a:pt x="93" y="705"/>
                      <a:pt x="99" y="699"/>
                      <a:pt x="102" y="691"/>
                    </a:cubicBezTo>
                    <a:cubicBezTo>
                      <a:pt x="103" y="681"/>
                      <a:pt x="104" y="672"/>
                      <a:pt x="105" y="663"/>
                    </a:cubicBezTo>
                    <a:cubicBezTo>
                      <a:pt x="97" y="664"/>
                      <a:pt x="89" y="666"/>
                      <a:pt x="82" y="667"/>
                    </a:cubicBezTo>
                    <a:cubicBezTo>
                      <a:pt x="80" y="668"/>
                      <a:pt x="76" y="670"/>
                      <a:pt x="75" y="671"/>
                    </a:cubicBezTo>
                    <a:cubicBezTo>
                      <a:pt x="68" y="672"/>
                      <a:pt x="61" y="673"/>
                      <a:pt x="54" y="674"/>
                    </a:cubicBezTo>
                    <a:cubicBezTo>
                      <a:pt x="47" y="681"/>
                      <a:pt x="41" y="688"/>
                      <a:pt x="36" y="697"/>
                    </a:cubicBezTo>
                    <a:cubicBezTo>
                      <a:pt x="30" y="697"/>
                      <a:pt x="25" y="696"/>
                      <a:pt x="19" y="696"/>
                    </a:cubicBezTo>
                    <a:cubicBezTo>
                      <a:pt x="16" y="695"/>
                      <a:pt x="10" y="691"/>
                      <a:pt x="7" y="690"/>
                    </a:cubicBezTo>
                    <a:cubicBezTo>
                      <a:pt x="7" y="688"/>
                      <a:pt x="6" y="684"/>
                      <a:pt x="5" y="681"/>
                    </a:cubicBezTo>
                    <a:cubicBezTo>
                      <a:pt x="3" y="673"/>
                      <a:pt x="2" y="663"/>
                      <a:pt x="2" y="653"/>
                    </a:cubicBezTo>
                    <a:cubicBezTo>
                      <a:pt x="5" y="649"/>
                      <a:pt x="8" y="643"/>
                      <a:pt x="11" y="639"/>
                    </a:cubicBezTo>
                    <a:cubicBezTo>
                      <a:pt x="11" y="632"/>
                      <a:pt x="11" y="626"/>
                      <a:pt x="11" y="620"/>
                    </a:cubicBezTo>
                    <a:cubicBezTo>
                      <a:pt x="8" y="617"/>
                      <a:pt x="4" y="613"/>
                      <a:pt x="0" y="609"/>
                    </a:cubicBezTo>
                    <a:cubicBezTo>
                      <a:pt x="4" y="609"/>
                      <a:pt x="10" y="608"/>
                      <a:pt x="14" y="608"/>
                    </a:cubicBezTo>
                    <a:cubicBezTo>
                      <a:pt x="10" y="602"/>
                      <a:pt x="6" y="596"/>
                      <a:pt x="2" y="591"/>
                    </a:cubicBezTo>
                    <a:cubicBezTo>
                      <a:pt x="3" y="591"/>
                      <a:pt x="5" y="590"/>
                      <a:pt x="7" y="590"/>
                    </a:cubicBezTo>
                    <a:cubicBezTo>
                      <a:pt x="4" y="585"/>
                      <a:pt x="3" y="580"/>
                      <a:pt x="1" y="574"/>
                    </a:cubicBezTo>
                    <a:cubicBezTo>
                      <a:pt x="8" y="568"/>
                      <a:pt x="16" y="561"/>
                      <a:pt x="24" y="556"/>
                    </a:cubicBezTo>
                    <a:cubicBezTo>
                      <a:pt x="28" y="548"/>
                      <a:pt x="32" y="539"/>
                      <a:pt x="36" y="531"/>
                    </a:cubicBezTo>
                    <a:cubicBezTo>
                      <a:pt x="44" y="531"/>
                      <a:pt x="52" y="531"/>
                      <a:pt x="60" y="531"/>
                    </a:cubicBezTo>
                    <a:cubicBezTo>
                      <a:pt x="63" y="528"/>
                      <a:pt x="67" y="523"/>
                      <a:pt x="69" y="520"/>
                    </a:cubicBezTo>
                    <a:cubicBezTo>
                      <a:pt x="80" y="519"/>
                      <a:pt x="88" y="524"/>
                      <a:pt x="92" y="535"/>
                    </a:cubicBezTo>
                    <a:cubicBezTo>
                      <a:pt x="102" y="540"/>
                      <a:pt x="113" y="540"/>
                      <a:pt x="124" y="540"/>
                    </a:cubicBezTo>
                    <a:cubicBezTo>
                      <a:pt x="128" y="537"/>
                      <a:pt x="134" y="534"/>
                      <a:pt x="139" y="531"/>
                    </a:cubicBezTo>
                    <a:cubicBezTo>
                      <a:pt x="140" y="531"/>
                      <a:pt x="145" y="530"/>
                      <a:pt x="146" y="530"/>
                    </a:cubicBezTo>
                    <a:cubicBezTo>
                      <a:pt x="154" y="526"/>
                      <a:pt x="161" y="523"/>
                      <a:pt x="168" y="519"/>
                    </a:cubicBezTo>
                    <a:cubicBezTo>
                      <a:pt x="168" y="518"/>
                      <a:pt x="168" y="514"/>
                      <a:pt x="168" y="512"/>
                    </a:cubicBezTo>
                    <a:cubicBezTo>
                      <a:pt x="164" y="512"/>
                      <a:pt x="156" y="512"/>
                      <a:pt x="152" y="512"/>
                    </a:cubicBezTo>
                    <a:cubicBezTo>
                      <a:pt x="156" y="508"/>
                      <a:pt x="160" y="505"/>
                      <a:pt x="164" y="501"/>
                    </a:cubicBezTo>
                    <a:cubicBezTo>
                      <a:pt x="162" y="499"/>
                      <a:pt x="158" y="495"/>
                      <a:pt x="157" y="493"/>
                    </a:cubicBezTo>
                    <a:cubicBezTo>
                      <a:pt x="167" y="495"/>
                      <a:pt x="177" y="498"/>
                      <a:pt x="188" y="500"/>
                    </a:cubicBezTo>
                    <a:cubicBezTo>
                      <a:pt x="185" y="506"/>
                      <a:pt x="182" y="512"/>
                      <a:pt x="181" y="519"/>
                    </a:cubicBezTo>
                    <a:cubicBezTo>
                      <a:pt x="187" y="517"/>
                      <a:pt x="193" y="515"/>
                      <a:pt x="199" y="513"/>
                    </a:cubicBezTo>
                    <a:cubicBezTo>
                      <a:pt x="201" y="513"/>
                      <a:pt x="206" y="512"/>
                      <a:pt x="208" y="512"/>
                    </a:cubicBezTo>
                    <a:cubicBezTo>
                      <a:pt x="210" y="510"/>
                      <a:pt x="214" y="505"/>
                      <a:pt x="216" y="503"/>
                    </a:cubicBezTo>
                    <a:cubicBezTo>
                      <a:pt x="218" y="503"/>
                      <a:pt x="223" y="502"/>
                      <a:pt x="225" y="502"/>
                    </a:cubicBezTo>
                    <a:cubicBezTo>
                      <a:pt x="235" y="499"/>
                      <a:pt x="244" y="497"/>
                      <a:pt x="254" y="495"/>
                    </a:cubicBezTo>
                    <a:cubicBezTo>
                      <a:pt x="262" y="494"/>
                      <a:pt x="270" y="492"/>
                      <a:pt x="277" y="490"/>
                    </a:cubicBezTo>
                    <a:cubicBezTo>
                      <a:pt x="283" y="490"/>
                      <a:pt x="289" y="489"/>
                      <a:pt x="294" y="488"/>
                    </a:cubicBezTo>
                    <a:cubicBezTo>
                      <a:pt x="308" y="480"/>
                      <a:pt x="331" y="477"/>
                      <a:pt x="331" y="456"/>
                    </a:cubicBezTo>
                    <a:cubicBezTo>
                      <a:pt x="323" y="457"/>
                      <a:pt x="314" y="457"/>
                      <a:pt x="306" y="458"/>
                    </a:cubicBezTo>
                    <a:cubicBezTo>
                      <a:pt x="299" y="460"/>
                      <a:pt x="292" y="461"/>
                      <a:pt x="285" y="463"/>
                    </a:cubicBezTo>
                    <a:cubicBezTo>
                      <a:pt x="292" y="455"/>
                      <a:pt x="300" y="448"/>
                      <a:pt x="309" y="443"/>
                    </a:cubicBezTo>
                    <a:cubicBezTo>
                      <a:pt x="311" y="443"/>
                      <a:pt x="315" y="443"/>
                      <a:pt x="318" y="443"/>
                    </a:cubicBezTo>
                    <a:cubicBezTo>
                      <a:pt x="330" y="433"/>
                      <a:pt x="342" y="424"/>
                      <a:pt x="355" y="415"/>
                    </a:cubicBezTo>
                    <a:cubicBezTo>
                      <a:pt x="357" y="415"/>
                      <a:pt x="362" y="415"/>
                      <a:pt x="364" y="415"/>
                    </a:cubicBezTo>
                    <a:cubicBezTo>
                      <a:pt x="371" y="411"/>
                      <a:pt x="377" y="407"/>
                      <a:pt x="383" y="401"/>
                    </a:cubicBezTo>
                    <a:cubicBezTo>
                      <a:pt x="388" y="401"/>
                      <a:pt x="394" y="401"/>
                      <a:pt x="399" y="401"/>
                    </a:cubicBezTo>
                    <a:cubicBezTo>
                      <a:pt x="399" y="398"/>
                      <a:pt x="399" y="391"/>
                      <a:pt x="399" y="388"/>
                    </a:cubicBezTo>
                    <a:cubicBezTo>
                      <a:pt x="393" y="388"/>
                      <a:pt x="388" y="388"/>
                      <a:pt x="383" y="388"/>
                    </a:cubicBezTo>
                    <a:cubicBezTo>
                      <a:pt x="375" y="393"/>
                      <a:pt x="366" y="397"/>
                      <a:pt x="359" y="402"/>
                    </a:cubicBezTo>
                    <a:cubicBezTo>
                      <a:pt x="350" y="401"/>
                      <a:pt x="343" y="401"/>
                      <a:pt x="335" y="398"/>
                    </a:cubicBezTo>
                    <a:cubicBezTo>
                      <a:pt x="326" y="397"/>
                      <a:pt x="317" y="396"/>
                      <a:pt x="308" y="395"/>
                    </a:cubicBezTo>
                    <a:cubicBezTo>
                      <a:pt x="302" y="392"/>
                      <a:pt x="297" y="389"/>
                      <a:pt x="293" y="386"/>
                    </a:cubicBezTo>
                    <a:cubicBezTo>
                      <a:pt x="292" y="378"/>
                      <a:pt x="293" y="370"/>
                      <a:pt x="294" y="361"/>
                    </a:cubicBezTo>
                    <a:cubicBezTo>
                      <a:pt x="298" y="351"/>
                      <a:pt x="306" y="345"/>
                      <a:pt x="317" y="343"/>
                    </a:cubicBezTo>
                    <a:cubicBezTo>
                      <a:pt x="330" y="348"/>
                      <a:pt x="346" y="347"/>
                      <a:pt x="360" y="343"/>
                    </a:cubicBezTo>
                    <a:cubicBezTo>
                      <a:pt x="366" y="342"/>
                      <a:pt x="371" y="341"/>
                      <a:pt x="377" y="340"/>
                    </a:cubicBezTo>
                    <a:cubicBezTo>
                      <a:pt x="386" y="337"/>
                      <a:pt x="396" y="337"/>
                      <a:pt x="406" y="336"/>
                    </a:cubicBezTo>
                    <a:cubicBezTo>
                      <a:pt x="413" y="332"/>
                      <a:pt x="419" y="327"/>
                      <a:pt x="424" y="320"/>
                    </a:cubicBezTo>
                    <a:cubicBezTo>
                      <a:pt x="426" y="318"/>
                      <a:pt x="431" y="315"/>
                      <a:pt x="434" y="314"/>
                    </a:cubicBezTo>
                    <a:cubicBezTo>
                      <a:pt x="454" y="314"/>
                      <a:pt x="473" y="314"/>
                      <a:pt x="493" y="314"/>
                    </a:cubicBezTo>
                    <a:cubicBezTo>
                      <a:pt x="510" y="306"/>
                      <a:pt x="524" y="294"/>
                      <a:pt x="537" y="280"/>
                    </a:cubicBezTo>
                    <a:cubicBezTo>
                      <a:pt x="537" y="271"/>
                      <a:pt x="537" y="264"/>
                      <a:pt x="537" y="256"/>
                    </a:cubicBezTo>
                    <a:cubicBezTo>
                      <a:pt x="548" y="245"/>
                      <a:pt x="559" y="233"/>
                      <a:pt x="572" y="224"/>
                    </a:cubicBezTo>
                    <a:cubicBezTo>
                      <a:pt x="592" y="210"/>
                      <a:pt x="604" y="187"/>
                      <a:pt x="620" y="168"/>
                    </a:cubicBezTo>
                    <a:cubicBezTo>
                      <a:pt x="620" y="166"/>
                      <a:pt x="620" y="162"/>
                      <a:pt x="620" y="159"/>
                    </a:cubicBezTo>
                    <a:cubicBezTo>
                      <a:pt x="639" y="149"/>
                      <a:pt x="655" y="134"/>
                      <a:pt x="673" y="123"/>
                    </a:cubicBezTo>
                    <a:cubicBezTo>
                      <a:pt x="678" y="121"/>
                      <a:pt x="682" y="119"/>
                      <a:pt x="687" y="117"/>
                    </a:cubicBezTo>
                    <a:cubicBezTo>
                      <a:pt x="702" y="107"/>
                      <a:pt x="712" y="92"/>
                      <a:pt x="728" y="83"/>
                    </a:cubicBezTo>
                    <a:cubicBezTo>
                      <a:pt x="735" y="83"/>
                      <a:pt x="743" y="83"/>
                      <a:pt x="750" y="83"/>
                    </a:cubicBezTo>
                    <a:cubicBezTo>
                      <a:pt x="758" y="80"/>
                      <a:pt x="767" y="78"/>
                      <a:pt x="775" y="75"/>
                    </a:cubicBezTo>
                    <a:cubicBezTo>
                      <a:pt x="779" y="74"/>
                      <a:pt x="784" y="72"/>
                      <a:pt x="789" y="71"/>
                    </a:cubicBezTo>
                    <a:cubicBezTo>
                      <a:pt x="793" y="69"/>
                      <a:pt x="798" y="68"/>
                      <a:pt x="803" y="66"/>
                    </a:cubicBezTo>
                    <a:cubicBezTo>
                      <a:pt x="805" y="65"/>
                      <a:pt x="809" y="64"/>
                      <a:pt x="810" y="63"/>
                    </a:cubicBezTo>
                    <a:cubicBezTo>
                      <a:pt x="820" y="61"/>
                      <a:pt x="830" y="60"/>
                      <a:pt x="839" y="58"/>
                    </a:cubicBezTo>
                    <a:cubicBezTo>
                      <a:pt x="844" y="56"/>
                      <a:pt x="849" y="54"/>
                      <a:pt x="853" y="52"/>
                    </a:cubicBezTo>
                    <a:cubicBezTo>
                      <a:pt x="858" y="51"/>
                      <a:pt x="862" y="49"/>
                      <a:pt x="868" y="47"/>
                    </a:cubicBezTo>
                    <a:cubicBezTo>
                      <a:pt x="869" y="47"/>
                      <a:pt x="874" y="46"/>
                      <a:pt x="876" y="46"/>
                    </a:cubicBezTo>
                    <a:cubicBezTo>
                      <a:pt x="883" y="41"/>
                      <a:pt x="890" y="37"/>
                      <a:pt x="897" y="31"/>
                    </a:cubicBezTo>
                    <a:cubicBezTo>
                      <a:pt x="897" y="27"/>
                      <a:pt x="897" y="22"/>
                      <a:pt x="897" y="17"/>
                    </a:cubicBezTo>
                    <a:cubicBezTo>
                      <a:pt x="898" y="14"/>
                      <a:pt x="901" y="8"/>
                      <a:pt x="903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16" name="Freeform 236">
                <a:extLst>
                  <a:ext uri="{FF2B5EF4-FFF2-40B4-BE49-F238E27FC236}">
                    <a16:creationId xmlns:a16="http://schemas.microsoft.com/office/drawing/2014/main" id="{4C10432B-A1AF-41C1-8B1B-17C36B584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" y="3171"/>
                <a:ext cx="27" cy="61"/>
              </a:xfrm>
              <a:custGeom>
                <a:avLst/>
                <a:gdLst>
                  <a:gd name="T0" fmla="*/ 1 w 35"/>
                  <a:gd name="T1" fmla="*/ 7 h 82"/>
                  <a:gd name="T2" fmla="*/ 11 w 35"/>
                  <a:gd name="T3" fmla="*/ 0 h 82"/>
                  <a:gd name="T4" fmla="*/ 25 w 35"/>
                  <a:gd name="T5" fmla="*/ 31 h 82"/>
                  <a:gd name="T6" fmla="*/ 21 w 35"/>
                  <a:gd name="T7" fmla="*/ 45 h 82"/>
                  <a:gd name="T8" fmla="*/ 25 w 35"/>
                  <a:gd name="T9" fmla="*/ 63 h 82"/>
                  <a:gd name="T10" fmla="*/ 35 w 35"/>
                  <a:gd name="T11" fmla="*/ 82 h 82"/>
                  <a:gd name="T12" fmla="*/ 14 w 35"/>
                  <a:gd name="T13" fmla="*/ 63 h 82"/>
                  <a:gd name="T14" fmla="*/ 0 w 35"/>
                  <a:gd name="T15" fmla="*/ 42 h 82"/>
                  <a:gd name="T16" fmla="*/ 17 w 35"/>
                  <a:gd name="T17" fmla="*/ 43 h 82"/>
                  <a:gd name="T18" fmla="*/ 2 w 35"/>
                  <a:gd name="T19" fmla="*/ 21 h 82"/>
                  <a:gd name="T20" fmla="*/ 1 w 35"/>
                  <a:gd name="T21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82">
                    <a:moveTo>
                      <a:pt x="1" y="7"/>
                    </a:moveTo>
                    <a:cubicBezTo>
                      <a:pt x="4" y="5"/>
                      <a:pt x="8" y="1"/>
                      <a:pt x="11" y="0"/>
                    </a:cubicBezTo>
                    <a:cubicBezTo>
                      <a:pt x="10" y="12"/>
                      <a:pt x="9" y="29"/>
                      <a:pt x="25" y="31"/>
                    </a:cubicBezTo>
                    <a:cubicBezTo>
                      <a:pt x="24" y="36"/>
                      <a:pt x="23" y="41"/>
                      <a:pt x="21" y="45"/>
                    </a:cubicBezTo>
                    <a:cubicBezTo>
                      <a:pt x="24" y="51"/>
                      <a:pt x="24" y="57"/>
                      <a:pt x="25" y="63"/>
                    </a:cubicBezTo>
                    <a:cubicBezTo>
                      <a:pt x="29" y="69"/>
                      <a:pt x="32" y="75"/>
                      <a:pt x="35" y="82"/>
                    </a:cubicBezTo>
                    <a:cubicBezTo>
                      <a:pt x="25" y="79"/>
                      <a:pt x="18" y="72"/>
                      <a:pt x="14" y="63"/>
                    </a:cubicBezTo>
                    <a:cubicBezTo>
                      <a:pt x="10" y="55"/>
                      <a:pt x="6" y="48"/>
                      <a:pt x="0" y="42"/>
                    </a:cubicBezTo>
                    <a:cubicBezTo>
                      <a:pt x="4" y="42"/>
                      <a:pt x="12" y="42"/>
                      <a:pt x="17" y="43"/>
                    </a:cubicBezTo>
                    <a:cubicBezTo>
                      <a:pt x="12" y="36"/>
                      <a:pt x="7" y="28"/>
                      <a:pt x="2" y="21"/>
                    </a:cubicBezTo>
                    <a:cubicBezTo>
                      <a:pt x="1" y="17"/>
                      <a:pt x="1" y="12"/>
                      <a:pt x="1" y="7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17" name="Freeform 237">
                <a:extLst>
                  <a:ext uri="{FF2B5EF4-FFF2-40B4-BE49-F238E27FC236}">
                    <a16:creationId xmlns:a16="http://schemas.microsoft.com/office/drawing/2014/main" id="{8413FD6E-8602-479B-9161-A38C7F9959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7" y="3180"/>
                <a:ext cx="1129" cy="947"/>
              </a:xfrm>
              <a:custGeom>
                <a:avLst/>
                <a:gdLst>
                  <a:gd name="T0" fmla="*/ 170 w 1500"/>
                  <a:gd name="T1" fmla="*/ 8 h 1257"/>
                  <a:gd name="T2" fmla="*/ 100 w 1500"/>
                  <a:gd name="T3" fmla="*/ 53 h 1257"/>
                  <a:gd name="T4" fmla="*/ 50 w 1500"/>
                  <a:gd name="T5" fmla="*/ 33 h 1257"/>
                  <a:gd name="T6" fmla="*/ 5 w 1500"/>
                  <a:gd name="T7" fmla="*/ 59 h 1257"/>
                  <a:gd name="T8" fmla="*/ 35 w 1500"/>
                  <a:gd name="T9" fmla="*/ 198 h 1257"/>
                  <a:gd name="T10" fmla="*/ 104 w 1500"/>
                  <a:gd name="T11" fmla="*/ 238 h 1257"/>
                  <a:gd name="T12" fmla="*/ 137 w 1500"/>
                  <a:gd name="T13" fmla="*/ 283 h 1257"/>
                  <a:gd name="T14" fmla="*/ 220 w 1500"/>
                  <a:gd name="T15" fmla="*/ 291 h 1257"/>
                  <a:gd name="T16" fmla="*/ 270 w 1500"/>
                  <a:gd name="T17" fmla="*/ 313 h 1257"/>
                  <a:gd name="T18" fmla="*/ 301 w 1500"/>
                  <a:gd name="T19" fmla="*/ 387 h 1257"/>
                  <a:gd name="T20" fmla="*/ 216 w 1500"/>
                  <a:gd name="T21" fmla="*/ 444 h 1257"/>
                  <a:gd name="T22" fmla="*/ 203 w 1500"/>
                  <a:gd name="T23" fmla="*/ 493 h 1257"/>
                  <a:gd name="T24" fmla="*/ 162 w 1500"/>
                  <a:gd name="T25" fmla="*/ 564 h 1257"/>
                  <a:gd name="T26" fmla="*/ 137 w 1500"/>
                  <a:gd name="T27" fmla="*/ 651 h 1257"/>
                  <a:gd name="T28" fmla="*/ 102 w 1500"/>
                  <a:gd name="T29" fmla="*/ 717 h 1257"/>
                  <a:gd name="T30" fmla="*/ 65 w 1500"/>
                  <a:gd name="T31" fmla="*/ 832 h 1257"/>
                  <a:gd name="T32" fmla="*/ 58 w 1500"/>
                  <a:gd name="T33" fmla="*/ 907 h 1257"/>
                  <a:gd name="T34" fmla="*/ 0 w 1500"/>
                  <a:gd name="T35" fmla="*/ 1016 h 1257"/>
                  <a:gd name="T36" fmla="*/ 87 w 1500"/>
                  <a:gd name="T37" fmla="*/ 1055 h 1257"/>
                  <a:gd name="T38" fmla="*/ 112 w 1500"/>
                  <a:gd name="T39" fmla="*/ 1134 h 1257"/>
                  <a:gd name="T40" fmla="*/ 141 w 1500"/>
                  <a:gd name="T41" fmla="*/ 1214 h 1257"/>
                  <a:gd name="T42" fmla="*/ 191 w 1500"/>
                  <a:gd name="T43" fmla="*/ 1249 h 1257"/>
                  <a:gd name="T44" fmla="*/ 260 w 1500"/>
                  <a:gd name="T45" fmla="*/ 1196 h 1257"/>
                  <a:gd name="T46" fmla="*/ 410 w 1500"/>
                  <a:gd name="T47" fmla="*/ 1176 h 1257"/>
                  <a:gd name="T48" fmla="*/ 482 w 1500"/>
                  <a:gd name="T49" fmla="*/ 1190 h 1257"/>
                  <a:gd name="T50" fmla="*/ 589 w 1500"/>
                  <a:gd name="T51" fmla="*/ 1200 h 1257"/>
                  <a:gd name="T52" fmla="*/ 650 w 1500"/>
                  <a:gd name="T53" fmla="*/ 1214 h 1257"/>
                  <a:gd name="T54" fmla="*/ 776 w 1500"/>
                  <a:gd name="T55" fmla="*/ 1108 h 1257"/>
                  <a:gd name="T56" fmla="*/ 843 w 1500"/>
                  <a:gd name="T57" fmla="*/ 1050 h 1257"/>
                  <a:gd name="T58" fmla="*/ 926 w 1500"/>
                  <a:gd name="T59" fmla="*/ 971 h 1257"/>
                  <a:gd name="T60" fmla="*/ 942 w 1500"/>
                  <a:gd name="T61" fmla="*/ 907 h 1257"/>
                  <a:gd name="T62" fmla="*/ 923 w 1500"/>
                  <a:gd name="T63" fmla="*/ 818 h 1257"/>
                  <a:gd name="T64" fmla="*/ 1065 w 1500"/>
                  <a:gd name="T65" fmla="*/ 656 h 1257"/>
                  <a:gd name="T66" fmla="*/ 1076 w 1500"/>
                  <a:gd name="T67" fmla="*/ 637 h 1257"/>
                  <a:gd name="T68" fmla="*/ 1138 w 1500"/>
                  <a:gd name="T69" fmla="*/ 593 h 1257"/>
                  <a:gd name="T70" fmla="*/ 1225 w 1500"/>
                  <a:gd name="T71" fmla="*/ 569 h 1257"/>
                  <a:gd name="T72" fmla="*/ 1318 w 1500"/>
                  <a:gd name="T73" fmla="*/ 533 h 1257"/>
                  <a:gd name="T74" fmla="*/ 1384 w 1500"/>
                  <a:gd name="T75" fmla="*/ 436 h 1257"/>
                  <a:gd name="T76" fmla="*/ 1355 w 1500"/>
                  <a:gd name="T77" fmla="*/ 416 h 1257"/>
                  <a:gd name="T78" fmla="*/ 1271 w 1500"/>
                  <a:gd name="T79" fmla="*/ 412 h 1257"/>
                  <a:gd name="T80" fmla="*/ 1205 w 1500"/>
                  <a:gd name="T81" fmla="*/ 383 h 1257"/>
                  <a:gd name="T82" fmla="*/ 1142 w 1500"/>
                  <a:gd name="T83" fmla="*/ 330 h 1257"/>
                  <a:gd name="T84" fmla="*/ 1117 w 1500"/>
                  <a:gd name="T85" fmla="*/ 338 h 1257"/>
                  <a:gd name="T86" fmla="*/ 1000 w 1500"/>
                  <a:gd name="T87" fmla="*/ 311 h 1257"/>
                  <a:gd name="T88" fmla="*/ 930 w 1500"/>
                  <a:gd name="T89" fmla="*/ 278 h 1257"/>
                  <a:gd name="T90" fmla="*/ 878 w 1500"/>
                  <a:gd name="T91" fmla="*/ 216 h 1257"/>
                  <a:gd name="T92" fmla="*/ 788 w 1500"/>
                  <a:gd name="T93" fmla="*/ 189 h 1257"/>
                  <a:gd name="T94" fmla="*/ 713 w 1500"/>
                  <a:gd name="T95" fmla="*/ 164 h 1257"/>
                  <a:gd name="T96" fmla="*/ 651 w 1500"/>
                  <a:gd name="T97" fmla="*/ 154 h 1257"/>
                  <a:gd name="T98" fmla="*/ 460 w 1500"/>
                  <a:gd name="T99" fmla="*/ 101 h 1257"/>
                  <a:gd name="T100" fmla="*/ 396 w 1500"/>
                  <a:gd name="T101" fmla="*/ 85 h 1257"/>
                  <a:gd name="T102" fmla="*/ 261 w 1500"/>
                  <a:gd name="T103" fmla="*/ 61 h 1257"/>
                  <a:gd name="T104" fmla="*/ 195 w 1500"/>
                  <a:gd name="T105" fmla="*/ 11 h 1257"/>
                  <a:gd name="T106" fmla="*/ 1449 w 1500"/>
                  <a:gd name="T107" fmla="*/ 807 h 1257"/>
                  <a:gd name="T108" fmla="*/ 1500 w 1500"/>
                  <a:gd name="T109" fmla="*/ 821 h 1257"/>
                  <a:gd name="T110" fmla="*/ 1344 w 1500"/>
                  <a:gd name="T111" fmla="*/ 804 h 1257"/>
                  <a:gd name="T112" fmla="*/ 1280 w 1500"/>
                  <a:gd name="T113" fmla="*/ 842 h 1257"/>
                  <a:gd name="T114" fmla="*/ 1302 w 1500"/>
                  <a:gd name="T115" fmla="*/ 871 h 1257"/>
                  <a:gd name="T116" fmla="*/ 1350 w 1500"/>
                  <a:gd name="T117" fmla="*/ 893 h 1257"/>
                  <a:gd name="T118" fmla="*/ 1352 w 1500"/>
                  <a:gd name="T119" fmla="*/ 836 h 1257"/>
                  <a:gd name="T120" fmla="*/ 1127 w 1500"/>
                  <a:gd name="T121" fmla="*/ 919 h 1257"/>
                  <a:gd name="T122" fmla="*/ 1127 w 1500"/>
                  <a:gd name="T123" fmla="*/ 919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0" h="1257">
                    <a:moveTo>
                      <a:pt x="195" y="0"/>
                    </a:moveTo>
                    <a:cubicBezTo>
                      <a:pt x="189" y="2"/>
                      <a:pt x="184" y="3"/>
                      <a:pt x="178" y="5"/>
                    </a:cubicBezTo>
                    <a:cubicBezTo>
                      <a:pt x="177" y="6"/>
                      <a:pt x="172" y="7"/>
                      <a:pt x="170" y="8"/>
                    </a:cubicBezTo>
                    <a:cubicBezTo>
                      <a:pt x="153" y="10"/>
                      <a:pt x="137" y="17"/>
                      <a:pt x="121" y="22"/>
                    </a:cubicBezTo>
                    <a:cubicBezTo>
                      <a:pt x="130" y="35"/>
                      <a:pt x="123" y="47"/>
                      <a:pt x="115" y="58"/>
                    </a:cubicBezTo>
                    <a:cubicBezTo>
                      <a:pt x="110" y="57"/>
                      <a:pt x="105" y="55"/>
                      <a:pt x="100" y="53"/>
                    </a:cubicBezTo>
                    <a:cubicBezTo>
                      <a:pt x="98" y="53"/>
                      <a:pt x="93" y="52"/>
                      <a:pt x="90" y="52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72" y="41"/>
                      <a:pt x="61" y="36"/>
                      <a:pt x="50" y="33"/>
                    </a:cubicBezTo>
                    <a:cubicBezTo>
                      <a:pt x="46" y="37"/>
                      <a:pt x="42" y="41"/>
                      <a:pt x="39" y="45"/>
                    </a:cubicBezTo>
                    <a:cubicBezTo>
                      <a:pt x="38" y="51"/>
                      <a:pt x="38" y="57"/>
                      <a:pt x="38" y="64"/>
                    </a:cubicBezTo>
                    <a:cubicBezTo>
                      <a:pt x="27" y="59"/>
                      <a:pt x="15" y="47"/>
                      <a:pt x="5" y="59"/>
                    </a:cubicBezTo>
                    <a:cubicBezTo>
                      <a:pt x="10" y="64"/>
                      <a:pt x="15" y="68"/>
                      <a:pt x="20" y="72"/>
                    </a:cubicBezTo>
                    <a:cubicBezTo>
                      <a:pt x="21" y="96"/>
                      <a:pt x="15" y="121"/>
                      <a:pt x="27" y="142"/>
                    </a:cubicBezTo>
                    <a:cubicBezTo>
                      <a:pt x="28" y="162"/>
                      <a:pt x="45" y="179"/>
                      <a:pt x="35" y="198"/>
                    </a:cubicBezTo>
                    <a:cubicBezTo>
                      <a:pt x="31" y="211"/>
                      <a:pt x="29" y="224"/>
                      <a:pt x="28" y="237"/>
                    </a:cubicBezTo>
                    <a:cubicBezTo>
                      <a:pt x="39" y="231"/>
                      <a:pt x="52" y="231"/>
                      <a:pt x="64" y="235"/>
                    </a:cubicBezTo>
                    <a:cubicBezTo>
                      <a:pt x="77" y="230"/>
                      <a:pt x="91" y="232"/>
                      <a:pt x="104" y="238"/>
                    </a:cubicBezTo>
                    <a:cubicBezTo>
                      <a:pt x="105" y="254"/>
                      <a:pt x="95" y="268"/>
                      <a:pt x="83" y="278"/>
                    </a:cubicBezTo>
                    <a:cubicBezTo>
                      <a:pt x="95" y="278"/>
                      <a:pt x="108" y="277"/>
                      <a:pt x="120" y="282"/>
                    </a:cubicBezTo>
                    <a:cubicBezTo>
                      <a:pt x="125" y="283"/>
                      <a:pt x="131" y="283"/>
                      <a:pt x="137" y="283"/>
                    </a:cubicBezTo>
                    <a:cubicBezTo>
                      <a:pt x="142" y="290"/>
                      <a:pt x="146" y="296"/>
                      <a:pt x="150" y="302"/>
                    </a:cubicBezTo>
                    <a:cubicBezTo>
                      <a:pt x="172" y="304"/>
                      <a:pt x="189" y="291"/>
                      <a:pt x="205" y="277"/>
                    </a:cubicBezTo>
                    <a:cubicBezTo>
                      <a:pt x="210" y="282"/>
                      <a:pt x="215" y="287"/>
                      <a:pt x="220" y="291"/>
                    </a:cubicBezTo>
                    <a:cubicBezTo>
                      <a:pt x="222" y="292"/>
                      <a:pt x="227" y="293"/>
                      <a:pt x="229" y="294"/>
                    </a:cubicBezTo>
                    <a:cubicBezTo>
                      <a:pt x="242" y="297"/>
                      <a:pt x="256" y="297"/>
                      <a:pt x="269" y="302"/>
                    </a:cubicBezTo>
                    <a:cubicBezTo>
                      <a:pt x="269" y="305"/>
                      <a:pt x="270" y="310"/>
                      <a:pt x="270" y="313"/>
                    </a:cubicBezTo>
                    <a:cubicBezTo>
                      <a:pt x="273" y="321"/>
                      <a:pt x="273" y="331"/>
                      <a:pt x="275" y="341"/>
                    </a:cubicBezTo>
                    <a:cubicBezTo>
                      <a:pt x="281" y="353"/>
                      <a:pt x="288" y="367"/>
                      <a:pt x="301" y="373"/>
                    </a:cubicBezTo>
                    <a:cubicBezTo>
                      <a:pt x="301" y="387"/>
                      <a:pt x="301" y="387"/>
                      <a:pt x="301" y="387"/>
                    </a:cubicBezTo>
                    <a:cubicBezTo>
                      <a:pt x="297" y="390"/>
                      <a:pt x="294" y="394"/>
                      <a:pt x="290" y="397"/>
                    </a:cubicBezTo>
                    <a:cubicBezTo>
                      <a:pt x="267" y="401"/>
                      <a:pt x="242" y="412"/>
                      <a:pt x="230" y="433"/>
                    </a:cubicBezTo>
                    <a:cubicBezTo>
                      <a:pt x="225" y="437"/>
                      <a:pt x="220" y="440"/>
                      <a:pt x="216" y="444"/>
                    </a:cubicBezTo>
                    <a:cubicBezTo>
                      <a:pt x="204" y="444"/>
                      <a:pt x="204" y="444"/>
                      <a:pt x="204" y="444"/>
                    </a:cubicBezTo>
                    <a:cubicBezTo>
                      <a:pt x="211" y="456"/>
                      <a:pt x="210" y="471"/>
                      <a:pt x="206" y="484"/>
                    </a:cubicBezTo>
                    <a:cubicBezTo>
                      <a:pt x="205" y="486"/>
                      <a:pt x="204" y="490"/>
                      <a:pt x="203" y="493"/>
                    </a:cubicBezTo>
                    <a:cubicBezTo>
                      <a:pt x="197" y="508"/>
                      <a:pt x="191" y="523"/>
                      <a:pt x="187" y="539"/>
                    </a:cubicBezTo>
                    <a:cubicBezTo>
                      <a:pt x="185" y="548"/>
                      <a:pt x="183" y="556"/>
                      <a:pt x="180" y="564"/>
                    </a:cubicBezTo>
                    <a:cubicBezTo>
                      <a:pt x="162" y="564"/>
                      <a:pt x="162" y="564"/>
                      <a:pt x="162" y="564"/>
                    </a:cubicBezTo>
                    <a:cubicBezTo>
                      <a:pt x="163" y="575"/>
                      <a:pt x="166" y="585"/>
                      <a:pt x="167" y="596"/>
                    </a:cubicBezTo>
                    <a:cubicBezTo>
                      <a:pt x="164" y="606"/>
                      <a:pt x="153" y="617"/>
                      <a:pt x="162" y="628"/>
                    </a:cubicBezTo>
                    <a:cubicBezTo>
                      <a:pt x="149" y="630"/>
                      <a:pt x="151" y="650"/>
                      <a:pt x="137" y="651"/>
                    </a:cubicBezTo>
                    <a:cubicBezTo>
                      <a:pt x="121" y="653"/>
                      <a:pt x="105" y="651"/>
                      <a:pt x="88" y="652"/>
                    </a:cubicBezTo>
                    <a:cubicBezTo>
                      <a:pt x="92" y="666"/>
                      <a:pt x="94" y="681"/>
                      <a:pt x="96" y="696"/>
                    </a:cubicBezTo>
                    <a:cubicBezTo>
                      <a:pt x="98" y="703"/>
                      <a:pt x="100" y="710"/>
                      <a:pt x="102" y="717"/>
                    </a:cubicBezTo>
                    <a:cubicBezTo>
                      <a:pt x="107" y="730"/>
                      <a:pt x="126" y="734"/>
                      <a:pt x="122" y="751"/>
                    </a:cubicBezTo>
                    <a:cubicBezTo>
                      <a:pt x="112" y="762"/>
                      <a:pt x="101" y="772"/>
                      <a:pt x="91" y="783"/>
                    </a:cubicBezTo>
                    <a:cubicBezTo>
                      <a:pt x="80" y="798"/>
                      <a:pt x="62" y="811"/>
                      <a:pt x="65" y="832"/>
                    </a:cubicBezTo>
                    <a:cubicBezTo>
                      <a:pt x="68" y="847"/>
                      <a:pt x="66" y="876"/>
                      <a:pt x="89" y="875"/>
                    </a:cubicBezTo>
                    <a:cubicBezTo>
                      <a:pt x="89" y="890"/>
                      <a:pt x="89" y="890"/>
                      <a:pt x="89" y="890"/>
                    </a:cubicBezTo>
                    <a:cubicBezTo>
                      <a:pt x="81" y="899"/>
                      <a:pt x="70" y="904"/>
                      <a:pt x="58" y="907"/>
                    </a:cubicBezTo>
                    <a:cubicBezTo>
                      <a:pt x="40" y="927"/>
                      <a:pt x="16" y="943"/>
                      <a:pt x="2" y="967"/>
                    </a:cubicBezTo>
                    <a:cubicBezTo>
                      <a:pt x="5" y="977"/>
                      <a:pt x="7" y="988"/>
                      <a:pt x="6" y="999"/>
                    </a:cubicBezTo>
                    <a:cubicBezTo>
                      <a:pt x="4" y="1005"/>
                      <a:pt x="1" y="1011"/>
                      <a:pt x="0" y="1016"/>
                    </a:cubicBezTo>
                    <a:cubicBezTo>
                      <a:pt x="15" y="1017"/>
                      <a:pt x="31" y="1014"/>
                      <a:pt x="46" y="1019"/>
                    </a:cubicBezTo>
                    <a:cubicBezTo>
                      <a:pt x="48" y="1020"/>
                      <a:pt x="53" y="1020"/>
                      <a:pt x="55" y="1021"/>
                    </a:cubicBezTo>
                    <a:cubicBezTo>
                      <a:pt x="68" y="1030"/>
                      <a:pt x="77" y="1043"/>
                      <a:pt x="87" y="1055"/>
                    </a:cubicBezTo>
                    <a:cubicBezTo>
                      <a:pt x="104" y="1068"/>
                      <a:pt x="105" y="1096"/>
                      <a:pt x="128" y="1102"/>
                    </a:cubicBezTo>
                    <a:cubicBezTo>
                      <a:pt x="123" y="1108"/>
                      <a:pt x="118" y="1114"/>
                      <a:pt x="112" y="1120"/>
                    </a:cubicBezTo>
                    <a:cubicBezTo>
                      <a:pt x="112" y="1124"/>
                      <a:pt x="112" y="1129"/>
                      <a:pt x="112" y="1134"/>
                    </a:cubicBezTo>
                    <a:cubicBezTo>
                      <a:pt x="120" y="1142"/>
                      <a:pt x="127" y="1153"/>
                      <a:pt x="130" y="1164"/>
                    </a:cubicBezTo>
                    <a:cubicBezTo>
                      <a:pt x="132" y="1173"/>
                      <a:pt x="127" y="1181"/>
                      <a:pt x="127" y="1189"/>
                    </a:cubicBezTo>
                    <a:cubicBezTo>
                      <a:pt x="131" y="1198"/>
                      <a:pt x="136" y="1206"/>
                      <a:pt x="141" y="1214"/>
                    </a:cubicBezTo>
                    <a:cubicBezTo>
                      <a:pt x="153" y="1214"/>
                      <a:pt x="153" y="1214"/>
                      <a:pt x="153" y="1214"/>
                    </a:cubicBezTo>
                    <a:cubicBezTo>
                      <a:pt x="163" y="1230"/>
                      <a:pt x="175" y="1245"/>
                      <a:pt x="190" y="1257"/>
                    </a:cubicBezTo>
                    <a:cubicBezTo>
                      <a:pt x="190" y="1255"/>
                      <a:pt x="191" y="1251"/>
                      <a:pt x="191" y="1249"/>
                    </a:cubicBezTo>
                    <a:cubicBezTo>
                      <a:pt x="199" y="1242"/>
                      <a:pt x="206" y="1234"/>
                      <a:pt x="216" y="1230"/>
                    </a:cubicBezTo>
                    <a:cubicBezTo>
                      <a:pt x="224" y="1229"/>
                      <a:pt x="222" y="1220"/>
                      <a:pt x="224" y="1215"/>
                    </a:cubicBezTo>
                    <a:cubicBezTo>
                      <a:pt x="236" y="1208"/>
                      <a:pt x="247" y="1200"/>
                      <a:pt x="260" y="1196"/>
                    </a:cubicBezTo>
                    <a:cubicBezTo>
                      <a:pt x="278" y="1194"/>
                      <a:pt x="296" y="1198"/>
                      <a:pt x="313" y="1193"/>
                    </a:cubicBezTo>
                    <a:cubicBezTo>
                      <a:pt x="327" y="1191"/>
                      <a:pt x="340" y="1184"/>
                      <a:pt x="349" y="1173"/>
                    </a:cubicBezTo>
                    <a:cubicBezTo>
                      <a:pt x="369" y="1174"/>
                      <a:pt x="390" y="1170"/>
                      <a:pt x="410" y="1176"/>
                    </a:cubicBezTo>
                    <a:cubicBezTo>
                      <a:pt x="412" y="1177"/>
                      <a:pt x="416" y="1178"/>
                      <a:pt x="418" y="1178"/>
                    </a:cubicBezTo>
                    <a:cubicBezTo>
                      <a:pt x="423" y="1180"/>
                      <a:pt x="427" y="1182"/>
                      <a:pt x="432" y="1184"/>
                    </a:cubicBezTo>
                    <a:cubicBezTo>
                      <a:pt x="449" y="1189"/>
                      <a:pt x="467" y="1183"/>
                      <a:pt x="482" y="1190"/>
                    </a:cubicBezTo>
                    <a:cubicBezTo>
                      <a:pt x="504" y="1202"/>
                      <a:pt x="529" y="1192"/>
                      <a:pt x="552" y="1197"/>
                    </a:cubicBezTo>
                    <a:cubicBezTo>
                      <a:pt x="563" y="1202"/>
                      <a:pt x="572" y="1209"/>
                      <a:pt x="582" y="1215"/>
                    </a:cubicBezTo>
                    <a:cubicBezTo>
                      <a:pt x="584" y="1210"/>
                      <a:pt x="586" y="1206"/>
                      <a:pt x="589" y="1200"/>
                    </a:cubicBezTo>
                    <a:cubicBezTo>
                      <a:pt x="617" y="1200"/>
                      <a:pt x="617" y="1200"/>
                      <a:pt x="617" y="1200"/>
                    </a:cubicBezTo>
                    <a:cubicBezTo>
                      <a:pt x="630" y="1214"/>
                      <a:pt x="630" y="1214"/>
                      <a:pt x="630" y="1214"/>
                    </a:cubicBezTo>
                    <a:cubicBezTo>
                      <a:pt x="650" y="1214"/>
                      <a:pt x="650" y="1214"/>
                      <a:pt x="650" y="1214"/>
                    </a:cubicBezTo>
                    <a:cubicBezTo>
                      <a:pt x="666" y="1178"/>
                      <a:pt x="692" y="1147"/>
                      <a:pt x="722" y="1123"/>
                    </a:cubicBezTo>
                    <a:cubicBezTo>
                      <a:pt x="725" y="1123"/>
                      <a:pt x="730" y="1122"/>
                      <a:pt x="732" y="1121"/>
                    </a:cubicBezTo>
                    <a:cubicBezTo>
                      <a:pt x="746" y="1116"/>
                      <a:pt x="760" y="1106"/>
                      <a:pt x="776" y="1108"/>
                    </a:cubicBezTo>
                    <a:cubicBezTo>
                      <a:pt x="796" y="1107"/>
                      <a:pt x="817" y="1112"/>
                      <a:pt x="836" y="1103"/>
                    </a:cubicBezTo>
                    <a:cubicBezTo>
                      <a:pt x="836" y="1100"/>
                      <a:pt x="837" y="1095"/>
                      <a:pt x="837" y="1093"/>
                    </a:cubicBezTo>
                    <a:cubicBezTo>
                      <a:pt x="842" y="1079"/>
                      <a:pt x="839" y="1064"/>
                      <a:pt x="843" y="1050"/>
                    </a:cubicBezTo>
                    <a:cubicBezTo>
                      <a:pt x="844" y="1048"/>
                      <a:pt x="845" y="1044"/>
                      <a:pt x="846" y="1041"/>
                    </a:cubicBezTo>
                    <a:cubicBezTo>
                      <a:pt x="854" y="1016"/>
                      <a:pt x="881" y="1007"/>
                      <a:pt x="901" y="994"/>
                    </a:cubicBezTo>
                    <a:cubicBezTo>
                      <a:pt x="911" y="988"/>
                      <a:pt x="914" y="974"/>
                      <a:pt x="926" y="971"/>
                    </a:cubicBezTo>
                    <a:cubicBezTo>
                      <a:pt x="944" y="966"/>
                      <a:pt x="960" y="955"/>
                      <a:pt x="976" y="945"/>
                    </a:cubicBezTo>
                    <a:cubicBezTo>
                      <a:pt x="962" y="938"/>
                      <a:pt x="950" y="929"/>
                      <a:pt x="942" y="917"/>
                    </a:cubicBezTo>
                    <a:cubicBezTo>
                      <a:pt x="942" y="907"/>
                      <a:pt x="942" y="907"/>
                      <a:pt x="942" y="907"/>
                    </a:cubicBezTo>
                    <a:cubicBezTo>
                      <a:pt x="940" y="905"/>
                      <a:pt x="935" y="901"/>
                      <a:pt x="934" y="899"/>
                    </a:cubicBezTo>
                    <a:cubicBezTo>
                      <a:pt x="932" y="886"/>
                      <a:pt x="927" y="873"/>
                      <a:pt x="925" y="859"/>
                    </a:cubicBezTo>
                    <a:cubicBezTo>
                      <a:pt x="928" y="845"/>
                      <a:pt x="922" y="832"/>
                      <a:pt x="923" y="818"/>
                    </a:cubicBezTo>
                    <a:cubicBezTo>
                      <a:pt x="923" y="808"/>
                      <a:pt x="934" y="804"/>
                      <a:pt x="940" y="797"/>
                    </a:cubicBezTo>
                    <a:cubicBezTo>
                      <a:pt x="958" y="782"/>
                      <a:pt x="967" y="760"/>
                      <a:pt x="981" y="741"/>
                    </a:cubicBezTo>
                    <a:cubicBezTo>
                      <a:pt x="1005" y="709"/>
                      <a:pt x="1044" y="691"/>
                      <a:pt x="1065" y="656"/>
                    </a:cubicBezTo>
                    <a:cubicBezTo>
                      <a:pt x="1069" y="657"/>
                      <a:pt x="1074" y="658"/>
                      <a:pt x="1078" y="660"/>
                    </a:cubicBezTo>
                    <a:cubicBezTo>
                      <a:pt x="1083" y="656"/>
                      <a:pt x="1086" y="653"/>
                      <a:pt x="1090" y="650"/>
                    </a:cubicBezTo>
                    <a:cubicBezTo>
                      <a:pt x="1085" y="645"/>
                      <a:pt x="1081" y="641"/>
                      <a:pt x="1076" y="637"/>
                    </a:cubicBezTo>
                    <a:cubicBezTo>
                      <a:pt x="1076" y="621"/>
                      <a:pt x="1076" y="621"/>
                      <a:pt x="1076" y="621"/>
                    </a:cubicBezTo>
                    <a:cubicBezTo>
                      <a:pt x="1084" y="618"/>
                      <a:pt x="1093" y="613"/>
                      <a:pt x="1101" y="607"/>
                    </a:cubicBezTo>
                    <a:cubicBezTo>
                      <a:pt x="1113" y="603"/>
                      <a:pt x="1125" y="598"/>
                      <a:pt x="1138" y="593"/>
                    </a:cubicBezTo>
                    <a:cubicBezTo>
                      <a:pt x="1152" y="590"/>
                      <a:pt x="1165" y="583"/>
                      <a:pt x="1175" y="574"/>
                    </a:cubicBezTo>
                    <a:cubicBezTo>
                      <a:pt x="1189" y="573"/>
                      <a:pt x="1204" y="573"/>
                      <a:pt x="1218" y="576"/>
                    </a:cubicBezTo>
                    <a:cubicBezTo>
                      <a:pt x="1220" y="574"/>
                      <a:pt x="1224" y="571"/>
                      <a:pt x="1225" y="569"/>
                    </a:cubicBezTo>
                    <a:cubicBezTo>
                      <a:pt x="1235" y="569"/>
                      <a:pt x="1244" y="569"/>
                      <a:pt x="1254" y="568"/>
                    </a:cubicBezTo>
                    <a:cubicBezTo>
                      <a:pt x="1266" y="564"/>
                      <a:pt x="1272" y="552"/>
                      <a:pt x="1283" y="545"/>
                    </a:cubicBezTo>
                    <a:cubicBezTo>
                      <a:pt x="1294" y="541"/>
                      <a:pt x="1307" y="540"/>
                      <a:pt x="1318" y="533"/>
                    </a:cubicBezTo>
                    <a:cubicBezTo>
                      <a:pt x="1331" y="527"/>
                      <a:pt x="1343" y="515"/>
                      <a:pt x="1360" y="513"/>
                    </a:cubicBezTo>
                    <a:cubicBezTo>
                      <a:pt x="1368" y="508"/>
                      <a:pt x="1378" y="503"/>
                      <a:pt x="1382" y="492"/>
                    </a:cubicBezTo>
                    <a:cubicBezTo>
                      <a:pt x="1387" y="474"/>
                      <a:pt x="1389" y="454"/>
                      <a:pt x="1384" y="436"/>
                    </a:cubicBezTo>
                    <a:cubicBezTo>
                      <a:pt x="1388" y="435"/>
                      <a:pt x="1396" y="435"/>
                      <a:pt x="1401" y="435"/>
                    </a:cubicBezTo>
                    <a:cubicBezTo>
                      <a:pt x="1394" y="419"/>
                      <a:pt x="1380" y="409"/>
                      <a:pt x="1363" y="407"/>
                    </a:cubicBezTo>
                    <a:cubicBezTo>
                      <a:pt x="1361" y="409"/>
                      <a:pt x="1357" y="413"/>
                      <a:pt x="1355" y="416"/>
                    </a:cubicBezTo>
                    <a:cubicBezTo>
                      <a:pt x="1338" y="417"/>
                      <a:pt x="1320" y="425"/>
                      <a:pt x="1303" y="421"/>
                    </a:cubicBezTo>
                    <a:cubicBezTo>
                      <a:pt x="1300" y="416"/>
                      <a:pt x="1297" y="412"/>
                      <a:pt x="1295" y="407"/>
                    </a:cubicBezTo>
                    <a:cubicBezTo>
                      <a:pt x="1286" y="407"/>
                      <a:pt x="1278" y="407"/>
                      <a:pt x="1271" y="412"/>
                    </a:cubicBezTo>
                    <a:cubicBezTo>
                      <a:pt x="1265" y="412"/>
                      <a:pt x="1258" y="412"/>
                      <a:pt x="1252" y="412"/>
                    </a:cubicBezTo>
                    <a:cubicBezTo>
                      <a:pt x="1247" y="407"/>
                      <a:pt x="1246" y="401"/>
                      <a:pt x="1245" y="395"/>
                    </a:cubicBezTo>
                    <a:cubicBezTo>
                      <a:pt x="1231" y="394"/>
                      <a:pt x="1219" y="386"/>
                      <a:pt x="1205" y="383"/>
                    </a:cubicBezTo>
                    <a:cubicBezTo>
                      <a:pt x="1205" y="373"/>
                      <a:pt x="1205" y="373"/>
                      <a:pt x="1205" y="373"/>
                    </a:cubicBezTo>
                    <a:cubicBezTo>
                      <a:pt x="1187" y="364"/>
                      <a:pt x="1176" y="348"/>
                      <a:pt x="1162" y="335"/>
                    </a:cubicBezTo>
                    <a:cubicBezTo>
                      <a:pt x="1155" y="333"/>
                      <a:pt x="1148" y="332"/>
                      <a:pt x="1142" y="330"/>
                    </a:cubicBezTo>
                    <a:cubicBezTo>
                      <a:pt x="1140" y="330"/>
                      <a:pt x="1136" y="329"/>
                      <a:pt x="1133" y="328"/>
                    </a:cubicBezTo>
                    <a:cubicBezTo>
                      <a:pt x="1128" y="325"/>
                      <a:pt x="1123" y="321"/>
                      <a:pt x="1118" y="318"/>
                    </a:cubicBezTo>
                    <a:cubicBezTo>
                      <a:pt x="1117" y="325"/>
                      <a:pt x="1117" y="331"/>
                      <a:pt x="1117" y="338"/>
                    </a:cubicBezTo>
                    <a:cubicBezTo>
                      <a:pt x="1095" y="337"/>
                      <a:pt x="1071" y="341"/>
                      <a:pt x="1050" y="336"/>
                    </a:cubicBezTo>
                    <a:cubicBezTo>
                      <a:pt x="1039" y="333"/>
                      <a:pt x="1028" y="334"/>
                      <a:pt x="1017" y="334"/>
                    </a:cubicBezTo>
                    <a:cubicBezTo>
                      <a:pt x="1012" y="326"/>
                      <a:pt x="1008" y="317"/>
                      <a:pt x="1000" y="311"/>
                    </a:cubicBezTo>
                    <a:cubicBezTo>
                      <a:pt x="995" y="312"/>
                      <a:pt x="991" y="314"/>
                      <a:pt x="986" y="314"/>
                    </a:cubicBezTo>
                    <a:cubicBezTo>
                      <a:pt x="970" y="303"/>
                      <a:pt x="950" y="297"/>
                      <a:pt x="941" y="278"/>
                    </a:cubicBezTo>
                    <a:cubicBezTo>
                      <a:pt x="938" y="278"/>
                      <a:pt x="933" y="278"/>
                      <a:pt x="930" y="278"/>
                    </a:cubicBezTo>
                    <a:cubicBezTo>
                      <a:pt x="919" y="270"/>
                      <a:pt x="904" y="265"/>
                      <a:pt x="898" y="251"/>
                    </a:cubicBezTo>
                    <a:cubicBezTo>
                      <a:pt x="872" y="251"/>
                      <a:pt x="872" y="251"/>
                      <a:pt x="872" y="251"/>
                    </a:cubicBezTo>
                    <a:cubicBezTo>
                      <a:pt x="874" y="239"/>
                      <a:pt x="876" y="228"/>
                      <a:pt x="878" y="216"/>
                    </a:cubicBezTo>
                    <a:cubicBezTo>
                      <a:pt x="865" y="212"/>
                      <a:pt x="855" y="202"/>
                      <a:pt x="843" y="196"/>
                    </a:cubicBezTo>
                    <a:cubicBezTo>
                      <a:pt x="827" y="194"/>
                      <a:pt x="811" y="197"/>
                      <a:pt x="796" y="193"/>
                    </a:cubicBezTo>
                    <a:cubicBezTo>
                      <a:pt x="794" y="192"/>
                      <a:pt x="790" y="190"/>
                      <a:pt x="788" y="189"/>
                    </a:cubicBezTo>
                    <a:cubicBezTo>
                      <a:pt x="781" y="188"/>
                      <a:pt x="775" y="186"/>
                      <a:pt x="769" y="185"/>
                    </a:cubicBezTo>
                    <a:cubicBezTo>
                      <a:pt x="757" y="175"/>
                      <a:pt x="745" y="166"/>
                      <a:pt x="732" y="159"/>
                    </a:cubicBezTo>
                    <a:cubicBezTo>
                      <a:pt x="726" y="162"/>
                      <a:pt x="719" y="163"/>
                      <a:pt x="713" y="164"/>
                    </a:cubicBezTo>
                    <a:cubicBezTo>
                      <a:pt x="711" y="166"/>
                      <a:pt x="707" y="171"/>
                      <a:pt x="705" y="172"/>
                    </a:cubicBezTo>
                    <a:cubicBezTo>
                      <a:pt x="672" y="172"/>
                      <a:pt x="672" y="172"/>
                      <a:pt x="672" y="172"/>
                    </a:cubicBezTo>
                    <a:cubicBezTo>
                      <a:pt x="665" y="166"/>
                      <a:pt x="657" y="162"/>
                      <a:pt x="651" y="154"/>
                    </a:cubicBezTo>
                    <a:cubicBezTo>
                      <a:pt x="647" y="148"/>
                      <a:pt x="643" y="139"/>
                      <a:pt x="634" y="140"/>
                    </a:cubicBezTo>
                    <a:cubicBezTo>
                      <a:pt x="610" y="151"/>
                      <a:pt x="582" y="159"/>
                      <a:pt x="556" y="151"/>
                    </a:cubicBezTo>
                    <a:cubicBezTo>
                      <a:pt x="520" y="145"/>
                      <a:pt x="494" y="114"/>
                      <a:pt x="460" y="101"/>
                    </a:cubicBezTo>
                    <a:cubicBezTo>
                      <a:pt x="450" y="99"/>
                      <a:pt x="438" y="99"/>
                      <a:pt x="428" y="98"/>
                    </a:cubicBezTo>
                    <a:cubicBezTo>
                      <a:pt x="420" y="90"/>
                      <a:pt x="413" y="82"/>
                      <a:pt x="405" y="75"/>
                    </a:cubicBezTo>
                    <a:cubicBezTo>
                      <a:pt x="402" y="78"/>
                      <a:pt x="399" y="82"/>
                      <a:pt x="396" y="85"/>
                    </a:cubicBezTo>
                    <a:cubicBezTo>
                      <a:pt x="363" y="85"/>
                      <a:pt x="332" y="72"/>
                      <a:pt x="300" y="70"/>
                    </a:cubicBezTo>
                    <a:cubicBezTo>
                      <a:pt x="290" y="67"/>
                      <a:pt x="280" y="65"/>
                      <a:pt x="271" y="63"/>
                    </a:cubicBezTo>
                    <a:cubicBezTo>
                      <a:pt x="268" y="63"/>
                      <a:pt x="264" y="61"/>
                      <a:pt x="261" y="61"/>
                    </a:cubicBezTo>
                    <a:cubicBezTo>
                      <a:pt x="254" y="57"/>
                      <a:pt x="247" y="53"/>
                      <a:pt x="240" y="49"/>
                    </a:cubicBezTo>
                    <a:cubicBezTo>
                      <a:pt x="225" y="39"/>
                      <a:pt x="225" y="17"/>
                      <a:pt x="207" y="11"/>
                    </a:cubicBezTo>
                    <a:cubicBezTo>
                      <a:pt x="195" y="11"/>
                      <a:pt x="195" y="11"/>
                      <a:pt x="195" y="11"/>
                    </a:cubicBezTo>
                    <a:cubicBezTo>
                      <a:pt x="195" y="8"/>
                      <a:pt x="195" y="3"/>
                      <a:pt x="195" y="0"/>
                    </a:cubicBezTo>
                    <a:close/>
                    <a:moveTo>
                      <a:pt x="1449" y="795"/>
                    </a:moveTo>
                    <a:cubicBezTo>
                      <a:pt x="1449" y="807"/>
                      <a:pt x="1449" y="807"/>
                      <a:pt x="1449" y="807"/>
                    </a:cubicBezTo>
                    <a:cubicBezTo>
                      <a:pt x="1459" y="812"/>
                      <a:pt x="1469" y="816"/>
                      <a:pt x="1479" y="819"/>
                    </a:cubicBezTo>
                    <a:cubicBezTo>
                      <a:pt x="1484" y="822"/>
                      <a:pt x="1489" y="824"/>
                      <a:pt x="1494" y="827"/>
                    </a:cubicBezTo>
                    <a:cubicBezTo>
                      <a:pt x="1496" y="826"/>
                      <a:pt x="1498" y="822"/>
                      <a:pt x="1500" y="821"/>
                    </a:cubicBezTo>
                    <a:cubicBezTo>
                      <a:pt x="1494" y="811"/>
                      <a:pt x="1487" y="803"/>
                      <a:pt x="1480" y="795"/>
                    </a:cubicBezTo>
                    <a:lnTo>
                      <a:pt x="1449" y="795"/>
                    </a:lnTo>
                    <a:close/>
                    <a:moveTo>
                      <a:pt x="1344" y="804"/>
                    </a:moveTo>
                    <a:cubicBezTo>
                      <a:pt x="1326" y="808"/>
                      <a:pt x="1320" y="828"/>
                      <a:pt x="1304" y="835"/>
                    </a:cubicBezTo>
                    <a:cubicBezTo>
                      <a:pt x="1295" y="837"/>
                      <a:pt x="1295" y="837"/>
                      <a:pt x="1295" y="837"/>
                    </a:cubicBezTo>
                    <a:cubicBezTo>
                      <a:pt x="1290" y="839"/>
                      <a:pt x="1285" y="840"/>
                      <a:pt x="1280" y="842"/>
                    </a:cubicBezTo>
                    <a:cubicBezTo>
                      <a:pt x="1274" y="846"/>
                      <a:pt x="1268" y="851"/>
                      <a:pt x="1262" y="856"/>
                    </a:cubicBezTo>
                    <a:cubicBezTo>
                      <a:pt x="1276" y="851"/>
                      <a:pt x="1290" y="849"/>
                      <a:pt x="1302" y="860"/>
                    </a:cubicBezTo>
                    <a:cubicBezTo>
                      <a:pt x="1302" y="871"/>
                      <a:pt x="1302" y="871"/>
                      <a:pt x="1302" y="871"/>
                    </a:cubicBezTo>
                    <a:cubicBezTo>
                      <a:pt x="1309" y="874"/>
                      <a:pt x="1314" y="879"/>
                      <a:pt x="1318" y="887"/>
                    </a:cubicBezTo>
                    <a:cubicBezTo>
                      <a:pt x="1336" y="888"/>
                      <a:pt x="1336" y="888"/>
                      <a:pt x="1336" y="888"/>
                    </a:cubicBezTo>
                    <a:cubicBezTo>
                      <a:pt x="1340" y="889"/>
                      <a:pt x="1345" y="891"/>
                      <a:pt x="1350" y="893"/>
                    </a:cubicBezTo>
                    <a:cubicBezTo>
                      <a:pt x="1366" y="879"/>
                      <a:pt x="1375" y="861"/>
                      <a:pt x="1384" y="843"/>
                    </a:cubicBezTo>
                    <a:cubicBezTo>
                      <a:pt x="1383" y="841"/>
                      <a:pt x="1380" y="838"/>
                      <a:pt x="1378" y="836"/>
                    </a:cubicBezTo>
                    <a:cubicBezTo>
                      <a:pt x="1352" y="836"/>
                      <a:pt x="1352" y="836"/>
                      <a:pt x="1352" y="836"/>
                    </a:cubicBezTo>
                    <a:cubicBezTo>
                      <a:pt x="1352" y="827"/>
                      <a:pt x="1352" y="817"/>
                      <a:pt x="1357" y="808"/>
                    </a:cubicBezTo>
                    <a:cubicBezTo>
                      <a:pt x="1352" y="806"/>
                      <a:pt x="1348" y="805"/>
                      <a:pt x="1344" y="804"/>
                    </a:cubicBezTo>
                    <a:close/>
                    <a:moveTo>
                      <a:pt x="1127" y="919"/>
                    </a:moveTo>
                    <a:cubicBezTo>
                      <a:pt x="1121" y="928"/>
                      <a:pt x="1112" y="939"/>
                      <a:pt x="1124" y="949"/>
                    </a:cubicBezTo>
                    <a:cubicBezTo>
                      <a:pt x="1130" y="937"/>
                      <a:pt x="1139" y="927"/>
                      <a:pt x="1151" y="920"/>
                    </a:cubicBezTo>
                    <a:cubicBezTo>
                      <a:pt x="1143" y="920"/>
                      <a:pt x="1135" y="919"/>
                      <a:pt x="1127" y="919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18" name="Freeform 238">
                <a:extLst>
                  <a:ext uri="{FF2B5EF4-FFF2-40B4-BE49-F238E27FC236}">
                    <a16:creationId xmlns:a16="http://schemas.microsoft.com/office/drawing/2014/main" id="{9270FE16-9EA4-4A56-9A12-CB083584F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" y="3191"/>
                <a:ext cx="9" cy="10"/>
              </a:xfrm>
              <a:custGeom>
                <a:avLst/>
                <a:gdLst>
                  <a:gd name="T0" fmla="*/ 3 w 13"/>
                  <a:gd name="T1" fmla="*/ 3 h 13"/>
                  <a:gd name="T2" fmla="*/ 10 w 13"/>
                  <a:gd name="T3" fmla="*/ 10 h 13"/>
                  <a:gd name="T4" fmla="*/ 3 w 13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3" y="3"/>
                    </a:moveTo>
                    <a:cubicBezTo>
                      <a:pt x="10" y="0"/>
                      <a:pt x="13" y="3"/>
                      <a:pt x="10" y="10"/>
                    </a:cubicBezTo>
                    <a:cubicBezTo>
                      <a:pt x="3" y="13"/>
                      <a:pt x="0" y="10"/>
                      <a:pt x="3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19" name="Line 239">
                <a:extLst>
                  <a:ext uri="{FF2B5EF4-FFF2-40B4-BE49-F238E27FC236}">
                    <a16:creationId xmlns:a16="http://schemas.microsoft.com/office/drawing/2014/main" id="{F3EA4663-C777-4309-9909-5E0E5591D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5" y="320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20" name="Line 240">
                <a:extLst>
                  <a:ext uri="{FF2B5EF4-FFF2-40B4-BE49-F238E27FC236}">
                    <a16:creationId xmlns:a16="http://schemas.microsoft.com/office/drawing/2014/main" id="{7F40EA70-3221-4438-9552-D23BF8206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5" y="320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21" name="Freeform 241">
                <a:extLst>
                  <a:ext uri="{FF2B5EF4-FFF2-40B4-BE49-F238E27FC236}">
                    <a16:creationId xmlns:a16="http://schemas.microsoft.com/office/drawing/2014/main" id="{41546A0F-3A31-485B-BAD6-F2B094AB7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0" y="3204"/>
                <a:ext cx="23" cy="30"/>
              </a:xfrm>
              <a:custGeom>
                <a:avLst/>
                <a:gdLst>
                  <a:gd name="T0" fmla="*/ 7 w 30"/>
                  <a:gd name="T1" fmla="*/ 17 h 39"/>
                  <a:gd name="T2" fmla="*/ 18 w 30"/>
                  <a:gd name="T3" fmla="*/ 0 h 39"/>
                  <a:gd name="T4" fmla="*/ 19 w 30"/>
                  <a:gd name="T5" fmla="*/ 22 h 39"/>
                  <a:gd name="T6" fmla="*/ 30 w 30"/>
                  <a:gd name="T7" fmla="*/ 38 h 39"/>
                  <a:gd name="T8" fmla="*/ 15 w 30"/>
                  <a:gd name="T9" fmla="*/ 39 h 39"/>
                  <a:gd name="T10" fmla="*/ 0 w 30"/>
                  <a:gd name="T11" fmla="*/ 19 h 39"/>
                  <a:gd name="T12" fmla="*/ 0 w 30"/>
                  <a:gd name="T13" fmla="*/ 10 h 39"/>
                  <a:gd name="T14" fmla="*/ 7 w 30"/>
                  <a:gd name="T1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9">
                    <a:moveTo>
                      <a:pt x="7" y="17"/>
                    </a:moveTo>
                    <a:cubicBezTo>
                      <a:pt x="10" y="10"/>
                      <a:pt x="13" y="5"/>
                      <a:pt x="18" y="0"/>
                    </a:cubicBezTo>
                    <a:cubicBezTo>
                      <a:pt x="19" y="7"/>
                      <a:pt x="19" y="15"/>
                      <a:pt x="19" y="22"/>
                    </a:cubicBezTo>
                    <a:cubicBezTo>
                      <a:pt x="23" y="27"/>
                      <a:pt x="27" y="33"/>
                      <a:pt x="30" y="38"/>
                    </a:cubicBezTo>
                    <a:cubicBezTo>
                      <a:pt x="26" y="38"/>
                      <a:pt x="19" y="39"/>
                      <a:pt x="15" y="39"/>
                    </a:cubicBezTo>
                    <a:cubicBezTo>
                      <a:pt x="15" y="29"/>
                      <a:pt x="11" y="20"/>
                      <a:pt x="0" y="19"/>
                    </a:cubicBezTo>
                    <a:cubicBezTo>
                      <a:pt x="0" y="16"/>
                      <a:pt x="0" y="12"/>
                      <a:pt x="0" y="10"/>
                    </a:cubicBezTo>
                    <a:cubicBezTo>
                      <a:pt x="2" y="11"/>
                      <a:pt x="6" y="15"/>
                      <a:pt x="7" y="17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22" name="Line 242">
                <a:extLst>
                  <a:ext uri="{FF2B5EF4-FFF2-40B4-BE49-F238E27FC236}">
                    <a16:creationId xmlns:a16="http://schemas.microsoft.com/office/drawing/2014/main" id="{EBB4905D-1F9D-4486-88FA-88F90AABB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8" y="321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23" name="Line 243">
                <a:extLst>
                  <a:ext uri="{FF2B5EF4-FFF2-40B4-BE49-F238E27FC236}">
                    <a16:creationId xmlns:a16="http://schemas.microsoft.com/office/drawing/2014/main" id="{C46A1E7B-82BF-48D4-B5AD-99B7661F8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8" y="321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24" name="Line 244">
                <a:extLst>
                  <a:ext uri="{FF2B5EF4-FFF2-40B4-BE49-F238E27FC236}">
                    <a16:creationId xmlns:a16="http://schemas.microsoft.com/office/drawing/2014/main" id="{E8A08E30-BCCC-47D7-AD83-4E2FE1988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7" y="322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25" name="Line 245">
                <a:extLst>
                  <a:ext uri="{FF2B5EF4-FFF2-40B4-BE49-F238E27FC236}">
                    <a16:creationId xmlns:a16="http://schemas.microsoft.com/office/drawing/2014/main" id="{1FE928BF-B405-412D-BCA6-A29AAD55D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7" y="322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26" name="Freeform 246">
                <a:extLst>
                  <a:ext uri="{FF2B5EF4-FFF2-40B4-BE49-F238E27FC236}">
                    <a16:creationId xmlns:a16="http://schemas.microsoft.com/office/drawing/2014/main" id="{EAFFDBBF-E856-44D5-BDDA-815EFEE40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" y="3230"/>
                <a:ext cx="11" cy="15"/>
              </a:xfrm>
              <a:custGeom>
                <a:avLst/>
                <a:gdLst>
                  <a:gd name="T0" fmla="*/ 0 w 14"/>
                  <a:gd name="T1" fmla="*/ 0 h 20"/>
                  <a:gd name="T2" fmla="*/ 8 w 14"/>
                  <a:gd name="T3" fmla="*/ 0 h 20"/>
                  <a:gd name="T4" fmla="*/ 14 w 14"/>
                  <a:gd name="T5" fmla="*/ 20 h 20"/>
                  <a:gd name="T6" fmla="*/ 0 w 14"/>
                  <a:gd name="T7" fmla="*/ 18 h 20"/>
                  <a:gd name="T8" fmla="*/ 0 w 1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0">
                    <a:moveTo>
                      <a:pt x="0" y="0"/>
                    </a:moveTo>
                    <a:cubicBezTo>
                      <a:pt x="2" y="0"/>
                      <a:pt x="6" y="0"/>
                      <a:pt x="8" y="0"/>
                    </a:cubicBezTo>
                    <a:cubicBezTo>
                      <a:pt x="9" y="7"/>
                      <a:pt x="11" y="13"/>
                      <a:pt x="14" y="20"/>
                    </a:cubicBezTo>
                    <a:cubicBezTo>
                      <a:pt x="10" y="19"/>
                      <a:pt x="3" y="19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27" name="Freeform 247">
                <a:extLst>
                  <a:ext uri="{FF2B5EF4-FFF2-40B4-BE49-F238E27FC236}">
                    <a16:creationId xmlns:a16="http://schemas.microsoft.com/office/drawing/2014/main" id="{29914540-4916-4A56-9BBC-6FC4694E1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8" y="3229"/>
                <a:ext cx="23" cy="27"/>
              </a:xfrm>
              <a:custGeom>
                <a:avLst/>
                <a:gdLst>
                  <a:gd name="T0" fmla="*/ 0 w 31"/>
                  <a:gd name="T1" fmla="*/ 0 h 35"/>
                  <a:gd name="T2" fmla="*/ 25 w 31"/>
                  <a:gd name="T3" fmla="*/ 11 h 35"/>
                  <a:gd name="T4" fmla="*/ 25 w 31"/>
                  <a:gd name="T5" fmla="*/ 22 h 35"/>
                  <a:gd name="T6" fmla="*/ 31 w 31"/>
                  <a:gd name="T7" fmla="*/ 35 h 35"/>
                  <a:gd name="T8" fmla="*/ 12 w 31"/>
                  <a:gd name="T9" fmla="*/ 17 h 35"/>
                  <a:gd name="T10" fmla="*/ 0 w 31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5">
                    <a:moveTo>
                      <a:pt x="0" y="0"/>
                    </a:moveTo>
                    <a:cubicBezTo>
                      <a:pt x="10" y="0"/>
                      <a:pt x="18" y="5"/>
                      <a:pt x="25" y="11"/>
                    </a:cubicBezTo>
                    <a:cubicBezTo>
                      <a:pt x="25" y="14"/>
                      <a:pt x="25" y="19"/>
                      <a:pt x="25" y="22"/>
                    </a:cubicBezTo>
                    <a:cubicBezTo>
                      <a:pt x="27" y="25"/>
                      <a:pt x="30" y="32"/>
                      <a:pt x="31" y="35"/>
                    </a:cubicBezTo>
                    <a:cubicBezTo>
                      <a:pt x="21" y="34"/>
                      <a:pt x="15" y="27"/>
                      <a:pt x="12" y="17"/>
                    </a:cubicBezTo>
                    <a:cubicBezTo>
                      <a:pt x="9" y="11"/>
                      <a:pt x="4" y="6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28" name="Freeform 248">
                <a:extLst>
                  <a:ext uri="{FF2B5EF4-FFF2-40B4-BE49-F238E27FC236}">
                    <a16:creationId xmlns:a16="http://schemas.microsoft.com/office/drawing/2014/main" id="{ED13C164-761E-48AF-AA31-9BBBC5D1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" y="3236"/>
                <a:ext cx="47" cy="47"/>
              </a:xfrm>
              <a:custGeom>
                <a:avLst/>
                <a:gdLst>
                  <a:gd name="T0" fmla="*/ 0 w 62"/>
                  <a:gd name="T1" fmla="*/ 0 h 62"/>
                  <a:gd name="T2" fmla="*/ 13 w 62"/>
                  <a:gd name="T3" fmla="*/ 5 h 62"/>
                  <a:gd name="T4" fmla="*/ 24 w 62"/>
                  <a:gd name="T5" fmla="*/ 7 h 62"/>
                  <a:gd name="T6" fmla="*/ 24 w 62"/>
                  <a:gd name="T7" fmla="*/ 18 h 62"/>
                  <a:gd name="T8" fmla="*/ 62 w 62"/>
                  <a:gd name="T9" fmla="*/ 50 h 62"/>
                  <a:gd name="T10" fmla="*/ 52 w 62"/>
                  <a:gd name="T11" fmla="*/ 62 h 62"/>
                  <a:gd name="T12" fmla="*/ 27 w 62"/>
                  <a:gd name="T13" fmla="*/ 33 h 62"/>
                  <a:gd name="T14" fmla="*/ 10 w 62"/>
                  <a:gd name="T15" fmla="*/ 34 h 62"/>
                  <a:gd name="T16" fmla="*/ 10 w 62"/>
                  <a:gd name="T17" fmla="*/ 29 h 62"/>
                  <a:gd name="T18" fmla="*/ 21 w 62"/>
                  <a:gd name="T19" fmla="*/ 30 h 62"/>
                  <a:gd name="T20" fmla="*/ 0 w 62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62">
                    <a:moveTo>
                      <a:pt x="0" y="0"/>
                    </a:moveTo>
                    <a:cubicBezTo>
                      <a:pt x="3" y="1"/>
                      <a:pt x="10" y="4"/>
                      <a:pt x="13" y="5"/>
                    </a:cubicBezTo>
                    <a:cubicBezTo>
                      <a:pt x="16" y="6"/>
                      <a:pt x="21" y="6"/>
                      <a:pt x="24" y="7"/>
                    </a:cubicBezTo>
                    <a:cubicBezTo>
                      <a:pt x="24" y="9"/>
                      <a:pt x="24" y="15"/>
                      <a:pt x="24" y="18"/>
                    </a:cubicBezTo>
                    <a:cubicBezTo>
                      <a:pt x="42" y="23"/>
                      <a:pt x="43" y="46"/>
                      <a:pt x="62" y="50"/>
                    </a:cubicBezTo>
                    <a:cubicBezTo>
                      <a:pt x="59" y="55"/>
                      <a:pt x="57" y="60"/>
                      <a:pt x="52" y="62"/>
                    </a:cubicBezTo>
                    <a:cubicBezTo>
                      <a:pt x="40" y="56"/>
                      <a:pt x="36" y="43"/>
                      <a:pt x="27" y="33"/>
                    </a:cubicBezTo>
                    <a:cubicBezTo>
                      <a:pt x="22" y="34"/>
                      <a:pt x="16" y="34"/>
                      <a:pt x="10" y="34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3" y="29"/>
                      <a:pt x="18" y="29"/>
                      <a:pt x="21" y="30"/>
                    </a:cubicBezTo>
                    <a:cubicBezTo>
                      <a:pt x="13" y="20"/>
                      <a:pt x="6" y="10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29" name="Line 249">
                <a:extLst>
                  <a:ext uri="{FF2B5EF4-FFF2-40B4-BE49-F238E27FC236}">
                    <a16:creationId xmlns:a16="http://schemas.microsoft.com/office/drawing/2014/main" id="{10A5A238-1C8D-43B7-8332-C76BDBDFD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" y="326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30" name="Line 250">
                <a:extLst>
                  <a:ext uri="{FF2B5EF4-FFF2-40B4-BE49-F238E27FC236}">
                    <a16:creationId xmlns:a16="http://schemas.microsoft.com/office/drawing/2014/main" id="{D274C6CF-0C5D-40C4-8ADA-563ECBE68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6" y="326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31" name="Freeform 251">
                <a:extLst>
                  <a:ext uri="{FF2B5EF4-FFF2-40B4-BE49-F238E27FC236}">
                    <a16:creationId xmlns:a16="http://schemas.microsoft.com/office/drawing/2014/main" id="{A33A5056-2F1B-4D27-ADA6-B0DD4B662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1" y="3299"/>
                <a:ext cx="15" cy="15"/>
              </a:xfrm>
              <a:custGeom>
                <a:avLst/>
                <a:gdLst>
                  <a:gd name="T0" fmla="*/ 0 w 19"/>
                  <a:gd name="T1" fmla="*/ 0 h 19"/>
                  <a:gd name="T2" fmla="*/ 19 w 19"/>
                  <a:gd name="T3" fmla="*/ 6 h 19"/>
                  <a:gd name="T4" fmla="*/ 14 w 19"/>
                  <a:gd name="T5" fmla="*/ 19 h 19"/>
                  <a:gd name="T6" fmla="*/ 1 w 19"/>
                  <a:gd name="T7" fmla="*/ 13 h 19"/>
                  <a:gd name="T8" fmla="*/ 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6" y="3"/>
                      <a:pt x="13" y="5"/>
                      <a:pt x="19" y="6"/>
                    </a:cubicBezTo>
                    <a:cubicBezTo>
                      <a:pt x="17" y="10"/>
                      <a:pt x="15" y="14"/>
                      <a:pt x="14" y="19"/>
                    </a:cubicBezTo>
                    <a:cubicBezTo>
                      <a:pt x="9" y="17"/>
                      <a:pt x="5" y="15"/>
                      <a:pt x="1" y="13"/>
                    </a:cubicBezTo>
                    <a:cubicBezTo>
                      <a:pt x="1" y="10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32" name="Freeform 252">
                <a:extLst>
                  <a:ext uri="{FF2B5EF4-FFF2-40B4-BE49-F238E27FC236}">
                    <a16:creationId xmlns:a16="http://schemas.microsoft.com/office/drawing/2014/main" id="{B1220C50-4375-4C1D-BACB-3627504C8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3305"/>
                <a:ext cx="21" cy="21"/>
              </a:xfrm>
              <a:custGeom>
                <a:avLst/>
                <a:gdLst>
                  <a:gd name="T0" fmla="*/ 0 w 28"/>
                  <a:gd name="T1" fmla="*/ 0 h 27"/>
                  <a:gd name="T2" fmla="*/ 28 w 28"/>
                  <a:gd name="T3" fmla="*/ 27 h 27"/>
                  <a:gd name="T4" fmla="*/ 0 w 28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0" y="0"/>
                    </a:moveTo>
                    <a:cubicBezTo>
                      <a:pt x="12" y="5"/>
                      <a:pt x="26" y="12"/>
                      <a:pt x="28" y="27"/>
                    </a:cubicBezTo>
                    <a:cubicBezTo>
                      <a:pt x="14" y="23"/>
                      <a:pt x="4" y="13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33" name="Freeform 253">
                <a:extLst>
                  <a:ext uri="{FF2B5EF4-FFF2-40B4-BE49-F238E27FC236}">
                    <a16:creationId xmlns:a16="http://schemas.microsoft.com/office/drawing/2014/main" id="{EF81903A-D261-442B-AC4B-DFF0372BD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" y="3315"/>
                <a:ext cx="44" cy="29"/>
              </a:xfrm>
              <a:custGeom>
                <a:avLst/>
                <a:gdLst>
                  <a:gd name="T0" fmla="*/ 0 w 59"/>
                  <a:gd name="T1" fmla="*/ 0 h 39"/>
                  <a:gd name="T2" fmla="*/ 59 w 59"/>
                  <a:gd name="T3" fmla="*/ 39 h 39"/>
                  <a:gd name="T4" fmla="*/ 39 w 59"/>
                  <a:gd name="T5" fmla="*/ 39 h 39"/>
                  <a:gd name="T6" fmla="*/ 6 w 59"/>
                  <a:gd name="T7" fmla="*/ 15 h 39"/>
                  <a:gd name="T8" fmla="*/ 0 w 5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39">
                    <a:moveTo>
                      <a:pt x="0" y="0"/>
                    </a:moveTo>
                    <a:cubicBezTo>
                      <a:pt x="20" y="11"/>
                      <a:pt x="37" y="29"/>
                      <a:pt x="59" y="39"/>
                    </a:cubicBezTo>
                    <a:cubicBezTo>
                      <a:pt x="54" y="39"/>
                      <a:pt x="44" y="39"/>
                      <a:pt x="39" y="39"/>
                    </a:cubicBezTo>
                    <a:cubicBezTo>
                      <a:pt x="27" y="32"/>
                      <a:pt x="18" y="21"/>
                      <a:pt x="6" y="15"/>
                    </a:cubicBezTo>
                    <a:cubicBezTo>
                      <a:pt x="4" y="9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34" name="Freeform 254">
                <a:extLst>
                  <a:ext uri="{FF2B5EF4-FFF2-40B4-BE49-F238E27FC236}">
                    <a16:creationId xmlns:a16="http://schemas.microsoft.com/office/drawing/2014/main" id="{64D561D8-9C46-46FC-8DAA-2EB42533F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" y="3319"/>
                <a:ext cx="16" cy="16"/>
              </a:xfrm>
              <a:custGeom>
                <a:avLst/>
                <a:gdLst>
                  <a:gd name="T0" fmla="*/ 8 w 21"/>
                  <a:gd name="T1" fmla="*/ 3 h 22"/>
                  <a:gd name="T2" fmla="*/ 19 w 21"/>
                  <a:gd name="T3" fmla="*/ 14 h 22"/>
                  <a:gd name="T4" fmla="*/ 3 w 21"/>
                  <a:gd name="T5" fmla="*/ 18 h 22"/>
                  <a:gd name="T6" fmla="*/ 8 w 21"/>
                  <a:gd name="T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2">
                    <a:moveTo>
                      <a:pt x="8" y="3"/>
                    </a:moveTo>
                    <a:cubicBezTo>
                      <a:pt x="15" y="0"/>
                      <a:pt x="21" y="7"/>
                      <a:pt x="19" y="14"/>
                    </a:cubicBezTo>
                    <a:cubicBezTo>
                      <a:pt x="19" y="22"/>
                      <a:pt x="8" y="22"/>
                      <a:pt x="3" y="18"/>
                    </a:cubicBezTo>
                    <a:cubicBezTo>
                      <a:pt x="0" y="14"/>
                      <a:pt x="0" y="3"/>
                      <a:pt x="8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35" name="Freeform 255">
                <a:extLst>
                  <a:ext uri="{FF2B5EF4-FFF2-40B4-BE49-F238E27FC236}">
                    <a16:creationId xmlns:a16="http://schemas.microsoft.com/office/drawing/2014/main" id="{D7B64F21-2FC5-4BB4-A9FB-5EDCA3A68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3" y="3320"/>
                <a:ext cx="15" cy="20"/>
              </a:xfrm>
              <a:custGeom>
                <a:avLst/>
                <a:gdLst>
                  <a:gd name="T0" fmla="*/ 0 w 21"/>
                  <a:gd name="T1" fmla="*/ 0 h 27"/>
                  <a:gd name="T2" fmla="*/ 18 w 21"/>
                  <a:gd name="T3" fmla="*/ 12 h 27"/>
                  <a:gd name="T4" fmla="*/ 21 w 21"/>
                  <a:gd name="T5" fmla="*/ 27 h 27"/>
                  <a:gd name="T6" fmla="*/ 1 w 21"/>
                  <a:gd name="T7" fmla="*/ 19 h 27"/>
                  <a:gd name="T8" fmla="*/ 0 w 2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7">
                    <a:moveTo>
                      <a:pt x="0" y="0"/>
                    </a:moveTo>
                    <a:cubicBezTo>
                      <a:pt x="6" y="4"/>
                      <a:pt x="12" y="9"/>
                      <a:pt x="18" y="12"/>
                    </a:cubicBezTo>
                    <a:cubicBezTo>
                      <a:pt x="19" y="16"/>
                      <a:pt x="21" y="23"/>
                      <a:pt x="21" y="27"/>
                    </a:cubicBezTo>
                    <a:cubicBezTo>
                      <a:pt x="14" y="24"/>
                      <a:pt x="7" y="21"/>
                      <a:pt x="1" y="19"/>
                    </a:cubicBezTo>
                    <a:cubicBezTo>
                      <a:pt x="1" y="13"/>
                      <a:pt x="1" y="6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36" name="Freeform 256">
                <a:extLst>
                  <a:ext uri="{FF2B5EF4-FFF2-40B4-BE49-F238E27FC236}">
                    <a16:creationId xmlns:a16="http://schemas.microsoft.com/office/drawing/2014/main" id="{D4F8798D-9E88-4755-896E-2671D50E7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3" y="3341"/>
                <a:ext cx="157" cy="176"/>
              </a:xfrm>
              <a:custGeom>
                <a:avLst/>
                <a:gdLst>
                  <a:gd name="T0" fmla="*/ 52 w 209"/>
                  <a:gd name="T1" fmla="*/ 0 h 234"/>
                  <a:gd name="T2" fmla="*/ 67 w 209"/>
                  <a:gd name="T3" fmla="*/ 2 h 234"/>
                  <a:gd name="T4" fmla="*/ 92 w 209"/>
                  <a:gd name="T5" fmla="*/ 22 h 234"/>
                  <a:gd name="T6" fmla="*/ 128 w 209"/>
                  <a:gd name="T7" fmla="*/ 41 h 234"/>
                  <a:gd name="T8" fmla="*/ 167 w 209"/>
                  <a:gd name="T9" fmla="*/ 43 h 234"/>
                  <a:gd name="T10" fmla="*/ 173 w 209"/>
                  <a:gd name="T11" fmla="*/ 60 h 234"/>
                  <a:gd name="T12" fmla="*/ 199 w 209"/>
                  <a:gd name="T13" fmla="*/ 61 h 234"/>
                  <a:gd name="T14" fmla="*/ 209 w 209"/>
                  <a:gd name="T15" fmla="*/ 79 h 234"/>
                  <a:gd name="T16" fmla="*/ 181 w 209"/>
                  <a:gd name="T17" fmla="*/ 89 h 234"/>
                  <a:gd name="T18" fmla="*/ 190 w 209"/>
                  <a:gd name="T19" fmla="*/ 121 h 234"/>
                  <a:gd name="T20" fmla="*/ 163 w 209"/>
                  <a:gd name="T21" fmla="*/ 131 h 234"/>
                  <a:gd name="T22" fmla="*/ 156 w 209"/>
                  <a:gd name="T23" fmla="*/ 116 h 234"/>
                  <a:gd name="T24" fmla="*/ 134 w 209"/>
                  <a:gd name="T25" fmla="*/ 124 h 234"/>
                  <a:gd name="T26" fmla="*/ 120 w 209"/>
                  <a:gd name="T27" fmla="*/ 180 h 234"/>
                  <a:gd name="T28" fmla="*/ 107 w 209"/>
                  <a:gd name="T29" fmla="*/ 181 h 234"/>
                  <a:gd name="T30" fmla="*/ 113 w 209"/>
                  <a:gd name="T31" fmla="*/ 234 h 234"/>
                  <a:gd name="T32" fmla="*/ 100 w 209"/>
                  <a:gd name="T33" fmla="*/ 216 h 234"/>
                  <a:gd name="T34" fmla="*/ 79 w 209"/>
                  <a:gd name="T35" fmla="*/ 191 h 234"/>
                  <a:gd name="T36" fmla="*/ 49 w 209"/>
                  <a:gd name="T37" fmla="*/ 179 h 234"/>
                  <a:gd name="T38" fmla="*/ 42 w 209"/>
                  <a:gd name="T39" fmla="*/ 165 h 234"/>
                  <a:gd name="T40" fmla="*/ 27 w 209"/>
                  <a:gd name="T41" fmla="*/ 154 h 234"/>
                  <a:gd name="T42" fmla="*/ 43 w 209"/>
                  <a:gd name="T43" fmla="*/ 153 h 234"/>
                  <a:gd name="T44" fmla="*/ 43 w 209"/>
                  <a:gd name="T45" fmla="*/ 143 h 234"/>
                  <a:gd name="T46" fmla="*/ 20 w 209"/>
                  <a:gd name="T47" fmla="*/ 148 h 234"/>
                  <a:gd name="T48" fmla="*/ 26 w 209"/>
                  <a:gd name="T49" fmla="*/ 162 h 234"/>
                  <a:gd name="T50" fmla="*/ 12 w 209"/>
                  <a:gd name="T51" fmla="*/ 163 h 234"/>
                  <a:gd name="T52" fmla="*/ 0 w 209"/>
                  <a:gd name="T53" fmla="*/ 80 h 234"/>
                  <a:gd name="T54" fmla="*/ 14 w 209"/>
                  <a:gd name="T55" fmla="*/ 78 h 234"/>
                  <a:gd name="T56" fmla="*/ 36 w 209"/>
                  <a:gd name="T57" fmla="*/ 35 h 234"/>
                  <a:gd name="T58" fmla="*/ 62 w 209"/>
                  <a:gd name="T59" fmla="*/ 28 h 234"/>
                  <a:gd name="T60" fmla="*/ 52 w 209"/>
                  <a:gd name="T61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9" h="234">
                    <a:moveTo>
                      <a:pt x="52" y="0"/>
                    </a:moveTo>
                    <a:cubicBezTo>
                      <a:pt x="57" y="0"/>
                      <a:pt x="62" y="1"/>
                      <a:pt x="67" y="2"/>
                    </a:cubicBezTo>
                    <a:cubicBezTo>
                      <a:pt x="76" y="8"/>
                      <a:pt x="85" y="14"/>
                      <a:pt x="92" y="22"/>
                    </a:cubicBezTo>
                    <a:cubicBezTo>
                      <a:pt x="104" y="27"/>
                      <a:pt x="116" y="35"/>
                      <a:pt x="128" y="41"/>
                    </a:cubicBezTo>
                    <a:cubicBezTo>
                      <a:pt x="140" y="44"/>
                      <a:pt x="154" y="42"/>
                      <a:pt x="167" y="43"/>
                    </a:cubicBezTo>
                    <a:cubicBezTo>
                      <a:pt x="168" y="48"/>
                      <a:pt x="171" y="54"/>
                      <a:pt x="173" y="60"/>
                    </a:cubicBezTo>
                    <a:cubicBezTo>
                      <a:pt x="182" y="61"/>
                      <a:pt x="191" y="61"/>
                      <a:pt x="199" y="61"/>
                    </a:cubicBezTo>
                    <a:cubicBezTo>
                      <a:pt x="203" y="67"/>
                      <a:pt x="206" y="73"/>
                      <a:pt x="209" y="79"/>
                    </a:cubicBezTo>
                    <a:cubicBezTo>
                      <a:pt x="200" y="82"/>
                      <a:pt x="190" y="84"/>
                      <a:pt x="181" y="89"/>
                    </a:cubicBezTo>
                    <a:cubicBezTo>
                      <a:pt x="181" y="100"/>
                      <a:pt x="186" y="111"/>
                      <a:pt x="190" y="121"/>
                    </a:cubicBezTo>
                    <a:cubicBezTo>
                      <a:pt x="181" y="124"/>
                      <a:pt x="173" y="128"/>
                      <a:pt x="163" y="131"/>
                    </a:cubicBezTo>
                    <a:cubicBezTo>
                      <a:pt x="161" y="126"/>
                      <a:pt x="159" y="121"/>
                      <a:pt x="156" y="116"/>
                    </a:cubicBezTo>
                    <a:cubicBezTo>
                      <a:pt x="148" y="116"/>
                      <a:pt x="138" y="115"/>
                      <a:pt x="134" y="124"/>
                    </a:cubicBezTo>
                    <a:cubicBezTo>
                      <a:pt x="124" y="141"/>
                      <a:pt x="126" y="162"/>
                      <a:pt x="120" y="180"/>
                    </a:cubicBezTo>
                    <a:cubicBezTo>
                      <a:pt x="117" y="180"/>
                      <a:pt x="110" y="181"/>
                      <a:pt x="107" y="181"/>
                    </a:cubicBezTo>
                    <a:cubicBezTo>
                      <a:pt x="107" y="199"/>
                      <a:pt x="111" y="216"/>
                      <a:pt x="113" y="234"/>
                    </a:cubicBezTo>
                    <a:cubicBezTo>
                      <a:pt x="108" y="229"/>
                      <a:pt x="104" y="222"/>
                      <a:pt x="100" y="216"/>
                    </a:cubicBezTo>
                    <a:cubicBezTo>
                      <a:pt x="93" y="208"/>
                      <a:pt x="86" y="200"/>
                      <a:pt x="79" y="191"/>
                    </a:cubicBezTo>
                    <a:cubicBezTo>
                      <a:pt x="68" y="190"/>
                      <a:pt x="58" y="186"/>
                      <a:pt x="49" y="179"/>
                    </a:cubicBezTo>
                    <a:cubicBezTo>
                      <a:pt x="47" y="174"/>
                      <a:pt x="44" y="169"/>
                      <a:pt x="42" y="165"/>
                    </a:cubicBezTo>
                    <a:cubicBezTo>
                      <a:pt x="36" y="162"/>
                      <a:pt x="30" y="160"/>
                      <a:pt x="27" y="154"/>
                    </a:cubicBezTo>
                    <a:cubicBezTo>
                      <a:pt x="31" y="153"/>
                      <a:pt x="39" y="153"/>
                      <a:pt x="43" y="153"/>
                    </a:cubicBezTo>
                    <a:cubicBezTo>
                      <a:pt x="43" y="150"/>
                      <a:pt x="43" y="145"/>
                      <a:pt x="43" y="143"/>
                    </a:cubicBezTo>
                    <a:cubicBezTo>
                      <a:pt x="35" y="145"/>
                      <a:pt x="28" y="147"/>
                      <a:pt x="20" y="148"/>
                    </a:cubicBezTo>
                    <a:cubicBezTo>
                      <a:pt x="22" y="153"/>
                      <a:pt x="24" y="157"/>
                      <a:pt x="26" y="162"/>
                    </a:cubicBezTo>
                    <a:cubicBezTo>
                      <a:pt x="22" y="162"/>
                      <a:pt x="15" y="163"/>
                      <a:pt x="12" y="163"/>
                    </a:cubicBezTo>
                    <a:cubicBezTo>
                      <a:pt x="18" y="135"/>
                      <a:pt x="20" y="103"/>
                      <a:pt x="0" y="80"/>
                    </a:cubicBezTo>
                    <a:cubicBezTo>
                      <a:pt x="3" y="80"/>
                      <a:pt x="11" y="79"/>
                      <a:pt x="14" y="78"/>
                    </a:cubicBezTo>
                    <a:cubicBezTo>
                      <a:pt x="17" y="62"/>
                      <a:pt x="25" y="47"/>
                      <a:pt x="36" y="35"/>
                    </a:cubicBezTo>
                    <a:cubicBezTo>
                      <a:pt x="45" y="33"/>
                      <a:pt x="54" y="30"/>
                      <a:pt x="62" y="28"/>
                    </a:cubicBezTo>
                    <a:cubicBezTo>
                      <a:pt x="62" y="17"/>
                      <a:pt x="58" y="8"/>
                      <a:pt x="52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37" name="Line 257">
                <a:extLst>
                  <a:ext uri="{FF2B5EF4-FFF2-40B4-BE49-F238E27FC236}">
                    <a16:creationId xmlns:a16="http://schemas.microsoft.com/office/drawing/2014/main" id="{A22E9C40-743F-427E-AC28-C98AEF666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" y="334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38" name="Line 258">
                <a:extLst>
                  <a:ext uri="{FF2B5EF4-FFF2-40B4-BE49-F238E27FC236}">
                    <a16:creationId xmlns:a16="http://schemas.microsoft.com/office/drawing/2014/main" id="{1C37F936-5BB7-4334-BA1E-454F1DDD8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99" y="334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39" name="Line 259">
                <a:extLst>
                  <a:ext uri="{FF2B5EF4-FFF2-40B4-BE49-F238E27FC236}">
                    <a16:creationId xmlns:a16="http://schemas.microsoft.com/office/drawing/2014/main" id="{184EFE0A-9862-4BBE-A585-11B5A1E89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7" y="33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44" name="Line 260">
                <a:extLst>
                  <a:ext uri="{FF2B5EF4-FFF2-40B4-BE49-F238E27FC236}">
                    <a16:creationId xmlns:a16="http://schemas.microsoft.com/office/drawing/2014/main" id="{675EFD8A-FDD3-45F9-950C-6F8923574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7" y="335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45" name="Freeform 261">
                <a:extLst>
                  <a:ext uri="{FF2B5EF4-FFF2-40B4-BE49-F238E27FC236}">
                    <a16:creationId xmlns:a16="http://schemas.microsoft.com/office/drawing/2014/main" id="{5FFABE27-D799-4D99-B1DD-FD5428FC3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3361"/>
                <a:ext cx="367" cy="597"/>
              </a:xfrm>
              <a:custGeom>
                <a:avLst/>
                <a:gdLst>
                  <a:gd name="T0" fmla="*/ 257 w 487"/>
                  <a:gd name="T1" fmla="*/ 6 h 793"/>
                  <a:gd name="T2" fmla="*/ 287 w 487"/>
                  <a:gd name="T3" fmla="*/ 0 h 793"/>
                  <a:gd name="T4" fmla="*/ 273 w 487"/>
                  <a:gd name="T5" fmla="*/ 26 h 793"/>
                  <a:gd name="T6" fmla="*/ 308 w 487"/>
                  <a:gd name="T7" fmla="*/ 52 h 793"/>
                  <a:gd name="T8" fmla="*/ 339 w 487"/>
                  <a:gd name="T9" fmla="*/ 71 h 793"/>
                  <a:gd name="T10" fmla="*/ 381 w 487"/>
                  <a:gd name="T11" fmla="*/ 67 h 793"/>
                  <a:gd name="T12" fmla="*/ 428 w 487"/>
                  <a:gd name="T13" fmla="*/ 67 h 793"/>
                  <a:gd name="T14" fmla="*/ 459 w 487"/>
                  <a:gd name="T15" fmla="*/ 82 h 793"/>
                  <a:gd name="T16" fmla="*/ 458 w 487"/>
                  <a:gd name="T17" fmla="*/ 110 h 793"/>
                  <a:gd name="T18" fmla="*/ 487 w 487"/>
                  <a:gd name="T19" fmla="*/ 143 h 793"/>
                  <a:gd name="T20" fmla="*/ 455 w 487"/>
                  <a:gd name="T21" fmla="*/ 155 h 793"/>
                  <a:gd name="T22" fmla="*/ 411 w 487"/>
                  <a:gd name="T23" fmla="*/ 186 h 793"/>
                  <a:gd name="T24" fmla="*/ 393 w 487"/>
                  <a:gd name="T25" fmla="*/ 195 h 793"/>
                  <a:gd name="T26" fmla="*/ 395 w 487"/>
                  <a:gd name="T27" fmla="*/ 235 h 793"/>
                  <a:gd name="T28" fmla="*/ 388 w 487"/>
                  <a:gd name="T29" fmla="*/ 257 h 793"/>
                  <a:gd name="T30" fmla="*/ 378 w 487"/>
                  <a:gd name="T31" fmla="*/ 285 h 793"/>
                  <a:gd name="T32" fmla="*/ 369 w 487"/>
                  <a:gd name="T33" fmla="*/ 314 h 793"/>
                  <a:gd name="T34" fmla="*/ 347 w 487"/>
                  <a:gd name="T35" fmla="*/ 364 h 793"/>
                  <a:gd name="T36" fmla="*/ 328 w 487"/>
                  <a:gd name="T37" fmla="*/ 395 h 793"/>
                  <a:gd name="T38" fmla="*/ 293 w 487"/>
                  <a:gd name="T39" fmla="*/ 399 h 793"/>
                  <a:gd name="T40" fmla="*/ 276 w 487"/>
                  <a:gd name="T41" fmla="*/ 419 h 793"/>
                  <a:gd name="T42" fmla="*/ 286 w 487"/>
                  <a:gd name="T43" fmla="*/ 465 h 793"/>
                  <a:gd name="T44" fmla="*/ 298 w 487"/>
                  <a:gd name="T45" fmla="*/ 499 h 793"/>
                  <a:gd name="T46" fmla="*/ 295 w 487"/>
                  <a:gd name="T47" fmla="*/ 521 h 793"/>
                  <a:gd name="T48" fmla="*/ 255 w 487"/>
                  <a:gd name="T49" fmla="*/ 567 h 793"/>
                  <a:gd name="T50" fmla="*/ 275 w 487"/>
                  <a:gd name="T51" fmla="*/ 644 h 793"/>
                  <a:gd name="T52" fmla="*/ 247 w 487"/>
                  <a:gd name="T53" fmla="*/ 656 h 793"/>
                  <a:gd name="T54" fmla="*/ 191 w 487"/>
                  <a:gd name="T55" fmla="*/ 741 h 793"/>
                  <a:gd name="T56" fmla="*/ 190 w 487"/>
                  <a:gd name="T57" fmla="*/ 765 h 793"/>
                  <a:gd name="T58" fmla="*/ 156 w 487"/>
                  <a:gd name="T59" fmla="*/ 783 h 793"/>
                  <a:gd name="T60" fmla="*/ 128 w 487"/>
                  <a:gd name="T61" fmla="*/ 785 h 793"/>
                  <a:gd name="T62" fmla="*/ 105 w 487"/>
                  <a:gd name="T63" fmla="*/ 773 h 793"/>
                  <a:gd name="T64" fmla="*/ 78 w 487"/>
                  <a:gd name="T65" fmla="*/ 757 h 793"/>
                  <a:gd name="T66" fmla="*/ 7 w 487"/>
                  <a:gd name="T67" fmla="*/ 757 h 793"/>
                  <a:gd name="T68" fmla="*/ 32 w 487"/>
                  <a:gd name="T69" fmla="*/ 724 h 793"/>
                  <a:gd name="T70" fmla="*/ 48 w 487"/>
                  <a:gd name="T71" fmla="*/ 641 h 793"/>
                  <a:gd name="T72" fmla="*/ 69 w 487"/>
                  <a:gd name="T73" fmla="*/ 599 h 793"/>
                  <a:gd name="T74" fmla="*/ 76 w 487"/>
                  <a:gd name="T75" fmla="*/ 581 h 793"/>
                  <a:gd name="T76" fmla="*/ 64 w 487"/>
                  <a:gd name="T77" fmla="*/ 536 h 793"/>
                  <a:gd name="T78" fmla="*/ 43 w 487"/>
                  <a:gd name="T79" fmla="*/ 511 h 793"/>
                  <a:gd name="T80" fmla="*/ 40 w 487"/>
                  <a:gd name="T81" fmla="*/ 504 h 793"/>
                  <a:gd name="T82" fmla="*/ 15 w 487"/>
                  <a:gd name="T83" fmla="*/ 489 h 793"/>
                  <a:gd name="T84" fmla="*/ 31 w 487"/>
                  <a:gd name="T85" fmla="*/ 430 h 793"/>
                  <a:gd name="T86" fmla="*/ 45 w 487"/>
                  <a:gd name="T87" fmla="*/ 419 h 793"/>
                  <a:gd name="T88" fmla="*/ 62 w 487"/>
                  <a:gd name="T89" fmla="*/ 391 h 793"/>
                  <a:gd name="T90" fmla="*/ 71 w 487"/>
                  <a:gd name="T91" fmla="*/ 368 h 793"/>
                  <a:gd name="T92" fmla="*/ 90 w 487"/>
                  <a:gd name="T93" fmla="*/ 339 h 793"/>
                  <a:gd name="T94" fmla="*/ 121 w 487"/>
                  <a:gd name="T95" fmla="*/ 320 h 793"/>
                  <a:gd name="T96" fmla="*/ 153 w 487"/>
                  <a:gd name="T97" fmla="*/ 267 h 793"/>
                  <a:gd name="T98" fmla="*/ 162 w 487"/>
                  <a:gd name="T99" fmla="*/ 226 h 793"/>
                  <a:gd name="T100" fmla="*/ 173 w 487"/>
                  <a:gd name="T101" fmla="*/ 201 h 793"/>
                  <a:gd name="T102" fmla="*/ 186 w 487"/>
                  <a:gd name="T103" fmla="*/ 178 h 793"/>
                  <a:gd name="T104" fmla="*/ 195 w 487"/>
                  <a:gd name="T105" fmla="*/ 152 h 793"/>
                  <a:gd name="T106" fmla="*/ 204 w 487"/>
                  <a:gd name="T107" fmla="*/ 48 h 793"/>
                  <a:gd name="T108" fmla="*/ 239 w 487"/>
                  <a:gd name="T109" fmla="*/ 4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87" h="793">
                    <a:moveTo>
                      <a:pt x="239" y="4"/>
                    </a:moveTo>
                    <a:cubicBezTo>
                      <a:pt x="245" y="2"/>
                      <a:pt x="252" y="0"/>
                      <a:pt x="257" y="6"/>
                    </a:cubicBezTo>
                    <a:cubicBezTo>
                      <a:pt x="262" y="6"/>
                      <a:pt x="266" y="6"/>
                      <a:pt x="270" y="6"/>
                    </a:cubicBezTo>
                    <a:cubicBezTo>
                      <a:pt x="275" y="3"/>
                      <a:pt x="281" y="2"/>
                      <a:pt x="287" y="0"/>
                    </a:cubicBezTo>
                    <a:cubicBezTo>
                      <a:pt x="287" y="3"/>
                      <a:pt x="287" y="10"/>
                      <a:pt x="287" y="14"/>
                    </a:cubicBezTo>
                    <a:cubicBezTo>
                      <a:pt x="282" y="18"/>
                      <a:pt x="278" y="22"/>
                      <a:pt x="273" y="26"/>
                    </a:cubicBezTo>
                    <a:cubicBezTo>
                      <a:pt x="273" y="33"/>
                      <a:pt x="273" y="40"/>
                      <a:pt x="273" y="48"/>
                    </a:cubicBezTo>
                    <a:cubicBezTo>
                      <a:pt x="285" y="49"/>
                      <a:pt x="298" y="45"/>
                      <a:pt x="308" y="52"/>
                    </a:cubicBezTo>
                    <a:cubicBezTo>
                      <a:pt x="314" y="52"/>
                      <a:pt x="320" y="52"/>
                      <a:pt x="327" y="52"/>
                    </a:cubicBezTo>
                    <a:cubicBezTo>
                      <a:pt x="329" y="59"/>
                      <a:pt x="334" y="65"/>
                      <a:pt x="339" y="71"/>
                    </a:cubicBezTo>
                    <a:cubicBezTo>
                      <a:pt x="344" y="71"/>
                      <a:pt x="348" y="71"/>
                      <a:pt x="353" y="71"/>
                    </a:cubicBezTo>
                    <a:cubicBezTo>
                      <a:pt x="362" y="80"/>
                      <a:pt x="372" y="72"/>
                      <a:pt x="381" y="67"/>
                    </a:cubicBezTo>
                    <a:cubicBezTo>
                      <a:pt x="390" y="64"/>
                      <a:pt x="399" y="53"/>
                      <a:pt x="410" y="60"/>
                    </a:cubicBezTo>
                    <a:cubicBezTo>
                      <a:pt x="416" y="62"/>
                      <a:pt x="422" y="65"/>
                      <a:pt x="428" y="67"/>
                    </a:cubicBezTo>
                    <a:cubicBezTo>
                      <a:pt x="435" y="72"/>
                      <a:pt x="446" y="73"/>
                      <a:pt x="452" y="65"/>
                    </a:cubicBezTo>
                    <a:cubicBezTo>
                      <a:pt x="455" y="71"/>
                      <a:pt x="458" y="76"/>
                      <a:pt x="459" y="82"/>
                    </a:cubicBezTo>
                    <a:cubicBezTo>
                      <a:pt x="463" y="87"/>
                      <a:pt x="462" y="92"/>
                      <a:pt x="458" y="96"/>
                    </a:cubicBezTo>
                    <a:cubicBezTo>
                      <a:pt x="458" y="101"/>
                      <a:pt x="458" y="106"/>
                      <a:pt x="458" y="110"/>
                    </a:cubicBezTo>
                    <a:cubicBezTo>
                      <a:pt x="463" y="116"/>
                      <a:pt x="469" y="121"/>
                      <a:pt x="475" y="127"/>
                    </a:cubicBezTo>
                    <a:cubicBezTo>
                      <a:pt x="477" y="133"/>
                      <a:pt x="482" y="138"/>
                      <a:pt x="487" y="143"/>
                    </a:cubicBezTo>
                    <a:cubicBezTo>
                      <a:pt x="480" y="148"/>
                      <a:pt x="472" y="150"/>
                      <a:pt x="464" y="150"/>
                    </a:cubicBezTo>
                    <a:cubicBezTo>
                      <a:pt x="462" y="151"/>
                      <a:pt x="458" y="154"/>
                      <a:pt x="455" y="155"/>
                    </a:cubicBezTo>
                    <a:cubicBezTo>
                      <a:pt x="440" y="162"/>
                      <a:pt x="424" y="169"/>
                      <a:pt x="419" y="186"/>
                    </a:cubicBezTo>
                    <a:cubicBezTo>
                      <a:pt x="417" y="186"/>
                      <a:pt x="413" y="186"/>
                      <a:pt x="411" y="186"/>
                    </a:cubicBezTo>
                    <a:cubicBezTo>
                      <a:pt x="411" y="188"/>
                      <a:pt x="411" y="193"/>
                      <a:pt x="411" y="195"/>
                    </a:cubicBezTo>
                    <a:cubicBezTo>
                      <a:pt x="405" y="195"/>
                      <a:pt x="399" y="195"/>
                      <a:pt x="393" y="195"/>
                    </a:cubicBezTo>
                    <a:cubicBezTo>
                      <a:pt x="393" y="202"/>
                      <a:pt x="393" y="209"/>
                      <a:pt x="393" y="215"/>
                    </a:cubicBezTo>
                    <a:cubicBezTo>
                      <a:pt x="399" y="221"/>
                      <a:pt x="398" y="228"/>
                      <a:pt x="395" y="235"/>
                    </a:cubicBezTo>
                    <a:cubicBezTo>
                      <a:pt x="393" y="239"/>
                      <a:pt x="391" y="244"/>
                      <a:pt x="389" y="249"/>
                    </a:cubicBezTo>
                    <a:cubicBezTo>
                      <a:pt x="389" y="251"/>
                      <a:pt x="388" y="255"/>
                      <a:pt x="388" y="257"/>
                    </a:cubicBezTo>
                    <a:cubicBezTo>
                      <a:pt x="385" y="262"/>
                      <a:pt x="382" y="267"/>
                      <a:pt x="380" y="271"/>
                    </a:cubicBezTo>
                    <a:cubicBezTo>
                      <a:pt x="379" y="275"/>
                      <a:pt x="379" y="280"/>
                      <a:pt x="378" y="285"/>
                    </a:cubicBezTo>
                    <a:cubicBezTo>
                      <a:pt x="376" y="290"/>
                      <a:pt x="375" y="297"/>
                      <a:pt x="374" y="304"/>
                    </a:cubicBezTo>
                    <a:cubicBezTo>
                      <a:pt x="372" y="306"/>
                      <a:pt x="370" y="311"/>
                      <a:pt x="369" y="314"/>
                    </a:cubicBezTo>
                    <a:cubicBezTo>
                      <a:pt x="364" y="315"/>
                      <a:pt x="359" y="316"/>
                      <a:pt x="354" y="318"/>
                    </a:cubicBezTo>
                    <a:cubicBezTo>
                      <a:pt x="347" y="332"/>
                      <a:pt x="357" y="350"/>
                      <a:pt x="347" y="364"/>
                    </a:cubicBezTo>
                    <a:cubicBezTo>
                      <a:pt x="347" y="370"/>
                      <a:pt x="347" y="377"/>
                      <a:pt x="347" y="383"/>
                    </a:cubicBezTo>
                    <a:cubicBezTo>
                      <a:pt x="341" y="388"/>
                      <a:pt x="335" y="392"/>
                      <a:pt x="328" y="395"/>
                    </a:cubicBezTo>
                    <a:cubicBezTo>
                      <a:pt x="328" y="397"/>
                      <a:pt x="328" y="401"/>
                      <a:pt x="328" y="403"/>
                    </a:cubicBezTo>
                    <a:cubicBezTo>
                      <a:pt x="316" y="402"/>
                      <a:pt x="304" y="404"/>
                      <a:pt x="293" y="399"/>
                    </a:cubicBezTo>
                    <a:cubicBezTo>
                      <a:pt x="286" y="398"/>
                      <a:pt x="279" y="397"/>
                      <a:pt x="272" y="393"/>
                    </a:cubicBezTo>
                    <a:cubicBezTo>
                      <a:pt x="273" y="402"/>
                      <a:pt x="272" y="411"/>
                      <a:pt x="276" y="419"/>
                    </a:cubicBezTo>
                    <a:cubicBezTo>
                      <a:pt x="277" y="422"/>
                      <a:pt x="278" y="425"/>
                      <a:pt x="279" y="428"/>
                    </a:cubicBezTo>
                    <a:cubicBezTo>
                      <a:pt x="285" y="439"/>
                      <a:pt x="280" y="453"/>
                      <a:pt x="286" y="465"/>
                    </a:cubicBezTo>
                    <a:cubicBezTo>
                      <a:pt x="287" y="473"/>
                      <a:pt x="289" y="481"/>
                      <a:pt x="293" y="488"/>
                    </a:cubicBezTo>
                    <a:cubicBezTo>
                      <a:pt x="294" y="491"/>
                      <a:pt x="297" y="497"/>
                      <a:pt x="298" y="499"/>
                    </a:cubicBezTo>
                    <a:cubicBezTo>
                      <a:pt x="300" y="499"/>
                      <a:pt x="305" y="500"/>
                      <a:pt x="307" y="500"/>
                    </a:cubicBezTo>
                    <a:cubicBezTo>
                      <a:pt x="304" y="507"/>
                      <a:pt x="299" y="514"/>
                      <a:pt x="295" y="521"/>
                    </a:cubicBezTo>
                    <a:cubicBezTo>
                      <a:pt x="281" y="527"/>
                      <a:pt x="277" y="543"/>
                      <a:pt x="265" y="552"/>
                    </a:cubicBezTo>
                    <a:cubicBezTo>
                      <a:pt x="263" y="557"/>
                      <a:pt x="259" y="562"/>
                      <a:pt x="255" y="567"/>
                    </a:cubicBezTo>
                    <a:cubicBezTo>
                      <a:pt x="256" y="585"/>
                      <a:pt x="251" y="605"/>
                      <a:pt x="258" y="622"/>
                    </a:cubicBezTo>
                    <a:cubicBezTo>
                      <a:pt x="258" y="634"/>
                      <a:pt x="262" y="644"/>
                      <a:pt x="275" y="644"/>
                    </a:cubicBezTo>
                    <a:cubicBezTo>
                      <a:pt x="269" y="648"/>
                      <a:pt x="263" y="652"/>
                      <a:pt x="257" y="656"/>
                    </a:cubicBezTo>
                    <a:cubicBezTo>
                      <a:pt x="255" y="656"/>
                      <a:pt x="250" y="656"/>
                      <a:pt x="247" y="656"/>
                    </a:cubicBezTo>
                    <a:cubicBezTo>
                      <a:pt x="229" y="676"/>
                      <a:pt x="209" y="693"/>
                      <a:pt x="192" y="714"/>
                    </a:cubicBezTo>
                    <a:cubicBezTo>
                      <a:pt x="190" y="723"/>
                      <a:pt x="190" y="732"/>
                      <a:pt x="191" y="741"/>
                    </a:cubicBezTo>
                    <a:cubicBezTo>
                      <a:pt x="195" y="746"/>
                      <a:pt x="196" y="751"/>
                      <a:pt x="191" y="756"/>
                    </a:cubicBezTo>
                    <a:cubicBezTo>
                      <a:pt x="191" y="758"/>
                      <a:pt x="190" y="762"/>
                      <a:pt x="190" y="765"/>
                    </a:cubicBezTo>
                    <a:cubicBezTo>
                      <a:pt x="187" y="769"/>
                      <a:pt x="185" y="774"/>
                      <a:pt x="182" y="778"/>
                    </a:cubicBezTo>
                    <a:cubicBezTo>
                      <a:pt x="174" y="781"/>
                      <a:pt x="164" y="781"/>
                      <a:pt x="156" y="783"/>
                    </a:cubicBezTo>
                    <a:cubicBezTo>
                      <a:pt x="150" y="787"/>
                      <a:pt x="143" y="793"/>
                      <a:pt x="137" y="786"/>
                    </a:cubicBezTo>
                    <a:cubicBezTo>
                      <a:pt x="134" y="786"/>
                      <a:pt x="130" y="785"/>
                      <a:pt x="128" y="785"/>
                    </a:cubicBezTo>
                    <a:cubicBezTo>
                      <a:pt x="126" y="783"/>
                      <a:pt x="121" y="781"/>
                      <a:pt x="119" y="779"/>
                    </a:cubicBezTo>
                    <a:cubicBezTo>
                      <a:pt x="114" y="777"/>
                      <a:pt x="109" y="775"/>
                      <a:pt x="105" y="773"/>
                    </a:cubicBezTo>
                    <a:cubicBezTo>
                      <a:pt x="98" y="769"/>
                      <a:pt x="92" y="764"/>
                      <a:pt x="86" y="758"/>
                    </a:cubicBezTo>
                    <a:cubicBezTo>
                      <a:pt x="85" y="758"/>
                      <a:pt x="80" y="757"/>
                      <a:pt x="78" y="757"/>
                    </a:cubicBezTo>
                    <a:cubicBezTo>
                      <a:pt x="73" y="755"/>
                      <a:pt x="68" y="753"/>
                      <a:pt x="64" y="751"/>
                    </a:cubicBezTo>
                    <a:cubicBezTo>
                      <a:pt x="45" y="746"/>
                      <a:pt x="23" y="746"/>
                      <a:pt x="7" y="757"/>
                    </a:cubicBezTo>
                    <a:cubicBezTo>
                      <a:pt x="4" y="753"/>
                      <a:pt x="2" y="750"/>
                      <a:pt x="0" y="747"/>
                    </a:cubicBezTo>
                    <a:cubicBezTo>
                      <a:pt x="13" y="742"/>
                      <a:pt x="20" y="729"/>
                      <a:pt x="32" y="724"/>
                    </a:cubicBezTo>
                    <a:cubicBezTo>
                      <a:pt x="34" y="717"/>
                      <a:pt x="36" y="711"/>
                      <a:pt x="39" y="704"/>
                    </a:cubicBezTo>
                    <a:cubicBezTo>
                      <a:pt x="53" y="686"/>
                      <a:pt x="45" y="662"/>
                      <a:pt x="48" y="641"/>
                    </a:cubicBezTo>
                    <a:cubicBezTo>
                      <a:pt x="53" y="632"/>
                      <a:pt x="52" y="622"/>
                      <a:pt x="54" y="612"/>
                    </a:cubicBezTo>
                    <a:cubicBezTo>
                      <a:pt x="57" y="606"/>
                      <a:pt x="62" y="602"/>
                      <a:pt x="69" y="599"/>
                    </a:cubicBezTo>
                    <a:cubicBezTo>
                      <a:pt x="70" y="597"/>
                      <a:pt x="73" y="592"/>
                      <a:pt x="74" y="589"/>
                    </a:cubicBezTo>
                    <a:cubicBezTo>
                      <a:pt x="74" y="587"/>
                      <a:pt x="75" y="583"/>
                      <a:pt x="76" y="581"/>
                    </a:cubicBezTo>
                    <a:cubicBezTo>
                      <a:pt x="81" y="572"/>
                      <a:pt x="79" y="562"/>
                      <a:pt x="80" y="552"/>
                    </a:cubicBezTo>
                    <a:cubicBezTo>
                      <a:pt x="74" y="547"/>
                      <a:pt x="69" y="542"/>
                      <a:pt x="64" y="536"/>
                    </a:cubicBezTo>
                    <a:cubicBezTo>
                      <a:pt x="56" y="536"/>
                      <a:pt x="50" y="536"/>
                      <a:pt x="43" y="536"/>
                    </a:cubicBezTo>
                    <a:cubicBezTo>
                      <a:pt x="43" y="528"/>
                      <a:pt x="43" y="519"/>
                      <a:pt x="43" y="511"/>
                    </a:cubicBezTo>
                    <a:cubicBezTo>
                      <a:pt x="47" y="507"/>
                      <a:pt x="50" y="502"/>
                      <a:pt x="54" y="498"/>
                    </a:cubicBezTo>
                    <a:cubicBezTo>
                      <a:pt x="50" y="499"/>
                      <a:pt x="44" y="502"/>
                      <a:pt x="40" y="504"/>
                    </a:cubicBezTo>
                    <a:cubicBezTo>
                      <a:pt x="36" y="500"/>
                      <a:pt x="31" y="496"/>
                      <a:pt x="26" y="493"/>
                    </a:cubicBezTo>
                    <a:cubicBezTo>
                      <a:pt x="24" y="492"/>
                      <a:pt x="18" y="490"/>
                      <a:pt x="15" y="489"/>
                    </a:cubicBezTo>
                    <a:cubicBezTo>
                      <a:pt x="15" y="481"/>
                      <a:pt x="15" y="473"/>
                      <a:pt x="15" y="465"/>
                    </a:cubicBezTo>
                    <a:cubicBezTo>
                      <a:pt x="4" y="452"/>
                      <a:pt x="23" y="440"/>
                      <a:pt x="31" y="430"/>
                    </a:cubicBezTo>
                    <a:cubicBezTo>
                      <a:pt x="33" y="430"/>
                      <a:pt x="39" y="430"/>
                      <a:pt x="41" y="430"/>
                    </a:cubicBezTo>
                    <a:cubicBezTo>
                      <a:pt x="43" y="428"/>
                      <a:pt x="44" y="422"/>
                      <a:pt x="45" y="419"/>
                    </a:cubicBezTo>
                    <a:cubicBezTo>
                      <a:pt x="50" y="412"/>
                      <a:pt x="55" y="406"/>
                      <a:pt x="61" y="400"/>
                    </a:cubicBezTo>
                    <a:cubicBezTo>
                      <a:pt x="61" y="398"/>
                      <a:pt x="61" y="393"/>
                      <a:pt x="62" y="391"/>
                    </a:cubicBezTo>
                    <a:cubicBezTo>
                      <a:pt x="64" y="386"/>
                      <a:pt x="67" y="382"/>
                      <a:pt x="70" y="377"/>
                    </a:cubicBezTo>
                    <a:cubicBezTo>
                      <a:pt x="70" y="375"/>
                      <a:pt x="71" y="370"/>
                      <a:pt x="71" y="368"/>
                    </a:cubicBezTo>
                    <a:cubicBezTo>
                      <a:pt x="72" y="366"/>
                      <a:pt x="75" y="361"/>
                      <a:pt x="76" y="358"/>
                    </a:cubicBezTo>
                    <a:cubicBezTo>
                      <a:pt x="86" y="356"/>
                      <a:pt x="89" y="349"/>
                      <a:pt x="90" y="339"/>
                    </a:cubicBezTo>
                    <a:cubicBezTo>
                      <a:pt x="96" y="333"/>
                      <a:pt x="103" y="327"/>
                      <a:pt x="109" y="320"/>
                    </a:cubicBezTo>
                    <a:cubicBezTo>
                      <a:pt x="112" y="320"/>
                      <a:pt x="118" y="320"/>
                      <a:pt x="121" y="320"/>
                    </a:cubicBezTo>
                    <a:cubicBezTo>
                      <a:pt x="121" y="317"/>
                      <a:pt x="121" y="311"/>
                      <a:pt x="121" y="308"/>
                    </a:cubicBezTo>
                    <a:cubicBezTo>
                      <a:pt x="129" y="292"/>
                      <a:pt x="145" y="282"/>
                      <a:pt x="153" y="267"/>
                    </a:cubicBezTo>
                    <a:cubicBezTo>
                      <a:pt x="153" y="256"/>
                      <a:pt x="153" y="244"/>
                      <a:pt x="153" y="233"/>
                    </a:cubicBezTo>
                    <a:cubicBezTo>
                      <a:pt x="156" y="232"/>
                      <a:pt x="160" y="228"/>
                      <a:pt x="162" y="226"/>
                    </a:cubicBezTo>
                    <a:cubicBezTo>
                      <a:pt x="162" y="223"/>
                      <a:pt x="162" y="219"/>
                      <a:pt x="163" y="216"/>
                    </a:cubicBezTo>
                    <a:cubicBezTo>
                      <a:pt x="167" y="211"/>
                      <a:pt x="170" y="207"/>
                      <a:pt x="173" y="201"/>
                    </a:cubicBezTo>
                    <a:cubicBezTo>
                      <a:pt x="177" y="197"/>
                      <a:pt x="181" y="192"/>
                      <a:pt x="186" y="189"/>
                    </a:cubicBezTo>
                    <a:cubicBezTo>
                      <a:pt x="186" y="186"/>
                      <a:pt x="186" y="181"/>
                      <a:pt x="186" y="178"/>
                    </a:cubicBezTo>
                    <a:cubicBezTo>
                      <a:pt x="188" y="176"/>
                      <a:pt x="192" y="173"/>
                      <a:pt x="195" y="171"/>
                    </a:cubicBezTo>
                    <a:cubicBezTo>
                      <a:pt x="195" y="164"/>
                      <a:pt x="195" y="158"/>
                      <a:pt x="195" y="152"/>
                    </a:cubicBezTo>
                    <a:cubicBezTo>
                      <a:pt x="198" y="145"/>
                      <a:pt x="204" y="138"/>
                      <a:pt x="204" y="131"/>
                    </a:cubicBezTo>
                    <a:cubicBezTo>
                      <a:pt x="204" y="103"/>
                      <a:pt x="204" y="75"/>
                      <a:pt x="204" y="48"/>
                    </a:cubicBezTo>
                    <a:cubicBezTo>
                      <a:pt x="204" y="40"/>
                      <a:pt x="209" y="34"/>
                      <a:pt x="211" y="27"/>
                    </a:cubicBezTo>
                    <a:cubicBezTo>
                      <a:pt x="217" y="16"/>
                      <a:pt x="229" y="11"/>
                      <a:pt x="239" y="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46" name="Freeform 262">
                <a:extLst>
                  <a:ext uri="{FF2B5EF4-FFF2-40B4-BE49-F238E27FC236}">
                    <a16:creationId xmlns:a16="http://schemas.microsoft.com/office/drawing/2014/main" id="{3F619CC5-3B5D-494F-BFAE-FA4BB3AD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" y="3359"/>
                <a:ext cx="42" cy="17"/>
              </a:xfrm>
              <a:custGeom>
                <a:avLst/>
                <a:gdLst>
                  <a:gd name="T0" fmla="*/ 0 w 55"/>
                  <a:gd name="T1" fmla="*/ 3 h 23"/>
                  <a:gd name="T2" fmla="*/ 6 w 55"/>
                  <a:gd name="T3" fmla="*/ 9 h 23"/>
                  <a:gd name="T4" fmla="*/ 55 w 55"/>
                  <a:gd name="T5" fmla="*/ 10 h 23"/>
                  <a:gd name="T6" fmla="*/ 55 w 55"/>
                  <a:gd name="T7" fmla="*/ 23 h 23"/>
                  <a:gd name="T8" fmla="*/ 0 w 55"/>
                  <a:gd name="T9" fmla="*/ 23 h 23"/>
                  <a:gd name="T10" fmla="*/ 0 w 55"/>
                  <a:gd name="T1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23">
                    <a:moveTo>
                      <a:pt x="0" y="3"/>
                    </a:moveTo>
                    <a:cubicBezTo>
                      <a:pt x="1" y="5"/>
                      <a:pt x="4" y="7"/>
                      <a:pt x="6" y="9"/>
                    </a:cubicBezTo>
                    <a:cubicBezTo>
                      <a:pt x="21" y="0"/>
                      <a:pt x="39" y="11"/>
                      <a:pt x="55" y="10"/>
                    </a:cubicBezTo>
                    <a:cubicBezTo>
                      <a:pt x="55" y="13"/>
                      <a:pt x="55" y="20"/>
                      <a:pt x="55" y="23"/>
                    </a:cubicBezTo>
                    <a:cubicBezTo>
                      <a:pt x="37" y="23"/>
                      <a:pt x="18" y="23"/>
                      <a:pt x="0" y="23"/>
                    </a:cubicBezTo>
                    <a:cubicBezTo>
                      <a:pt x="0" y="16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47" name="Freeform 263">
                <a:extLst>
                  <a:ext uri="{FF2B5EF4-FFF2-40B4-BE49-F238E27FC236}">
                    <a16:creationId xmlns:a16="http://schemas.microsoft.com/office/drawing/2014/main" id="{DD87BA9A-14AD-4172-A3BB-1469FE69C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0" y="3366"/>
                <a:ext cx="23" cy="10"/>
              </a:xfrm>
              <a:custGeom>
                <a:avLst/>
                <a:gdLst>
                  <a:gd name="T0" fmla="*/ 0 w 31"/>
                  <a:gd name="T1" fmla="*/ 1 h 14"/>
                  <a:gd name="T2" fmla="*/ 24 w 31"/>
                  <a:gd name="T3" fmla="*/ 0 h 14"/>
                  <a:gd name="T4" fmla="*/ 31 w 31"/>
                  <a:gd name="T5" fmla="*/ 14 h 14"/>
                  <a:gd name="T6" fmla="*/ 18 w 31"/>
                  <a:gd name="T7" fmla="*/ 14 h 14"/>
                  <a:gd name="T8" fmla="*/ 0 w 31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4">
                    <a:moveTo>
                      <a:pt x="0" y="1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6" y="5"/>
                      <a:pt x="28" y="10"/>
                      <a:pt x="31" y="14"/>
                    </a:cubicBezTo>
                    <a:cubicBezTo>
                      <a:pt x="28" y="14"/>
                      <a:pt x="21" y="14"/>
                      <a:pt x="18" y="14"/>
                    </a:cubicBezTo>
                    <a:cubicBezTo>
                      <a:pt x="12" y="9"/>
                      <a:pt x="6" y="5"/>
                      <a:pt x="0" y="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48" name="Freeform 264">
                <a:extLst>
                  <a:ext uri="{FF2B5EF4-FFF2-40B4-BE49-F238E27FC236}">
                    <a16:creationId xmlns:a16="http://schemas.microsoft.com/office/drawing/2014/main" id="{1BC85CDC-62A0-423A-B313-D2E7C1B6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0" y="3367"/>
                <a:ext cx="247" cy="236"/>
              </a:xfrm>
              <a:custGeom>
                <a:avLst/>
                <a:gdLst>
                  <a:gd name="T0" fmla="*/ 95 w 329"/>
                  <a:gd name="T1" fmla="*/ 0 h 313"/>
                  <a:gd name="T2" fmla="*/ 114 w 329"/>
                  <a:gd name="T3" fmla="*/ 26 h 313"/>
                  <a:gd name="T4" fmla="*/ 138 w 329"/>
                  <a:gd name="T5" fmla="*/ 23 h 313"/>
                  <a:gd name="T6" fmla="*/ 152 w 329"/>
                  <a:gd name="T7" fmla="*/ 18 h 313"/>
                  <a:gd name="T8" fmla="*/ 172 w 329"/>
                  <a:gd name="T9" fmla="*/ 6 h 313"/>
                  <a:gd name="T10" fmla="*/ 173 w 329"/>
                  <a:gd name="T11" fmla="*/ 24 h 313"/>
                  <a:gd name="T12" fmla="*/ 182 w 329"/>
                  <a:gd name="T13" fmla="*/ 32 h 313"/>
                  <a:gd name="T14" fmla="*/ 182 w 329"/>
                  <a:gd name="T15" fmla="*/ 42 h 313"/>
                  <a:gd name="T16" fmla="*/ 212 w 329"/>
                  <a:gd name="T17" fmla="*/ 67 h 313"/>
                  <a:gd name="T18" fmla="*/ 221 w 329"/>
                  <a:gd name="T19" fmla="*/ 68 h 313"/>
                  <a:gd name="T20" fmla="*/ 244 w 329"/>
                  <a:gd name="T21" fmla="*/ 72 h 313"/>
                  <a:gd name="T22" fmla="*/ 258 w 329"/>
                  <a:gd name="T23" fmla="*/ 71 h 313"/>
                  <a:gd name="T24" fmla="*/ 267 w 329"/>
                  <a:gd name="T25" fmla="*/ 73 h 313"/>
                  <a:gd name="T26" fmla="*/ 281 w 329"/>
                  <a:gd name="T27" fmla="*/ 78 h 313"/>
                  <a:gd name="T28" fmla="*/ 299 w 329"/>
                  <a:gd name="T29" fmla="*/ 81 h 313"/>
                  <a:gd name="T30" fmla="*/ 316 w 329"/>
                  <a:gd name="T31" fmla="*/ 79 h 313"/>
                  <a:gd name="T32" fmla="*/ 329 w 329"/>
                  <a:gd name="T33" fmla="*/ 102 h 313"/>
                  <a:gd name="T34" fmla="*/ 314 w 329"/>
                  <a:gd name="T35" fmla="*/ 123 h 313"/>
                  <a:gd name="T36" fmla="*/ 300 w 329"/>
                  <a:gd name="T37" fmla="*/ 123 h 313"/>
                  <a:gd name="T38" fmla="*/ 277 w 329"/>
                  <a:gd name="T39" fmla="*/ 127 h 313"/>
                  <a:gd name="T40" fmla="*/ 240 w 329"/>
                  <a:gd name="T41" fmla="*/ 123 h 313"/>
                  <a:gd name="T42" fmla="*/ 216 w 329"/>
                  <a:gd name="T43" fmla="*/ 127 h 313"/>
                  <a:gd name="T44" fmla="*/ 204 w 329"/>
                  <a:gd name="T45" fmla="*/ 140 h 313"/>
                  <a:gd name="T46" fmla="*/ 180 w 329"/>
                  <a:gd name="T47" fmla="*/ 149 h 313"/>
                  <a:gd name="T48" fmla="*/ 147 w 329"/>
                  <a:gd name="T49" fmla="*/ 157 h 313"/>
                  <a:gd name="T50" fmla="*/ 143 w 329"/>
                  <a:gd name="T51" fmla="*/ 194 h 313"/>
                  <a:gd name="T52" fmla="*/ 120 w 329"/>
                  <a:gd name="T53" fmla="*/ 222 h 313"/>
                  <a:gd name="T54" fmla="*/ 83 w 329"/>
                  <a:gd name="T55" fmla="*/ 250 h 313"/>
                  <a:gd name="T56" fmla="*/ 74 w 329"/>
                  <a:gd name="T57" fmla="*/ 264 h 313"/>
                  <a:gd name="T58" fmla="*/ 42 w 329"/>
                  <a:gd name="T59" fmla="*/ 305 h 313"/>
                  <a:gd name="T60" fmla="*/ 25 w 329"/>
                  <a:gd name="T61" fmla="*/ 313 h 313"/>
                  <a:gd name="T62" fmla="*/ 25 w 329"/>
                  <a:gd name="T63" fmla="*/ 290 h 313"/>
                  <a:gd name="T64" fmla="*/ 42 w 329"/>
                  <a:gd name="T65" fmla="*/ 278 h 313"/>
                  <a:gd name="T66" fmla="*/ 59 w 329"/>
                  <a:gd name="T67" fmla="*/ 250 h 313"/>
                  <a:gd name="T68" fmla="*/ 45 w 329"/>
                  <a:gd name="T69" fmla="*/ 256 h 313"/>
                  <a:gd name="T70" fmla="*/ 28 w 329"/>
                  <a:gd name="T71" fmla="*/ 257 h 313"/>
                  <a:gd name="T72" fmla="*/ 14 w 329"/>
                  <a:gd name="T73" fmla="*/ 259 h 313"/>
                  <a:gd name="T74" fmla="*/ 0 w 329"/>
                  <a:gd name="T75" fmla="*/ 247 h 313"/>
                  <a:gd name="T76" fmla="*/ 10 w 329"/>
                  <a:gd name="T77" fmla="*/ 247 h 313"/>
                  <a:gd name="T78" fmla="*/ 17 w 329"/>
                  <a:gd name="T79" fmla="*/ 226 h 313"/>
                  <a:gd name="T80" fmla="*/ 21 w 329"/>
                  <a:gd name="T81" fmla="*/ 198 h 313"/>
                  <a:gd name="T82" fmla="*/ 24 w 329"/>
                  <a:gd name="T83" fmla="*/ 175 h 313"/>
                  <a:gd name="T84" fmla="*/ 25 w 329"/>
                  <a:gd name="T85" fmla="*/ 166 h 313"/>
                  <a:gd name="T86" fmla="*/ 39 w 329"/>
                  <a:gd name="T87" fmla="*/ 153 h 313"/>
                  <a:gd name="T88" fmla="*/ 33 w 329"/>
                  <a:gd name="T89" fmla="*/ 87 h 313"/>
                  <a:gd name="T90" fmla="*/ 0 w 329"/>
                  <a:gd name="T91" fmla="*/ 81 h 313"/>
                  <a:gd name="T92" fmla="*/ 15 w 329"/>
                  <a:gd name="T93" fmla="*/ 70 h 313"/>
                  <a:gd name="T94" fmla="*/ 19 w 329"/>
                  <a:gd name="T95" fmla="*/ 60 h 313"/>
                  <a:gd name="T96" fmla="*/ 42 w 329"/>
                  <a:gd name="T97" fmla="*/ 41 h 313"/>
                  <a:gd name="T98" fmla="*/ 50 w 329"/>
                  <a:gd name="T99" fmla="*/ 39 h 313"/>
                  <a:gd name="T100" fmla="*/ 78 w 329"/>
                  <a:gd name="T101" fmla="*/ 12 h 313"/>
                  <a:gd name="T102" fmla="*/ 94 w 329"/>
                  <a:gd name="T103" fmla="*/ 12 h 313"/>
                  <a:gd name="T104" fmla="*/ 95 w 329"/>
                  <a:gd name="T10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9" h="313">
                    <a:moveTo>
                      <a:pt x="95" y="0"/>
                    </a:moveTo>
                    <a:cubicBezTo>
                      <a:pt x="102" y="9"/>
                      <a:pt x="108" y="18"/>
                      <a:pt x="114" y="26"/>
                    </a:cubicBezTo>
                    <a:cubicBezTo>
                      <a:pt x="122" y="26"/>
                      <a:pt x="131" y="26"/>
                      <a:pt x="138" y="23"/>
                    </a:cubicBezTo>
                    <a:cubicBezTo>
                      <a:pt x="143" y="21"/>
                      <a:pt x="147" y="20"/>
                      <a:pt x="152" y="18"/>
                    </a:cubicBezTo>
                    <a:cubicBezTo>
                      <a:pt x="158" y="14"/>
                      <a:pt x="165" y="9"/>
                      <a:pt x="172" y="6"/>
                    </a:cubicBezTo>
                    <a:cubicBezTo>
                      <a:pt x="172" y="11"/>
                      <a:pt x="173" y="18"/>
                      <a:pt x="173" y="24"/>
                    </a:cubicBezTo>
                    <a:cubicBezTo>
                      <a:pt x="175" y="26"/>
                      <a:pt x="180" y="30"/>
                      <a:pt x="182" y="32"/>
                    </a:cubicBezTo>
                    <a:cubicBezTo>
                      <a:pt x="182" y="35"/>
                      <a:pt x="182" y="40"/>
                      <a:pt x="182" y="42"/>
                    </a:cubicBezTo>
                    <a:cubicBezTo>
                      <a:pt x="191" y="52"/>
                      <a:pt x="202" y="59"/>
                      <a:pt x="212" y="67"/>
                    </a:cubicBezTo>
                    <a:cubicBezTo>
                      <a:pt x="214" y="67"/>
                      <a:pt x="218" y="68"/>
                      <a:pt x="221" y="68"/>
                    </a:cubicBezTo>
                    <a:cubicBezTo>
                      <a:pt x="227" y="73"/>
                      <a:pt x="236" y="72"/>
                      <a:pt x="244" y="72"/>
                    </a:cubicBezTo>
                    <a:cubicBezTo>
                      <a:pt x="248" y="66"/>
                      <a:pt x="253" y="66"/>
                      <a:pt x="258" y="71"/>
                    </a:cubicBezTo>
                    <a:cubicBezTo>
                      <a:pt x="260" y="71"/>
                      <a:pt x="265" y="72"/>
                      <a:pt x="267" y="73"/>
                    </a:cubicBezTo>
                    <a:cubicBezTo>
                      <a:pt x="271" y="75"/>
                      <a:pt x="276" y="77"/>
                      <a:pt x="281" y="78"/>
                    </a:cubicBezTo>
                    <a:cubicBezTo>
                      <a:pt x="287" y="81"/>
                      <a:pt x="293" y="81"/>
                      <a:pt x="299" y="81"/>
                    </a:cubicBezTo>
                    <a:cubicBezTo>
                      <a:pt x="303" y="77"/>
                      <a:pt x="311" y="74"/>
                      <a:pt x="316" y="79"/>
                    </a:cubicBezTo>
                    <a:cubicBezTo>
                      <a:pt x="321" y="86"/>
                      <a:pt x="324" y="94"/>
                      <a:pt x="329" y="102"/>
                    </a:cubicBezTo>
                    <a:cubicBezTo>
                      <a:pt x="325" y="109"/>
                      <a:pt x="320" y="116"/>
                      <a:pt x="314" y="123"/>
                    </a:cubicBezTo>
                    <a:cubicBezTo>
                      <a:pt x="310" y="123"/>
                      <a:pt x="305" y="123"/>
                      <a:pt x="300" y="123"/>
                    </a:cubicBezTo>
                    <a:cubicBezTo>
                      <a:pt x="293" y="129"/>
                      <a:pt x="285" y="127"/>
                      <a:pt x="277" y="127"/>
                    </a:cubicBezTo>
                    <a:cubicBezTo>
                      <a:pt x="266" y="119"/>
                      <a:pt x="252" y="124"/>
                      <a:pt x="240" y="123"/>
                    </a:cubicBezTo>
                    <a:cubicBezTo>
                      <a:pt x="233" y="129"/>
                      <a:pt x="224" y="127"/>
                      <a:pt x="216" y="127"/>
                    </a:cubicBezTo>
                    <a:cubicBezTo>
                      <a:pt x="212" y="132"/>
                      <a:pt x="208" y="136"/>
                      <a:pt x="204" y="140"/>
                    </a:cubicBezTo>
                    <a:cubicBezTo>
                      <a:pt x="195" y="141"/>
                      <a:pt x="187" y="145"/>
                      <a:pt x="180" y="149"/>
                    </a:cubicBezTo>
                    <a:cubicBezTo>
                      <a:pt x="170" y="156"/>
                      <a:pt x="158" y="154"/>
                      <a:pt x="147" y="157"/>
                    </a:cubicBezTo>
                    <a:cubicBezTo>
                      <a:pt x="143" y="169"/>
                      <a:pt x="147" y="182"/>
                      <a:pt x="143" y="194"/>
                    </a:cubicBezTo>
                    <a:cubicBezTo>
                      <a:pt x="136" y="204"/>
                      <a:pt x="126" y="212"/>
                      <a:pt x="120" y="222"/>
                    </a:cubicBezTo>
                    <a:cubicBezTo>
                      <a:pt x="106" y="229"/>
                      <a:pt x="98" y="245"/>
                      <a:pt x="83" y="250"/>
                    </a:cubicBezTo>
                    <a:cubicBezTo>
                      <a:pt x="77" y="254"/>
                      <a:pt x="68" y="256"/>
                      <a:pt x="74" y="264"/>
                    </a:cubicBezTo>
                    <a:cubicBezTo>
                      <a:pt x="64" y="278"/>
                      <a:pt x="52" y="290"/>
                      <a:pt x="42" y="305"/>
                    </a:cubicBezTo>
                    <a:cubicBezTo>
                      <a:pt x="40" y="313"/>
                      <a:pt x="31" y="311"/>
                      <a:pt x="25" y="313"/>
                    </a:cubicBezTo>
                    <a:cubicBezTo>
                      <a:pt x="25" y="305"/>
                      <a:pt x="25" y="297"/>
                      <a:pt x="25" y="290"/>
                    </a:cubicBezTo>
                    <a:cubicBezTo>
                      <a:pt x="30" y="285"/>
                      <a:pt x="36" y="281"/>
                      <a:pt x="42" y="278"/>
                    </a:cubicBezTo>
                    <a:cubicBezTo>
                      <a:pt x="47" y="268"/>
                      <a:pt x="57" y="261"/>
                      <a:pt x="59" y="250"/>
                    </a:cubicBezTo>
                    <a:cubicBezTo>
                      <a:pt x="56" y="251"/>
                      <a:pt x="49" y="254"/>
                      <a:pt x="45" y="256"/>
                    </a:cubicBezTo>
                    <a:cubicBezTo>
                      <a:pt x="39" y="256"/>
                      <a:pt x="34" y="256"/>
                      <a:pt x="28" y="257"/>
                    </a:cubicBezTo>
                    <a:cubicBezTo>
                      <a:pt x="23" y="261"/>
                      <a:pt x="19" y="261"/>
                      <a:pt x="14" y="259"/>
                    </a:cubicBezTo>
                    <a:cubicBezTo>
                      <a:pt x="9" y="255"/>
                      <a:pt x="4" y="251"/>
                      <a:pt x="0" y="247"/>
                    </a:cubicBezTo>
                    <a:cubicBezTo>
                      <a:pt x="3" y="247"/>
                      <a:pt x="8" y="247"/>
                      <a:pt x="10" y="247"/>
                    </a:cubicBezTo>
                    <a:cubicBezTo>
                      <a:pt x="11" y="240"/>
                      <a:pt x="14" y="233"/>
                      <a:pt x="17" y="226"/>
                    </a:cubicBezTo>
                    <a:cubicBezTo>
                      <a:pt x="21" y="218"/>
                      <a:pt x="31" y="207"/>
                      <a:pt x="21" y="198"/>
                    </a:cubicBezTo>
                    <a:cubicBezTo>
                      <a:pt x="21" y="190"/>
                      <a:pt x="19" y="182"/>
                      <a:pt x="24" y="175"/>
                    </a:cubicBezTo>
                    <a:cubicBezTo>
                      <a:pt x="25" y="173"/>
                      <a:pt x="25" y="168"/>
                      <a:pt x="25" y="166"/>
                    </a:cubicBezTo>
                    <a:cubicBezTo>
                      <a:pt x="30" y="161"/>
                      <a:pt x="34" y="157"/>
                      <a:pt x="39" y="153"/>
                    </a:cubicBezTo>
                    <a:cubicBezTo>
                      <a:pt x="37" y="131"/>
                      <a:pt x="44" y="107"/>
                      <a:pt x="33" y="87"/>
                    </a:cubicBezTo>
                    <a:cubicBezTo>
                      <a:pt x="23" y="81"/>
                      <a:pt x="11" y="81"/>
                      <a:pt x="0" y="81"/>
                    </a:cubicBezTo>
                    <a:cubicBezTo>
                      <a:pt x="4" y="77"/>
                      <a:pt x="9" y="73"/>
                      <a:pt x="15" y="70"/>
                    </a:cubicBezTo>
                    <a:cubicBezTo>
                      <a:pt x="16" y="68"/>
                      <a:pt x="18" y="63"/>
                      <a:pt x="19" y="60"/>
                    </a:cubicBezTo>
                    <a:cubicBezTo>
                      <a:pt x="19" y="47"/>
                      <a:pt x="31" y="44"/>
                      <a:pt x="42" y="41"/>
                    </a:cubicBezTo>
                    <a:cubicBezTo>
                      <a:pt x="44" y="40"/>
                      <a:pt x="48" y="40"/>
                      <a:pt x="50" y="39"/>
                    </a:cubicBezTo>
                    <a:cubicBezTo>
                      <a:pt x="60" y="30"/>
                      <a:pt x="74" y="26"/>
                      <a:pt x="78" y="12"/>
                    </a:cubicBezTo>
                    <a:cubicBezTo>
                      <a:pt x="83" y="12"/>
                      <a:pt x="89" y="12"/>
                      <a:pt x="94" y="12"/>
                    </a:cubicBezTo>
                    <a:cubicBezTo>
                      <a:pt x="94" y="9"/>
                      <a:pt x="94" y="3"/>
                      <a:pt x="95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49" name="Freeform 265">
                <a:extLst>
                  <a:ext uri="{FF2B5EF4-FFF2-40B4-BE49-F238E27FC236}">
                    <a16:creationId xmlns:a16="http://schemas.microsoft.com/office/drawing/2014/main" id="{27F90FEB-BADC-4EE5-9C41-1ACD7E91A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2" y="3378"/>
                <a:ext cx="58" cy="15"/>
              </a:xfrm>
              <a:custGeom>
                <a:avLst/>
                <a:gdLst>
                  <a:gd name="T0" fmla="*/ 8 w 76"/>
                  <a:gd name="T1" fmla="*/ 2 h 20"/>
                  <a:gd name="T2" fmla="*/ 76 w 76"/>
                  <a:gd name="T3" fmla="*/ 2 h 20"/>
                  <a:gd name="T4" fmla="*/ 69 w 76"/>
                  <a:gd name="T5" fmla="*/ 10 h 20"/>
                  <a:gd name="T6" fmla="*/ 44 w 76"/>
                  <a:gd name="T7" fmla="*/ 14 h 20"/>
                  <a:gd name="T8" fmla="*/ 31 w 76"/>
                  <a:gd name="T9" fmla="*/ 16 h 20"/>
                  <a:gd name="T10" fmla="*/ 17 w 76"/>
                  <a:gd name="T11" fmla="*/ 18 h 20"/>
                  <a:gd name="T12" fmla="*/ 26 w 76"/>
                  <a:gd name="T13" fmla="*/ 14 h 20"/>
                  <a:gd name="T14" fmla="*/ 8 w 76"/>
                  <a:gd name="T15" fmla="*/ 15 h 20"/>
                  <a:gd name="T16" fmla="*/ 8 w 76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20">
                    <a:moveTo>
                      <a:pt x="8" y="2"/>
                    </a:moveTo>
                    <a:cubicBezTo>
                      <a:pt x="30" y="0"/>
                      <a:pt x="54" y="2"/>
                      <a:pt x="76" y="2"/>
                    </a:cubicBezTo>
                    <a:cubicBezTo>
                      <a:pt x="74" y="4"/>
                      <a:pt x="71" y="8"/>
                      <a:pt x="69" y="10"/>
                    </a:cubicBezTo>
                    <a:cubicBezTo>
                      <a:pt x="60" y="11"/>
                      <a:pt x="52" y="10"/>
                      <a:pt x="44" y="14"/>
                    </a:cubicBezTo>
                    <a:cubicBezTo>
                      <a:pt x="40" y="15"/>
                      <a:pt x="36" y="16"/>
                      <a:pt x="31" y="16"/>
                    </a:cubicBezTo>
                    <a:cubicBezTo>
                      <a:pt x="27" y="20"/>
                      <a:pt x="22" y="20"/>
                      <a:pt x="17" y="18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1" y="8"/>
                      <a:pt x="14" y="18"/>
                      <a:pt x="8" y="15"/>
                    </a:cubicBezTo>
                    <a:cubicBezTo>
                      <a:pt x="0" y="15"/>
                      <a:pt x="0" y="2"/>
                      <a:pt x="8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50" name="Freeform 266">
                <a:extLst>
                  <a:ext uri="{FF2B5EF4-FFF2-40B4-BE49-F238E27FC236}">
                    <a16:creationId xmlns:a16="http://schemas.microsoft.com/office/drawing/2014/main" id="{3538C5B4-E948-4798-BCCD-5BF376533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3" y="3394"/>
                <a:ext cx="26" cy="10"/>
              </a:xfrm>
              <a:custGeom>
                <a:avLst/>
                <a:gdLst>
                  <a:gd name="T0" fmla="*/ 11 w 34"/>
                  <a:gd name="T1" fmla="*/ 0 h 13"/>
                  <a:gd name="T2" fmla="*/ 27 w 34"/>
                  <a:gd name="T3" fmla="*/ 5 h 13"/>
                  <a:gd name="T4" fmla="*/ 34 w 34"/>
                  <a:gd name="T5" fmla="*/ 13 h 13"/>
                  <a:gd name="T6" fmla="*/ 7 w 34"/>
                  <a:gd name="T7" fmla="*/ 13 h 13"/>
                  <a:gd name="T8" fmla="*/ 0 w 34"/>
                  <a:gd name="T9" fmla="*/ 5 h 13"/>
                  <a:gd name="T10" fmla="*/ 11 w 3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3">
                    <a:moveTo>
                      <a:pt x="11" y="0"/>
                    </a:moveTo>
                    <a:cubicBezTo>
                      <a:pt x="17" y="2"/>
                      <a:pt x="22" y="3"/>
                      <a:pt x="27" y="5"/>
                    </a:cubicBezTo>
                    <a:cubicBezTo>
                      <a:pt x="29" y="7"/>
                      <a:pt x="32" y="11"/>
                      <a:pt x="34" y="13"/>
                    </a:cubicBezTo>
                    <a:cubicBezTo>
                      <a:pt x="25" y="13"/>
                      <a:pt x="16" y="13"/>
                      <a:pt x="7" y="13"/>
                    </a:cubicBezTo>
                    <a:cubicBezTo>
                      <a:pt x="5" y="11"/>
                      <a:pt x="2" y="7"/>
                      <a:pt x="0" y="5"/>
                    </a:cubicBezTo>
                    <a:cubicBezTo>
                      <a:pt x="2" y="4"/>
                      <a:pt x="8" y="1"/>
                      <a:pt x="11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51" name="Freeform 267">
                <a:extLst>
                  <a:ext uri="{FF2B5EF4-FFF2-40B4-BE49-F238E27FC236}">
                    <a16:creationId xmlns:a16="http://schemas.microsoft.com/office/drawing/2014/main" id="{DB13CE52-DDAF-4EBA-945E-BC5C7733F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" y="3399"/>
                <a:ext cx="11" cy="12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16 h 16"/>
                  <a:gd name="T4" fmla="*/ 0 w 15"/>
                  <a:gd name="T5" fmla="*/ 16 h 16"/>
                  <a:gd name="T6" fmla="*/ 0 w 1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cubicBezTo>
                      <a:pt x="8" y="3"/>
                      <a:pt x="13" y="8"/>
                      <a:pt x="15" y="16"/>
                    </a:cubicBezTo>
                    <a:cubicBezTo>
                      <a:pt x="11" y="16"/>
                      <a:pt x="3" y="16"/>
                      <a:pt x="0" y="16"/>
                    </a:cubicBezTo>
                    <a:cubicBezTo>
                      <a:pt x="0" y="12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52" name="Freeform 268">
                <a:extLst>
                  <a:ext uri="{FF2B5EF4-FFF2-40B4-BE49-F238E27FC236}">
                    <a16:creationId xmlns:a16="http://schemas.microsoft.com/office/drawing/2014/main" id="{52B2DFDC-019F-4048-9417-7579453C6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2" y="3404"/>
                <a:ext cx="133" cy="46"/>
              </a:xfrm>
              <a:custGeom>
                <a:avLst/>
                <a:gdLst>
                  <a:gd name="T0" fmla="*/ 41 w 177"/>
                  <a:gd name="T1" fmla="*/ 0 h 61"/>
                  <a:gd name="T2" fmla="*/ 58 w 177"/>
                  <a:gd name="T3" fmla="*/ 0 h 61"/>
                  <a:gd name="T4" fmla="*/ 76 w 177"/>
                  <a:gd name="T5" fmla="*/ 13 h 61"/>
                  <a:gd name="T6" fmla="*/ 86 w 177"/>
                  <a:gd name="T7" fmla="*/ 14 h 61"/>
                  <a:gd name="T8" fmla="*/ 93 w 177"/>
                  <a:gd name="T9" fmla="*/ 23 h 61"/>
                  <a:gd name="T10" fmla="*/ 109 w 177"/>
                  <a:gd name="T11" fmla="*/ 23 h 61"/>
                  <a:gd name="T12" fmla="*/ 116 w 177"/>
                  <a:gd name="T13" fmla="*/ 32 h 61"/>
                  <a:gd name="T14" fmla="*/ 140 w 177"/>
                  <a:gd name="T15" fmla="*/ 32 h 61"/>
                  <a:gd name="T16" fmla="*/ 159 w 177"/>
                  <a:gd name="T17" fmla="*/ 45 h 61"/>
                  <a:gd name="T18" fmla="*/ 177 w 177"/>
                  <a:gd name="T19" fmla="*/ 61 h 61"/>
                  <a:gd name="T20" fmla="*/ 150 w 177"/>
                  <a:gd name="T21" fmla="*/ 46 h 61"/>
                  <a:gd name="T22" fmla="*/ 140 w 177"/>
                  <a:gd name="T23" fmla="*/ 45 h 61"/>
                  <a:gd name="T24" fmla="*/ 126 w 177"/>
                  <a:gd name="T25" fmla="*/ 37 h 61"/>
                  <a:gd name="T26" fmla="*/ 107 w 177"/>
                  <a:gd name="T27" fmla="*/ 38 h 61"/>
                  <a:gd name="T28" fmla="*/ 98 w 177"/>
                  <a:gd name="T29" fmla="*/ 36 h 61"/>
                  <a:gd name="T30" fmla="*/ 91 w 177"/>
                  <a:gd name="T31" fmla="*/ 28 h 61"/>
                  <a:gd name="T32" fmla="*/ 81 w 177"/>
                  <a:gd name="T33" fmla="*/ 27 h 61"/>
                  <a:gd name="T34" fmla="*/ 63 w 177"/>
                  <a:gd name="T35" fmla="*/ 16 h 61"/>
                  <a:gd name="T36" fmla="*/ 70 w 177"/>
                  <a:gd name="T37" fmla="*/ 28 h 61"/>
                  <a:gd name="T38" fmla="*/ 29 w 177"/>
                  <a:gd name="T39" fmla="*/ 32 h 61"/>
                  <a:gd name="T40" fmla="*/ 0 w 177"/>
                  <a:gd name="T41" fmla="*/ 32 h 61"/>
                  <a:gd name="T42" fmla="*/ 0 w 177"/>
                  <a:gd name="T43" fmla="*/ 18 h 61"/>
                  <a:gd name="T44" fmla="*/ 35 w 177"/>
                  <a:gd name="T45" fmla="*/ 14 h 61"/>
                  <a:gd name="T46" fmla="*/ 64 w 177"/>
                  <a:gd name="T47" fmla="*/ 14 h 61"/>
                  <a:gd name="T48" fmla="*/ 64 w 177"/>
                  <a:gd name="T49" fmla="*/ 9 h 61"/>
                  <a:gd name="T50" fmla="*/ 41 w 177"/>
                  <a:gd name="T51" fmla="*/ 9 h 61"/>
                  <a:gd name="T52" fmla="*/ 41 w 177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7" h="61">
                    <a:moveTo>
                      <a:pt x="41" y="0"/>
                    </a:moveTo>
                    <a:cubicBezTo>
                      <a:pt x="47" y="0"/>
                      <a:pt x="52" y="0"/>
                      <a:pt x="58" y="0"/>
                    </a:cubicBezTo>
                    <a:cubicBezTo>
                      <a:pt x="64" y="4"/>
                      <a:pt x="70" y="9"/>
                      <a:pt x="76" y="13"/>
                    </a:cubicBezTo>
                    <a:cubicBezTo>
                      <a:pt x="79" y="13"/>
                      <a:pt x="83" y="14"/>
                      <a:pt x="86" y="14"/>
                    </a:cubicBezTo>
                    <a:cubicBezTo>
                      <a:pt x="88" y="16"/>
                      <a:pt x="91" y="21"/>
                      <a:pt x="93" y="23"/>
                    </a:cubicBezTo>
                    <a:cubicBezTo>
                      <a:pt x="99" y="23"/>
                      <a:pt x="104" y="23"/>
                      <a:pt x="109" y="23"/>
                    </a:cubicBezTo>
                    <a:cubicBezTo>
                      <a:pt x="111" y="25"/>
                      <a:pt x="114" y="30"/>
                      <a:pt x="116" y="32"/>
                    </a:cubicBezTo>
                    <a:cubicBezTo>
                      <a:pt x="124" y="32"/>
                      <a:pt x="132" y="32"/>
                      <a:pt x="140" y="32"/>
                    </a:cubicBezTo>
                    <a:cubicBezTo>
                      <a:pt x="145" y="37"/>
                      <a:pt x="152" y="41"/>
                      <a:pt x="159" y="45"/>
                    </a:cubicBezTo>
                    <a:cubicBezTo>
                      <a:pt x="166" y="48"/>
                      <a:pt x="172" y="54"/>
                      <a:pt x="177" y="61"/>
                    </a:cubicBezTo>
                    <a:cubicBezTo>
                      <a:pt x="167" y="59"/>
                      <a:pt x="157" y="54"/>
                      <a:pt x="150" y="46"/>
                    </a:cubicBezTo>
                    <a:cubicBezTo>
                      <a:pt x="147" y="46"/>
                      <a:pt x="143" y="46"/>
                      <a:pt x="140" y="45"/>
                    </a:cubicBezTo>
                    <a:cubicBezTo>
                      <a:pt x="136" y="43"/>
                      <a:pt x="131" y="40"/>
                      <a:pt x="126" y="37"/>
                    </a:cubicBezTo>
                    <a:cubicBezTo>
                      <a:pt x="121" y="43"/>
                      <a:pt x="113" y="41"/>
                      <a:pt x="107" y="38"/>
                    </a:cubicBezTo>
                    <a:cubicBezTo>
                      <a:pt x="105" y="37"/>
                      <a:pt x="100" y="37"/>
                      <a:pt x="98" y="36"/>
                    </a:cubicBezTo>
                    <a:cubicBezTo>
                      <a:pt x="96" y="34"/>
                      <a:pt x="92" y="30"/>
                      <a:pt x="91" y="28"/>
                    </a:cubicBezTo>
                    <a:cubicBezTo>
                      <a:pt x="88" y="28"/>
                      <a:pt x="83" y="27"/>
                      <a:pt x="81" y="27"/>
                    </a:cubicBezTo>
                    <a:cubicBezTo>
                      <a:pt x="75" y="22"/>
                      <a:pt x="70" y="18"/>
                      <a:pt x="63" y="16"/>
                    </a:cubicBezTo>
                    <a:cubicBezTo>
                      <a:pt x="65" y="19"/>
                      <a:pt x="68" y="25"/>
                      <a:pt x="70" y="28"/>
                    </a:cubicBezTo>
                    <a:cubicBezTo>
                      <a:pt x="56" y="28"/>
                      <a:pt x="42" y="24"/>
                      <a:pt x="29" y="32"/>
                    </a:cubicBezTo>
                    <a:cubicBezTo>
                      <a:pt x="19" y="32"/>
                      <a:pt x="9" y="32"/>
                      <a:pt x="0" y="32"/>
                    </a:cubicBezTo>
                    <a:cubicBezTo>
                      <a:pt x="0" y="29"/>
                      <a:pt x="0" y="22"/>
                      <a:pt x="0" y="18"/>
                    </a:cubicBezTo>
                    <a:cubicBezTo>
                      <a:pt x="11" y="18"/>
                      <a:pt x="24" y="21"/>
                      <a:pt x="35" y="14"/>
                    </a:cubicBezTo>
                    <a:cubicBezTo>
                      <a:pt x="45" y="14"/>
                      <a:pt x="55" y="14"/>
                      <a:pt x="64" y="14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56" y="9"/>
                      <a:pt x="49" y="9"/>
                      <a:pt x="41" y="9"/>
                    </a:cubicBezTo>
                    <a:cubicBezTo>
                      <a:pt x="41" y="7"/>
                      <a:pt x="41" y="2"/>
                      <a:pt x="41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53" name="Freeform 269">
                <a:extLst>
                  <a:ext uri="{FF2B5EF4-FFF2-40B4-BE49-F238E27FC236}">
                    <a16:creationId xmlns:a16="http://schemas.microsoft.com/office/drawing/2014/main" id="{8AE37D0A-088E-42D6-BDD8-C2A67D951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4" y="3430"/>
                <a:ext cx="209" cy="188"/>
              </a:xfrm>
              <a:custGeom>
                <a:avLst/>
                <a:gdLst>
                  <a:gd name="T0" fmla="*/ 178 w 278"/>
                  <a:gd name="T1" fmla="*/ 2 h 250"/>
                  <a:gd name="T2" fmla="*/ 189 w 278"/>
                  <a:gd name="T3" fmla="*/ 11 h 250"/>
                  <a:gd name="T4" fmla="*/ 191 w 278"/>
                  <a:gd name="T5" fmla="*/ 0 h 250"/>
                  <a:gd name="T6" fmla="*/ 230 w 278"/>
                  <a:gd name="T7" fmla="*/ 35 h 250"/>
                  <a:gd name="T8" fmla="*/ 278 w 278"/>
                  <a:gd name="T9" fmla="*/ 63 h 250"/>
                  <a:gd name="T10" fmla="*/ 278 w 278"/>
                  <a:gd name="T11" fmla="*/ 134 h 250"/>
                  <a:gd name="T12" fmla="*/ 264 w 278"/>
                  <a:gd name="T13" fmla="*/ 141 h 250"/>
                  <a:gd name="T14" fmla="*/ 263 w 278"/>
                  <a:gd name="T15" fmla="*/ 165 h 250"/>
                  <a:gd name="T16" fmla="*/ 243 w 278"/>
                  <a:gd name="T17" fmla="*/ 181 h 250"/>
                  <a:gd name="T18" fmla="*/ 188 w 278"/>
                  <a:gd name="T19" fmla="*/ 183 h 250"/>
                  <a:gd name="T20" fmla="*/ 155 w 278"/>
                  <a:gd name="T21" fmla="*/ 212 h 250"/>
                  <a:gd name="T22" fmla="*/ 139 w 278"/>
                  <a:gd name="T23" fmla="*/ 232 h 250"/>
                  <a:gd name="T24" fmla="*/ 95 w 278"/>
                  <a:gd name="T25" fmla="*/ 237 h 250"/>
                  <a:gd name="T26" fmla="*/ 83 w 278"/>
                  <a:gd name="T27" fmla="*/ 250 h 250"/>
                  <a:gd name="T28" fmla="*/ 35 w 278"/>
                  <a:gd name="T29" fmla="*/ 237 h 250"/>
                  <a:gd name="T30" fmla="*/ 20 w 278"/>
                  <a:gd name="T31" fmla="*/ 200 h 250"/>
                  <a:gd name="T32" fmla="*/ 15 w 278"/>
                  <a:gd name="T33" fmla="*/ 141 h 250"/>
                  <a:gd name="T34" fmla="*/ 1 w 278"/>
                  <a:gd name="T35" fmla="*/ 129 h 250"/>
                  <a:gd name="T36" fmla="*/ 0 w 278"/>
                  <a:gd name="T37" fmla="*/ 107 h 250"/>
                  <a:gd name="T38" fmla="*/ 13 w 278"/>
                  <a:gd name="T39" fmla="*/ 111 h 250"/>
                  <a:gd name="T40" fmla="*/ 21 w 278"/>
                  <a:gd name="T41" fmla="*/ 76 h 250"/>
                  <a:gd name="T42" fmla="*/ 41 w 278"/>
                  <a:gd name="T43" fmla="*/ 53 h 250"/>
                  <a:gd name="T44" fmla="*/ 53 w 278"/>
                  <a:gd name="T45" fmla="*/ 53 h 250"/>
                  <a:gd name="T46" fmla="*/ 78 w 278"/>
                  <a:gd name="T47" fmla="*/ 67 h 250"/>
                  <a:gd name="T48" fmla="*/ 84 w 278"/>
                  <a:gd name="T49" fmla="*/ 40 h 250"/>
                  <a:gd name="T50" fmla="*/ 114 w 278"/>
                  <a:gd name="T51" fmla="*/ 27 h 250"/>
                  <a:gd name="T52" fmla="*/ 166 w 278"/>
                  <a:gd name="T53" fmla="*/ 15 h 250"/>
                  <a:gd name="T54" fmla="*/ 178 w 278"/>
                  <a:gd name="T55" fmla="*/ 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8" h="250">
                    <a:moveTo>
                      <a:pt x="178" y="2"/>
                    </a:moveTo>
                    <a:cubicBezTo>
                      <a:pt x="181" y="5"/>
                      <a:pt x="185" y="8"/>
                      <a:pt x="189" y="11"/>
                    </a:cubicBezTo>
                    <a:cubicBezTo>
                      <a:pt x="190" y="9"/>
                      <a:pt x="190" y="3"/>
                      <a:pt x="191" y="0"/>
                    </a:cubicBezTo>
                    <a:cubicBezTo>
                      <a:pt x="201" y="15"/>
                      <a:pt x="213" y="28"/>
                      <a:pt x="230" y="35"/>
                    </a:cubicBezTo>
                    <a:cubicBezTo>
                      <a:pt x="247" y="41"/>
                      <a:pt x="265" y="49"/>
                      <a:pt x="278" y="63"/>
                    </a:cubicBezTo>
                    <a:cubicBezTo>
                      <a:pt x="278" y="86"/>
                      <a:pt x="278" y="110"/>
                      <a:pt x="278" y="134"/>
                    </a:cubicBezTo>
                    <a:cubicBezTo>
                      <a:pt x="273" y="136"/>
                      <a:pt x="268" y="138"/>
                      <a:pt x="264" y="141"/>
                    </a:cubicBezTo>
                    <a:cubicBezTo>
                      <a:pt x="264" y="149"/>
                      <a:pt x="263" y="157"/>
                      <a:pt x="263" y="165"/>
                    </a:cubicBezTo>
                    <a:cubicBezTo>
                      <a:pt x="256" y="170"/>
                      <a:pt x="250" y="175"/>
                      <a:pt x="243" y="181"/>
                    </a:cubicBezTo>
                    <a:cubicBezTo>
                      <a:pt x="225" y="174"/>
                      <a:pt x="206" y="179"/>
                      <a:pt x="188" y="183"/>
                    </a:cubicBezTo>
                    <a:cubicBezTo>
                      <a:pt x="178" y="193"/>
                      <a:pt x="166" y="203"/>
                      <a:pt x="155" y="212"/>
                    </a:cubicBezTo>
                    <a:cubicBezTo>
                      <a:pt x="150" y="218"/>
                      <a:pt x="148" y="229"/>
                      <a:pt x="139" y="232"/>
                    </a:cubicBezTo>
                    <a:cubicBezTo>
                      <a:pt x="125" y="238"/>
                      <a:pt x="109" y="237"/>
                      <a:pt x="95" y="237"/>
                    </a:cubicBezTo>
                    <a:cubicBezTo>
                      <a:pt x="91" y="241"/>
                      <a:pt x="87" y="246"/>
                      <a:pt x="83" y="250"/>
                    </a:cubicBezTo>
                    <a:cubicBezTo>
                      <a:pt x="70" y="238"/>
                      <a:pt x="50" y="243"/>
                      <a:pt x="35" y="237"/>
                    </a:cubicBezTo>
                    <a:cubicBezTo>
                      <a:pt x="32" y="223"/>
                      <a:pt x="27" y="211"/>
                      <a:pt x="20" y="200"/>
                    </a:cubicBezTo>
                    <a:cubicBezTo>
                      <a:pt x="9" y="182"/>
                      <a:pt x="15" y="161"/>
                      <a:pt x="15" y="141"/>
                    </a:cubicBezTo>
                    <a:cubicBezTo>
                      <a:pt x="10" y="137"/>
                      <a:pt x="6" y="134"/>
                      <a:pt x="1" y="129"/>
                    </a:cubicBezTo>
                    <a:cubicBezTo>
                      <a:pt x="1" y="122"/>
                      <a:pt x="1" y="114"/>
                      <a:pt x="0" y="107"/>
                    </a:cubicBezTo>
                    <a:cubicBezTo>
                      <a:pt x="5" y="108"/>
                      <a:pt x="9" y="110"/>
                      <a:pt x="13" y="111"/>
                    </a:cubicBezTo>
                    <a:cubicBezTo>
                      <a:pt x="21" y="101"/>
                      <a:pt x="27" y="89"/>
                      <a:pt x="21" y="76"/>
                    </a:cubicBezTo>
                    <a:cubicBezTo>
                      <a:pt x="28" y="69"/>
                      <a:pt x="35" y="61"/>
                      <a:pt x="41" y="53"/>
                    </a:cubicBezTo>
                    <a:cubicBezTo>
                      <a:pt x="45" y="53"/>
                      <a:pt x="49" y="53"/>
                      <a:pt x="53" y="53"/>
                    </a:cubicBezTo>
                    <a:cubicBezTo>
                      <a:pt x="58" y="64"/>
                      <a:pt x="67" y="68"/>
                      <a:pt x="78" y="67"/>
                    </a:cubicBezTo>
                    <a:cubicBezTo>
                      <a:pt x="79" y="58"/>
                      <a:pt x="82" y="49"/>
                      <a:pt x="84" y="40"/>
                    </a:cubicBezTo>
                    <a:cubicBezTo>
                      <a:pt x="95" y="38"/>
                      <a:pt x="107" y="35"/>
                      <a:pt x="114" y="27"/>
                    </a:cubicBezTo>
                    <a:cubicBezTo>
                      <a:pt x="130" y="18"/>
                      <a:pt x="148" y="14"/>
                      <a:pt x="166" y="15"/>
                    </a:cubicBezTo>
                    <a:cubicBezTo>
                      <a:pt x="170" y="10"/>
                      <a:pt x="173" y="6"/>
                      <a:pt x="178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54" name="Freeform 270">
                <a:extLst>
                  <a:ext uri="{FF2B5EF4-FFF2-40B4-BE49-F238E27FC236}">
                    <a16:creationId xmlns:a16="http://schemas.microsoft.com/office/drawing/2014/main" id="{9633C807-F672-4E31-BE48-5C8E388BC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4" y="3434"/>
                <a:ext cx="520" cy="513"/>
              </a:xfrm>
              <a:custGeom>
                <a:avLst/>
                <a:gdLst>
                  <a:gd name="T0" fmla="*/ 674 w 691"/>
                  <a:gd name="T1" fmla="*/ 2 h 681"/>
                  <a:gd name="T2" fmla="*/ 675 w 691"/>
                  <a:gd name="T3" fmla="*/ 68 h 681"/>
                  <a:gd name="T4" fmla="*/ 659 w 691"/>
                  <a:gd name="T5" fmla="*/ 145 h 681"/>
                  <a:gd name="T6" fmla="*/ 558 w 691"/>
                  <a:gd name="T7" fmla="*/ 141 h 681"/>
                  <a:gd name="T8" fmla="*/ 483 w 691"/>
                  <a:gd name="T9" fmla="*/ 159 h 681"/>
                  <a:gd name="T10" fmla="*/ 414 w 691"/>
                  <a:gd name="T11" fmla="*/ 202 h 681"/>
                  <a:gd name="T12" fmla="*/ 386 w 691"/>
                  <a:gd name="T13" fmla="*/ 230 h 681"/>
                  <a:gd name="T14" fmla="*/ 399 w 691"/>
                  <a:gd name="T15" fmla="*/ 252 h 681"/>
                  <a:gd name="T16" fmla="*/ 394 w 691"/>
                  <a:gd name="T17" fmla="*/ 292 h 681"/>
                  <a:gd name="T18" fmla="*/ 332 w 691"/>
                  <a:gd name="T19" fmla="*/ 293 h 681"/>
                  <a:gd name="T20" fmla="*/ 303 w 691"/>
                  <a:gd name="T21" fmla="*/ 246 h 681"/>
                  <a:gd name="T22" fmla="*/ 255 w 691"/>
                  <a:gd name="T23" fmla="*/ 270 h 681"/>
                  <a:gd name="T24" fmla="*/ 260 w 691"/>
                  <a:gd name="T25" fmla="*/ 354 h 681"/>
                  <a:gd name="T26" fmla="*/ 298 w 691"/>
                  <a:gd name="T27" fmla="*/ 383 h 681"/>
                  <a:gd name="T28" fmla="*/ 306 w 691"/>
                  <a:gd name="T29" fmla="*/ 379 h 681"/>
                  <a:gd name="T30" fmla="*/ 314 w 691"/>
                  <a:gd name="T31" fmla="*/ 401 h 681"/>
                  <a:gd name="T32" fmla="*/ 359 w 691"/>
                  <a:gd name="T33" fmla="*/ 444 h 681"/>
                  <a:gd name="T34" fmla="*/ 376 w 691"/>
                  <a:gd name="T35" fmla="*/ 459 h 681"/>
                  <a:gd name="T36" fmla="*/ 320 w 691"/>
                  <a:gd name="T37" fmla="*/ 449 h 681"/>
                  <a:gd name="T38" fmla="*/ 339 w 691"/>
                  <a:gd name="T39" fmla="*/ 479 h 681"/>
                  <a:gd name="T40" fmla="*/ 327 w 691"/>
                  <a:gd name="T41" fmla="*/ 513 h 681"/>
                  <a:gd name="T42" fmla="*/ 297 w 691"/>
                  <a:gd name="T43" fmla="*/ 539 h 681"/>
                  <a:gd name="T44" fmla="*/ 341 w 691"/>
                  <a:gd name="T45" fmla="*/ 535 h 681"/>
                  <a:gd name="T46" fmla="*/ 394 w 691"/>
                  <a:gd name="T47" fmla="*/ 563 h 681"/>
                  <a:gd name="T48" fmla="*/ 443 w 691"/>
                  <a:gd name="T49" fmla="*/ 579 h 681"/>
                  <a:gd name="T50" fmla="*/ 497 w 691"/>
                  <a:gd name="T51" fmla="*/ 653 h 681"/>
                  <a:gd name="T52" fmla="*/ 484 w 691"/>
                  <a:gd name="T53" fmla="*/ 665 h 681"/>
                  <a:gd name="T54" fmla="*/ 400 w 691"/>
                  <a:gd name="T55" fmla="*/ 651 h 681"/>
                  <a:gd name="T56" fmla="*/ 376 w 691"/>
                  <a:gd name="T57" fmla="*/ 654 h 681"/>
                  <a:gd name="T58" fmla="*/ 396 w 691"/>
                  <a:gd name="T59" fmla="*/ 621 h 681"/>
                  <a:gd name="T60" fmla="*/ 313 w 691"/>
                  <a:gd name="T61" fmla="*/ 601 h 681"/>
                  <a:gd name="T62" fmla="*/ 244 w 691"/>
                  <a:gd name="T63" fmla="*/ 611 h 681"/>
                  <a:gd name="T64" fmla="*/ 198 w 691"/>
                  <a:gd name="T65" fmla="*/ 629 h 681"/>
                  <a:gd name="T66" fmla="*/ 140 w 691"/>
                  <a:gd name="T67" fmla="*/ 634 h 681"/>
                  <a:gd name="T68" fmla="*/ 108 w 691"/>
                  <a:gd name="T69" fmla="*/ 584 h 681"/>
                  <a:gd name="T70" fmla="*/ 124 w 691"/>
                  <a:gd name="T71" fmla="*/ 552 h 681"/>
                  <a:gd name="T72" fmla="*/ 78 w 691"/>
                  <a:gd name="T73" fmla="*/ 527 h 681"/>
                  <a:gd name="T74" fmla="*/ 45 w 691"/>
                  <a:gd name="T75" fmla="*/ 521 h 681"/>
                  <a:gd name="T76" fmla="*/ 6 w 691"/>
                  <a:gd name="T77" fmla="*/ 474 h 681"/>
                  <a:gd name="T78" fmla="*/ 16 w 691"/>
                  <a:gd name="T79" fmla="*/ 435 h 681"/>
                  <a:gd name="T80" fmla="*/ 7 w 691"/>
                  <a:gd name="T81" fmla="*/ 396 h 681"/>
                  <a:gd name="T82" fmla="*/ 35 w 691"/>
                  <a:gd name="T83" fmla="*/ 368 h 681"/>
                  <a:gd name="T84" fmla="*/ 56 w 691"/>
                  <a:gd name="T85" fmla="*/ 332 h 681"/>
                  <a:gd name="T86" fmla="*/ 62 w 691"/>
                  <a:gd name="T87" fmla="*/ 267 h 681"/>
                  <a:gd name="T88" fmla="*/ 129 w 691"/>
                  <a:gd name="T89" fmla="*/ 238 h 681"/>
                  <a:gd name="T90" fmla="*/ 188 w 691"/>
                  <a:gd name="T91" fmla="*/ 186 h 681"/>
                  <a:gd name="T92" fmla="*/ 239 w 691"/>
                  <a:gd name="T93" fmla="*/ 186 h 681"/>
                  <a:gd name="T94" fmla="*/ 295 w 691"/>
                  <a:gd name="T95" fmla="*/ 139 h 681"/>
                  <a:gd name="T96" fmla="*/ 345 w 691"/>
                  <a:gd name="T97" fmla="*/ 118 h 681"/>
                  <a:gd name="T98" fmla="*/ 419 w 691"/>
                  <a:gd name="T99" fmla="*/ 77 h 681"/>
                  <a:gd name="T100" fmla="*/ 484 w 691"/>
                  <a:gd name="T101" fmla="*/ 89 h 681"/>
                  <a:gd name="T102" fmla="*/ 520 w 691"/>
                  <a:gd name="T103" fmla="*/ 88 h 681"/>
                  <a:gd name="T104" fmla="*/ 566 w 691"/>
                  <a:gd name="T105" fmla="*/ 94 h 681"/>
                  <a:gd name="T106" fmla="*/ 598 w 691"/>
                  <a:gd name="T107" fmla="*/ 83 h 681"/>
                  <a:gd name="T108" fmla="*/ 631 w 691"/>
                  <a:gd name="T109" fmla="*/ 70 h 681"/>
                  <a:gd name="T110" fmla="*/ 638 w 691"/>
                  <a:gd name="T111" fmla="*/ 18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1" h="681">
                    <a:moveTo>
                      <a:pt x="638" y="0"/>
                    </a:moveTo>
                    <a:cubicBezTo>
                      <a:pt x="644" y="1"/>
                      <a:pt x="650" y="3"/>
                      <a:pt x="655" y="6"/>
                    </a:cubicBezTo>
                    <a:cubicBezTo>
                      <a:pt x="662" y="6"/>
                      <a:pt x="668" y="5"/>
                      <a:pt x="674" y="2"/>
                    </a:cubicBezTo>
                    <a:cubicBezTo>
                      <a:pt x="676" y="4"/>
                      <a:pt x="681" y="6"/>
                      <a:pt x="683" y="7"/>
                    </a:cubicBezTo>
                    <a:cubicBezTo>
                      <a:pt x="691" y="22"/>
                      <a:pt x="688" y="39"/>
                      <a:pt x="689" y="55"/>
                    </a:cubicBezTo>
                    <a:cubicBezTo>
                      <a:pt x="684" y="59"/>
                      <a:pt x="680" y="63"/>
                      <a:pt x="675" y="68"/>
                    </a:cubicBezTo>
                    <a:cubicBezTo>
                      <a:pt x="675" y="70"/>
                      <a:pt x="674" y="75"/>
                      <a:pt x="674" y="77"/>
                    </a:cubicBezTo>
                    <a:cubicBezTo>
                      <a:pt x="664" y="94"/>
                      <a:pt x="677" y="117"/>
                      <a:pt x="664" y="133"/>
                    </a:cubicBezTo>
                    <a:cubicBezTo>
                      <a:pt x="663" y="136"/>
                      <a:pt x="661" y="142"/>
                      <a:pt x="659" y="145"/>
                    </a:cubicBezTo>
                    <a:cubicBezTo>
                      <a:pt x="653" y="144"/>
                      <a:pt x="645" y="144"/>
                      <a:pt x="640" y="140"/>
                    </a:cubicBezTo>
                    <a:cubicBezTo>
                      <a:pt x="629" y="140"/>
                      <a:pt x="617" y="137"/>
                      <a:pt x="608" y="144"/>
                    </a:cubicBezTo>
                    <a:cubicBezTo>
                      <a:pt x="591" y="144"/>
                      <a:pt x="574" y="147"/>
                      <a:pt x="558" y="141"/>
                    </a:cubicBezTo>
                    <a:cubicBezTo>
                      <a:pt x="549" y="136"/>
                      <a:pt x="540" y="134"/>
                      <a:pt x="530" y="135"/>
                    </a:cubicBezTo>
                    <a:cubicBezTo>
                      <a:pt x="519" y="144"/>
                      <a:pt x="506" y="152"/>
                      <a:pt x="497" y="164"/>
                    </a:cubicBezTo>
                    <a:cubicBezTo>
                      <a:pt x="492" y="162"/>
                      <a:pt x="488" y="160"/>
                      <a:pt x="483" y="159"/>
                    </a:cubicBezTo>
                    <a:cubicBezTo>
                      <a:pt x="471" y="158"/>
                      <a:pt x="458" y="158"/>
                      <a:pt x="446" y="158"/>
                    </a:cubicBezTo>
                    <a:cubicBezTo>
                      <a:pt x="443" y="165"/>
                      <a:pt x="440" y="172"/>
                      <a:pt x="437" y="179"/>
                    </a:cubicBezTo>
                    <a:cubicBezTo>
                      <a:pt x="431" y="189"/>
                      <a:pt x="423" y="196"/>
                      <a:pt x="414" y="202"/>
                    </a:cubicBezTo>
                    <a:cubicBezTo>
                      <a:pt x="401" y="205"/>
                      <a:pt x="388" y="204"/>
                      <a:pt x="375" y="204"/>
                    </a:cubicBezTo>
                    <a:cubicBezTo>
                      <a:pt x="375" y="207"/>
                      <a:pt x="375" y="212"/>
                      <a:pt x="375" y="216"/>
                    </a:cubicBezTo>
                    <a:cubicBezTo>
                      <a:pt x="379" y="220"/>
                      <a:pt x="383" y="224"/>
                      <a:pt x="386" y="230"/>
                    </a:cubicBezTo>
                    <a:cubicBezTo>
                      <a:pt x="387" y="232"/>
                      <a:pt x="389" y="238"/>
                      <a:pt x="390" y="241"/>
                    </a:cubicBezTo>
                    <a:cubicBezTo>
                      <a:pt x="392" y="241"/>
                      <a:pt x="396" y="241"/>
                      <a:pt x="398" y="241"/>
                    </a:cubicBezTo>
                    <a:cubicBezTo>
                      <a:pt x="398" y="244"/>
                      <a:pt x="399" y="249"/>
                      <a:pt x="399" y="252"/>
                    </a:cubicBezTo>
                    <a:cubicBezTo>
                      <a:pt x="401" y="257"/>
                      <a:pt x="402" y="262"/>
                      <a:pt x="404" y="266"/>
                    </a:cubicBezTo>
                    <a:cubicBezTo>
                      <a:pt x="401" y="269"/>
                      <a:pt x="396" y="273"/>
                      <a:pt x="393" y="275"/>
                    </a:cubicBezTo>
                    <a:cubicBezTo>
                      <a:pt x="394" y="281"/>
                      <a:pt x="394" y="286"/>
                      <a:pt x="394" y="292"/>
                    </a:cubicBezTo>
                    <a:cubicBezTo>
                      <a:pt x="382" y="283"/>
                      <a:pt x="366" y="288"/>
                      <a:pt x="352" y="287"/>
                    </a:cubicBezTo>
                    <a:cubicBezTo>
                      <a:pt x="352" y="291"/>
                      <a:pt x="352" y="299"/>
                      <a:pt x="352" y="302"/>
                    </a:cubicBezTo>
                    <a:cubicBezTo>
                      <a:pt x="345" y="300"/>
                      <a:pt x="338" y="296"/>
                      <a:pt x="332" y="293"/>
                    </a:cubicBezTo>
                    <a:cubicBezTo>
                      <a:pt x="325" y="290"/>
                      <a:pt x="319" y="287"/>
                      <a:pt x="313" y="283"/>
                    </a:cubicBezTo>
                    <a:cubicBezTo>
                      <a:pt x="307" y="283"/>
                      <a:pt x="301" y="283"/>
                      <a:pt x="295" y="280"/>
                    </a:cubicBezTo>
                    <a:cubicBezTo>
                      <a:pt x="287" y="268"/>
                      <a:pt x="300" y="257"/>
                      <a:pt x="303" y="246"/>
                    </a:cubicBezTo>
                    <a:cubicBezTo>
                      <a:pt x="295" y="246"/>
                      <a:pt x="288" y="246"/>
                      <a:pt x="280" y="246"/>
                    </a:cubicBezTo>
                    <a:cubicBezTo>
                      <a:pt x="279" y="248"/>
                      <a:pt x="277" y="254"/>
                      <a:pt x="276" y="257"/>
                    </a:cubicBezTo>
                    <a:cubicBezTo>
                      <a:pt x="273" y="266"/>
                      <a:pt x="264" y="270"/>
                      <a:pt x="255" y="270"/>
                    </a:cubicBezTo>
                    <a:cubicBezTo>
                      <a:pt x="255" y="281"/>
                      <a:pt x="254" y="293"/>
                      <a:pt x="259" y="304"/>
                    </a:cubicBezTo>
                    <a:cubicBezTo>
                      <a:pt x="259" y="310"/>
                      <a:pt x="261" y="316"/>
                      <a:pt x="263" y="322"/>
                    </a:cubicBezTo>
                    <a:cubicBezTo>
                      <a:pt x="257" y="332"/>
                      <a:pt x="260" y="343"/>
                      <a:pt x="260" y="354"/>
                    </a:cubicBezTo>
                    <a:cubicBezTo>
                      <a:pt x="265" y="360"/>
                      <a:pt x="271" y="365"/>
                      <a:pt x="276" y="370"/>
                    </a:cubicBezTo>
                    <a:cubicBezTo>
                      <a:pt x="278" y="370"/>
                      <a:pt x="283" y="370"/>
                      <a:pt x="286" y="370"/>
                    </a:cubicBezTo>
                    <a:cubicBezTo>
                      <a:pt x="290" y="374"/>
                      <a:pt x="294" y="378"/>
                      <a:pt x="298" y="383"/>
                    </a:cubicBezTo>
                    <a:cubicBezTo>
                      <a:pt x="305" y="385"/>
                      <a:pt x="311" y="393"/>
                      <a:pt x="319" y="393"/>
                    </a:cubicBezTo>
                    <a:cubicBezTo>
                      <a:pt x="318" y="388"/>
                      <a:pt x="316" y="384"/>
                      <a:pt x="314" y="379"/>
                    </a:cubicBezTo>
                    <a:cubicBezTo>
                      <a:pt x="312" y="379"/>
                      <a:pt x="308" y="379"/>
                      <a:pt x="306" y="379"/>
                    </a:cubicBezTo>
                    <a:cubicBezTo>
                      <a:pt x="306" y="374"/>
                      <a:pt x="306" y="374"/>
                      <a:pt x="306" y="374"/>
                    </a:cubicBezTo>
                    <a:cubicBezTo>
                      <a:pt x="314" y="376"/>
                      <a:pt x="329" y="372"/>
                      <a:pt x="329" y="384"/>
                    </a:cubicBezTo>
                    <a:cubicBezTo>
                      <a:pt x="326" y="391"/>
                      <a:pt x="321" y="397"/>
                      <a:pt x="314" y="401"/>
                    </a:cubicBezTo>
                    <a:cubicBezTo>
                      <a:pt x="322" y="402"/>
                      <a:pt x="328" y="406"/>
                      <a:pt x="330" y="414"/>
                    </a:cubicBezTo>
                    <a:cubicBezTo>
                      <a:pt x="333" y="426"/>
                      <a:pt x="343" y="431"/>
                      <a:pt x="354" y="433"/>
                    </a:cubicBezTo>
                    <a:cubicBezTo>
                      <a:pt x="355" y="436"/>
                      <a:pt x="357" y="441"/>
                      <a:pt x="359" y="444"/>
                    </a:cubicBezTo>
                    <a:cubicBezTo>
                      <a:pt x="360" y="444"/>
                      <a:pt x="364" y="444"/>
                      <a:pt x="366" y="444"/>
                    </a:cubicBezTo>
                    <a:cubicBezTo>
                      <a:pt x="366" y="446"/>
                      <a:pt x="366" y="450"/>
                      <a:pt x="366" y="452"/>
                    </a:cubicBezTo>
                    <a:cubicBezTo>
                      <a:pt x="368" y="454"/>
                      <a:pt x="373" y="457"/>
                      <a:pt x="376" y="459"/>
                    </a:cubicBezTo>
                    <a:cubicBezTo>
                      <a:pt x="375" y="464"/>
                      <a:pt x="375" y="464"/>
                      <a:pt x="375" y="464"/>
                    </a:cubicBezTo>
                    <a:cubicBezTo>
                      <a:pt x="370" y="459"/>
                      <a:pt x="364" y="454"/>
                      <a:pt x="360" y="449"/>
                    </a:cubicBezTo>
                    <a:cubicBezTo>
                      <a:pt x="346" y="449"/>
                      <a:pt x="333" y="449"/>
                      <a:pt x="320" y="449"/>
                    </a:cubicBezTo>
                    <a:cubicBezTo>
                      <a:pt x="320" y="450"/>
                      <a:pt x="320" y="455"/>
                      <a:pt x="320" y="457"/>
                    </a:cubicBezTo>
                    <a:cubicBezTo>
                      <a:pt x="325" y="457"/>
                      <a:pt x="330" y="459"/>
                      <a:pt x="336" y="460"/>
                    </a:cubicBezTo>
                    <a:cubicBezTo>
                      <a:pt x="338" y="466"/>
                      <a:pt x="338" y="473"/>
                      <a:pt x="339" y="479"/>
                    </a:cubicBezTo>
                    <a:cubicBezTo>
                      <a:pt x="344" y="485"/>
                      <a:pt x="348" y="491"/>
                      <a:pt x="353" y="497"/>
                    </a:cubicBezTo>
                    <a:cubicBezTo>
                      <a:pt x="347" y="502"/>
                      <a:pt x="342" y="508"/>
                      <a:pt x="336" y="513"/>
                    </a:cubicBezTo>
                    <a:cubicBezTo>
                      <a:pt x="334" y="513"/>
                      <a:pt x="329" y="513"/>
                      <a:pt x="327" y="513"/>
                    </a:cubicBezTo>
                    <a:cubicBezTo>
                      <a:pt x="322" y="516"/>
                      <a:pt x="318" y="519"/>
                      <a:pt x="313" y="522"/>
                    </a:cubicBezTo>
                    <a:cubicBezTo>
                      <a:pt x="307" y="522"/>
                      <a:pt x="302" y="522"/>
                      <a:pt x="297" y="522"/>
                    </a:cubicBezTo>
                    <a:cubicBezTo>
                      <a:pt x="297" y="528"/>
                      <a:pt x="297" y="533"/>
                      <a:pt x="297" y="539"/>
                    </a:cubicBezTo>
                    <a:cubicBezTo>
                      <a:pt x="300" y="541"/>
                      <a:pt x="306" y="544"/>
                      <a:pt x="309" y="546"/>
                    </a:cubicBezTo>
                    <a:cubicBezTo>
                      <a:pt x="313" y="545"/>
                      <a:pt x="318" y="544"/>
                      <a:pt x="321" y="543"/>
                    </a:cubicBezTo>
                    <a:cubicBezTo>
                      <a:pt x="328" y="539"/>
                      <a:pt x="334" y="536"/>
                      <a:pt x="341" y="535"/>
                    </a:cubicBezTo>
                    <a:cubicBezTo>
                      <a:pt x="342" y="550"/>
                      <a:pt x="356" y="551"/>
                      <a:pt x="368" y="551"/>
                    </a:cubicBezTo>
                    <a:cubicBezTo>
                      <a:pt x="376" y="557"/>
                      <a:pt x="387" y="556"/>
                      <a:pt x="394" y="550"/>
                    </a:cubicBezTo>
                    <a:cubicBezTo>
                      <a:pt x="394" y="553"/>
                      <a:pt x="394" y="560"/>
                      <a:pt x="394" y="563"/>
                    </a:cubicBezTo>
                    <a:cubicBezTo>
                      <a:pt x="396" y="564"/>
                      <a:pt x="402" y="564"/>
                      <a:pt x="405" y="565"/>
                    </a:cubicBezTo>
                    <a:cubicBezTo>
                      <a:pt x="412" y="569"/>
                      <a:pt x="420" y="568"/>
                      <a:pt x="428" y="569"/>
                    </a:cubicBezTo>
                    <a:cubicBezTo>
                      <a:pt x="433" y="573"/>
                      <a:pt x="437" y="576"/>
                      <a:pt x="443" y="579"/>
                    </a:cubicBezTo>
                    <a:cubicBezTo>
                      <a:pt x="446" y="585"/>
                      <a:pt x="450" y="591"/>
                      <a:pt x="455" y="596"/>
                    </a:cubicBezTo>
                    <a:cubicBezTo>
                      <a:pt x="468" y="596"/>
                      <a:pt x="482" y="596"/>
                      <a:pt x="495" y="596"/>
                    </a:cubicBezTo>
                    <a:cubicBezTo>
                      <a:pt x="496" y="615"/>
                      <a:pt x="493" y="635"/>
                      <a:pt x="497" y="653"/>
                    </a:cubicBezTo>
                    <a:cubicBezTo>
                      <a:pt x="504" y="662"/>
                      <a:pt x="510" y="671"/>
                      <a:pt x="515" y="681"/>
                    </a:cubicBezTo>
                    <a:cubicBezTo>
                      <a:pt x="506" y="679"/>
                      <a:pt x="499" y="672"/>
                      <a:pt x="493" y="665"/>
                    </a:cubicBezTo>
                    <a:cubicBezTo>
                      <a:pt x="490" y="665"/>
                      <a:pt x="486" y="665"/>
                      <a:pt x="484" y="665"/>
                    </a:cubicBezTo>
                    <a:cubicBezTo>
                      <a:pt x="474" y="659"/>
                      <a:pt x="465" y="653"/>
                      <a:pt x="456" y="647"/>
                    </a:cubicBezTo>
                    <a:cubicBezTo>
                      <a:pt x="447" y="647"/>
                      <a:pt x="438" y="647"/>
                      <a:pt x="429" y="647"/>
                    </a:cubicBezTo>
                    <a:cubicBezTo>
                      <a:pt x="420" y="653"/>
                      <a:pt x="410" y="651"/>
                      <a:pt x="400" y="651"/>
                    </a:cubicBezTo>
                    <a:cubicBezTo>
                      <a:pt x="397" y="658"/>
                      <a:pt x="392" y="664"/>
                      <a:pt x="388" y="670"/>
                    </a:cubicBezTo>
                    <a:cubicBezTo>
                      <a:pt x="384" y="670"/>
                      <a:pt x="378" y="670"/>
                      <a:pt x="375" y="670"/>
                    </a:cubicBezTo>
                    <a:cubicBezTo>
                      <a:pt x="375" y="664"/>
                      <a:pt x="375" y="659"/>
                      <a:pt x="376" y="654"/>
                    </a:cubicBezTo>
                    <a:cubicBezTo>
                      <a:pt x="377" y="651"/>
                      <a:pt x="380" y="645"/>
                      <a:pt x="382" y="642"/>
                    </a:cubicBezTo>
                    <a:cubicBezTo>
                      <a:pt x="387" y="642"/>
                      <a:pt x="393" y="642"/>
                      <a:pt x="399" y="642"/>
                    </a:cubicBezTo>
                    <a:cubicBezTo>
                      <a:pt x="398" y="635"/>
                      <a:pt x="399" y="628"/>
                      <a:pt x="396" y="621"/>
                    </a:cubicBezTo>
                    <a:cubicBezTo>
                      <a:pt x="383" y="617"/>
                      <a:pt x="368" y="620"/>
                      <a:pt x="354" y="619"/>
                    </a:cubicBezTo>
                    <a:cubicBezTo>
                      <a:pt x="350" y="615"/>
                      <a:pt x="345" y="611"/>
                      <a:pt x="341" y="608"/>
                    </a:cubicBezTo>
                    <a:cubicBezTo>
                      <a:pt x="331" y="605"/>
                      <a:pt x="321" y="606"/>
                      <a:pt x="313" y="601"/>
                    </a:cubicBezTo>
                    <a:cubicBezTo>
                      <a:pt x="300" y="601"/>
                      <a:pt x="287" y="598"/>
                      <a:pt x="276" y="604"/>
                    </a:cubicBezTo>
                    <a:cubicBezTo>
                      <a:pt x="268" y="605"/>
                      <a:pt x="259" y="605"/>
                      <a:pt x="253" y="609"/>
                    </a:cubicBezTo>
                    <a:cubicBezTo>
                      <a:pt x="250" y="609"/>
                      <a:pt x="246" y="610"/>
                      <a:pt x="244" y="611"/>
                    </a:cubicBezTo>
                    <a:cubicBezTo>
                      <a:pt x="240" y="613"/>
                      <a:pt x="235" y="615"/>
                      <a:pt x="230" y="616"/>
                    </a:cubicBezTo>
                    <a:cubicBezTo>
                      <a:pt x="223" y="620"/>
                      <a:pt x="214" y="619"/>
                      <a:pt x="206" y="620"/>
                    </a:cubicBezTo>
                    <a:cubicBezTo>
                      <a:pt x="204" y="622"/>
                      <a:pt x="200" y="627"/>
                      <a:pt x="198" y="629"/>
                    </a:cubicBezTo>
                    <a:cubicBezTo>
                      <a:pt x="189" y="628"/>
                      <a:pt x="182" y="624"/>
                      <a:pt x="174" y="620"/>
                    </a:cubicBezTo>
                    <a:cubicBezTo>
                      <a:pt x="168" y="619"/>
                      <a:pt x="162" y="619"/>
                      <a:pt x="156" y="619"/>
                    </a:cubicBezTo>
                    <a:cubicBezTo>
                      <a:pt x="151" y="624"/>
                      <a:pt x="146" y="630"/>
                      <a:pt x="140" y="634"/>
                    </a:cubicBezTo>
                    <a:cubicBezTo>
                      <a:pt x="135" y="631"/>
                      <a:pt x="131" y="627"/>
                      <a:pt x="128" y="622"/>
                    </a:cubicBezTo>
                    <a:cubicBezTo>
                      <a:pt x="122" y="612"/>
                      <a:pt x="116" y="602"/>
                      <a:pt x="108" y="594"/>
                    </a:cubicBezTo>
                    <a:cubicBezTo>
                      <a:pt x="108" y="591"/>
                      <a:pt x="108" y="586"/>
                      <a:pt x="108" y="584"/>
                    </a:cubicBezTo>
                    <a:cubicBezTo>
                      <a:pt x="101" y="578"/>
                      <a:pt x="93" y="573"/>
                      <a:pt x="85" y="568"/>
                    </a:cubicBezTo>
                    <a:cubicBezTo>
                      <a:pt x="87" y="557"/>
                      <a:pt x="102" y="560"/>
                      <a:pt x="110" y="556"/>
                    </a:cubicBezTo>
                    <a:cubicBezTo>
                      <a:pt x="115" y="555"/>
                      <a:pt x="119" y="553"/>
                      <a:pt x="124" y="552"/>
                    </a:cubicBezTo>
                    <a:cubicBezTo>
                      <a:pt x="127" y="545"/>
                      <a:pt x="126" y="538"/>
                      <a:pt x="127" y="532"/>
                    </a:cubicBezTo>
                    <a:cubicBezTo>
                      <a:pt x="120" y="532"/>
                      <a:pt x="113" y="531"/>
                      <a:pt x="106" y="531"/>
                    </a:cubicBezTo>
                    <a:cubicBezTo>
                      <a:pt x="98" y="525"/>
                      <a:pt x="88" y="527"/>
                      <a:pt x="78" y="527"/>
                    </a:cubicBezTo>
                    <a:cubicBezTo>
                      <a:pt x="74" y="532"/>
                      <a:pt x="69" y="532"/>
                      <a:pt x="64" y="528"/>
                    </a:cubicBezTo>
                    <a:cubicBezTo>
                      <a:pt x="61" y="527"/>
                      <a:pt x="57" y="526"/>
                      <a:pt x="55" y="526"/>
                    </a:cubicBezTo>
                    <a:cubicBezTo>
                      <a:pt x="52" y="525"/>
                      <a:pt x="47" y="522"/>
                      <a:pt x="45" y="521"/>
                    </a:cubicBezTo>
                    <a:cubicBezTo>
                      <a:pt x="40" y="510"/>
                      <a:pt x="31" y="503"/>
                      <a:pt x="23" y="495"/>
                    </a:cubicBezTo>
                    <a:cubicBezTo>
                      <a:pt x="17" y="495"/>
                      <a:pt x="12" y="495"/>
                      <a:pt x="6" y="495"/>
                    </a:cubicBezTo>
                    <a:cubicBezTo>
                      <a:pt x="6" y="488"/>
                      <a:pt x="6" y="481"/>
                      <a:pt x="6" y="474"/>
                    </a:cubicBezTo>
                    <a:cubicBezTo>
                      <a:pt x="0" y="467"/>
                      <a:pt x="0" y="457"/>
                      <a:pt x="6" y="450"/>
                    </a:cubicBezTo>
                    <a:cubicBezTo>
                      <a:pt x="6" y="445"/>
                      <a:pt x="6" y="440"/>
                      <a:pt x="6" y="435"/>
                    </a:cubicBezTo>
                    <a:cubicBezTo>
                      <a:pt x="9" y="435"/>
                      <a:pt x="13" y="435"/>
                      <a:pt x="16" y="435"/>
                    </a:cubicBezTo>
                    <a:cubicBezTo>
                      <a:pt x="16" y="427"/>
                      <a:pt x="16" y="420"/>
                      <a:pt x="16" y="413"/>
                    </a:cubicBezTo>
                    <a:cubicBezTo>
                      <a:pt x="13" y="411"/>
                      <a:pt x="9" y="408"/>
                      <a:pt x="6" y="405"/>
                    </a:cubicBezTo>
                    <a:cubicBezTo>
                      <a:pt x="6" y="403"/>
                      <a:pt x="7" y="398"/>
                      <a:pt x="7" y="396"/>
                    </a:cubicBezTo>
                    <a:cubicBezTo>
                      <a:pt x="8" y="393"/>
                      <a:pt x="11" y="387"/>
                      <a:pt x="12" y="384"/>
                    </a:cubicBezTo>
                    <a:cubicBezTo>
                      <a:pt x="19" y="384"/>
                      <a:pt x="25" y="384"/>
                      <a:pt x="31" y="382"/>
                    </a:cubicBezTo>
                    <a:cubicBezTo>
                      <a:pt x="33" y="377"/>
                      <a:pt x="34" y="372"/>
                      <a:pt x="35" y="368"/>
                    </a:cubicBezTo>
                    <a:cubicBezTo>
                      <a:pt x="40" y="362"/>
                      <a:pt x="44" y="356"/>
                      <a:pt x="48" y="349"/>
                    </a:cubicBezTo>
                    <a:cubicBezTo>
                      <a:pt x="48" y="347"/>
                      <a:pt x="48" y="342"/>
                      <a:pt x="48" y="340"/>
                    </a:cubicBezTo>
                    <a:cubicBezTo>
                      <a:pt x="50" y="338"/>
                      <a:pt x="54" y="334"/>
                      <a:pt x="56" y="332"/>
                    </a:cubicBezTo>
                    <a:cubicBezTo>
                      <a:pt x="58" y="325"/>
                      <a:pt x="60" y="319"/>
                      <a:pt x="63" y="312"/>
                    </a:cubicBezTo>
                    <a:cubicBezTo>
                      <a:pt x="71" y="301"/>
                      <a:pt x="72" y="288"/>
                      <a:pt x="71" y="275"/>
                    </a:cubicBezTo>
                    <a:cubicBezTo>
                      <a:pt x="69" y="273"/>
                      <a:pt x="64" y="269"/>
                      <a:pt x="62" y="267"/>
                    </a:cubicBezTo>
                    <a:cubicBezTo>
                      <a:pt x="62" y="264"/>
                      <a:pt x="62" y="259"/>
                      <a:pt x="62" y="255"/>
                    </a:cubicBezTo>
                    <a:cubicBezTo>
                      <a:pt x="73" y="256"/>
                      <a:pt x="85" y="254"/>
                      <a:pt x="87" y="241"/>
                    </a:cubicBezTo>
                    <a:cubicBezTo>
                      <a:pt x="100" y="241"/>
                      <a:pt x="115" y="243"/>
                      <a:pt x="129" y="238"/>
                    </a:cubicBezTo>
                    <a:cubicBezTo>
                      <a:pt x="137" y="236"/>
                      <a:pt x="144" y="233"/>
                      <a:pt x="147" y="225"/>
                    </a:cubicBezTo>
                    <a:cubicBezTo>
                      <a:pt x="147" y="223"/>
                      <a:pt x="149" y="218"/>
                      <a:pt x="150" y="215"/>
                    </a:cubicBezTo>
                    <a:cubicBezTo>
                      <a:pt x="165" y="208"/>
                      <a:pt x="173" y="193"/>
                      <a:pt x="188" y="186"/>
                    </a:cubicBezTo>
                    <a:cubicBezTo>
                      <a:pt x="193" y="186"/>
                      <a:pt x="197" y="185"/>
                      <a:pt x="202" y="185"/>
                    </a:cubicBezTo>
                    <a:cubicBezTo>
                      <a:pt x="207" y="180"/>
                      <a:pt x="212" y="180"/>
                      <a:pt x="217" y="185"/>
                    </a:cubicBezTo>
                    <a:cubicBezTo>
                      <a:pt x="224" y="186"/>
                      <a:pt x="232" y="186"/>
                      <a:pt x="239" y="186"/>
                    </a:cubicBezTo>
                    <a:cubicBezTo>
                      <a:pt x="245" y="179"/>
                      <a:pt x="252" y="173"/>
                      <a:pt x="260" y="170"/>
                    </a:cubicBezTo>
                    <a:cubicBezTo>
                      <a:pt x="260" y="161"/>
                      <a:pt x="259" y="151"/>
                      <a:pt x="262" y="142"/>
                    </a:cubicBezTo>
                    <a:cubicBezTo>
                      <a:pt x="272" y="138"/>
                      <a:pt x="284" y="140"/>
                      <a:pt x="295" y="139"/>
                    </a:cubicBezTo>
                    <a:cubicBezTo>
                      <a:pt x="300" y="134"/>
                      <a:pt x="307" y="130"/>
                      <a:pt x="313" y="126"/>
                    </a:cubicBezTo>
                    <a:cubicBezTo>
                      <a:pt x="319" y="126"/>
                      <a:pt x="325" y="126"/>
                      <a:pt x="331" y="126"/>
                    </a:cubicBezTo>
                    <a:cubicBezTo>
                      <a:pt x="336" y="123"/>
                      <a:pt x="340" y="120"/>
                      <a:pt x="345" y="118"/>
                    </a:cubicBezTo>
                    <a:cubicBezTo>
                      <a:pt x="351" y="117"/>
                      <a:pt x="357" y="116"/>
                      <a:pt x="363" y="114"/>
                    </a:cubicBezTo>
                    <a:cubicBezTo>
                      <a:pt x="371" y="109"/>
                      <a:pt x="378" y="104"/>
                      <a:pt x="386" y="99"/>
                    </a:cubicBezTo>
                    <a:cubicBezTo>
                      <a:pt x="399" y="95"/>
                      <a:pt x="409" y="86"/>
                      <a:pt x="419" y="77"/>
                    </a:cubicBezTo>
                    <a:cubicBezTo>
                      <a:pt x="429" y="76"/>
                      <a:pt x="440" y="74"/>
                      <a:pt x="450" y="71"/>
                    </a:cubicBezTo>
                    <a:cubicBezTo>
                      <a:pt x="459" y="76"/>
                      <a:pt x="467" y="82"/>
                      <a:pt x="474" y="88"/>
                    </a:cubicBezTo>
                    <a:cubicBezTo>
                      <a:pt x="477" y="89"/>
                      <a:pt x="481" y="89"/>
                      <a:pt x="484" y="89"/>
                    </a:cubicBezTo>
                    <a:cubicBezTo>
                      <a:pt x="486" y="91"/>
                      <a:pt x="490" y="94"/>
                      <a:pt x="493" y="96"/>
                    </a:cubicBezTo>
                    <a:cubicBezTo>
                      <a:pt x="499" y="97"/>
                      <a:pt x="505" y="98"/>
                      <a:pt x="511" y="99"/>
                    </a:cubicBezTo>
                    <a:cubicBezTo>
                      <a:pt x="514" y="95"/>
                      <a:pt x="517" y="92"/>
                      <a:pt x="520" y="88"/>
                    </a:cubicBezTo>
                    <a:cubicBezTo>
                      <a:pt x="527" y="93"/>
                      <a:pt x="533" y="97"/>
                      <a:pt x="539" y="103"/>
                    </a:cubicBezTo>
                    <a:cubicBezTo>
                      <a:pt x="545" y="103"/>
                      <a:pt x="552" y="103"/>
                      <a:pt x="558" y="103"/>
                    </a:cubicBezTo>
                    <a:cubicBezTo>
                      <a:pt x="560" y="100"/>
                      <a:pt x="564" y="96"/>
                      <a:pt x="566" y="94"/>
                    </a:cubicBezTo>
                    <a:cubicBezTo>
                      <a:pt x="568" y="94"/>
                      <a:pt x="573" y="94"/>
                      <a:pt x="576" y="94"/>
                    </a:cubicBezTo>
                    <a:cubicBezTo>
                      <a:pt x="580" y="90"/>
                      <a:pt x="585" y="88"/>
                      <a:pt x="590" y="85"/>
                    </a:cubicBezTo>
                    <a:cubicBezTo>
                      <a:pt x="592" y="84"/>
                      <a:pt x="596" y="84"/>
                      <a:pt x="598" y="83"/>
                    </a:cubicBezTo>
                    <a:cubicBezTo>
                      <a:pt x="603" y="82"/>
                      <a:pt x="609" y="80"/>
                      <a:pt x="614" y="79"/>
                    </a:cubicBezTo>
                    <a:cubicBezTo>
                      <a:pt x="615" y="76"/>
                      <a:pt x="620" y="73"/>
                      <a:pt x="621" y="70"/>
                    </a:cubicBezTo>
                    <a:cubicBezTo>
                      <a:pt x="624" y="70"/>
                      <a:pt x="628" y="70"/>
                      <a:pt x="631" y="70"/>
                    </a:cubicBezTo>
                    <a:cubicBezTo>
                      <a:pt x="637" y="64"/>
                      <a:pt x="646" y="61"/>
                      <a:pt x="651" y="54"/>
                    </a:cubicBezTo>
                    <a:cubicBezTo>
                      <a:pt x="652" y="47"/>
                      <a:pt x="652" y="39"/>
                      <a:pt x="652" y="31"/>
                    </a:cubicBezTo>
                    <a:cubicBezTo>
                      <a:pt x="647" y="27"/>
                      <a:pt x="643" y="22"/>
                      <a:pt x="638" y="18"/>
                    </a:cubicBezTo>
                    <a:cubicBezTo>
                      <a:pt x="638" y="12"/>
                      <a:pt x="638" y="6"/>
                      <a:pt x="638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55" name="Freeform 271">
                <a:extLst>
                  <a:ext uri="{FF2B5EF4-FFF2-40B4-BE49-F238E27FC236}">
                    <a16:creationId xmlns:a16="http://schemas.microsoft.com/office/drawing/2014/main" id="{791010A7-B78A-4F65-977C-3DF88F07A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9" y="3437"/>
                <a:ext cx="172" cy="331"/>
              </a:xfrm>
              <a:custGeom>
                <a:avLst/>
                <a:gdLst>
                  <a:gd name="T0" fmla="*/ 15 w 228"/>
                  <a:gd name="T1" fmla="*/ 61 h 440"/>
                  <a:gd name="T2" fmla="*/ 37 w 228"/>
                  <a:gd name="T3" fmla="*/ 0 h 440"/>
                  <a:gd name="T4" fmla="*/ 40 w 228"/>
                  <a:gd name="T5" fmla="*/ 17 h 440"/>
                  <a:gd name="T6" fmla="*/ 79 w 228"/>
                  <a:gd name="T7" fmla="*/ 5 h 440"/>
                  <a:gd name="T8" fmla="*/ 88 w 228"/>
                  <a:gd name="T9" fmla="*/ 31 h 440"/>
                  <a:gd name="T10" fmla="*/ 119 w 228"/>
                  <a:gd name="T11" fmla="*/ 41 h 440"/>
                  <a:gd name="T12" fmla="*/ 151 w 228"/>
                  <a:gd name="T13" fmla="*/ 77 h 440"/>
                  <a:gd name="T14" fmla="*/ 145 w 228"/>
                  <a:gd name="T15" fmla="*/ 129 h 440"/>
                  <a:gd name="T16" fmla="*/ 159 w 228"/>
                  <a:gd name="T17" fmla="*/ 143 h 440"/>
                  <a:gd name="T18" fmla="*/ 178 w 228"/>
                  <a:gd name="T19" fmla="*/ 236 h 440"/>
                  <a:gd name="T20" fmla="*/ 207 w 228"/>
                  <a:gd name="T21" fmla="*/ 255 h 440"/>
                  <a:gd name="T22" fmla="*/ 218 w 228"/>
                  <a:gd name="T23" fmla="*/ 256 h 440"/>
                  <a:gd name="T24" fmla="*/ 219 w 228"/>
                  <a:gd name="T25" fmla="*/ 272 h 440"/>
                  <a:gd name="T26" fmla="*/ 228 w 228"/>
                  <a:gd name="T27" fmla="*/ 283 h 440"/>
                  <a:gd name="T28" fmla="*/ 203 w 228"/>
                  <a:gd name="T29" fmla="*/ 337 h 440"/>
                  <a:gd name="T30" fmla="*/ 186 w 228"/>
                  <a:gd name="T31" fmla="*/ 370 h 440"/>
                  <a:gd name="T32" fmla="*/ 169 w 228"/>
                  <a:gd name="T33" fmla="*/ 371 h 440"/>
                  <a:gd name="T34" fmla="*/ 158 w 228"/>
                  <a:gd name="T35" fmla="*/ 394 h 440"/>
                  <a:gd name="T36" fmla="*/ 171 w 228"/>
                  <a:gd name="T37" fmla="*/ 420 h 440"/>
                  <a:gd name="T38" fmla="*/ 162 w 228"/>
                  <a:gd name="T39" fmla="*/ 440 h 440"/>
                  <a:gd name="T40" fmla="*/ 145 w 228"/>
                  <a:gd name="T41" fmla="*/ 440 h 440"/>
                  <a:gd name="T42" fmla="*/ 126 w 228"/>
                  <a:gd name="T43" fmla="*/ 408 h 440"/>
                  <a:gd name="T44" fmla="*/ 97 w 228"/>
                  <a:gd name="T45" fmla="*/ 382 h 440"/>
                  <a:gd name="T46" fmla="*/ 41 w 228"/>
                  <a:gd name="T47" fmla="*/ 350 h 440"/>
                  <a:gd name="T48" fmla="*/ 57 w 228"/>
                  <a:gd name="T49" fmla="*/ 347 h 440"/>
                  <a:gd name="T50" fmla="*/ 57 w 228"/>
                  <a:gd name="T51" fmla="*/ 326 h 440"/>
                  <a:gd name="T52" fmla="*/ 38 w 228"/>
                  <a:gd name="T53" fmla="*/ 315 h 440"/>
                  <a:gd name="T54" fmla="*/ 36 w 228"/>
                  <a:gd name="T55" fmla="*/ 203 h 440"/>
                  <a:gd name="T56" fmla="*/ 39 w 228"/>
                  <a:gd name="T57" fmla="*/ 163 h 440"/>
                  <a:gd name="T58" fmla="*/ 43 w 228"/>
                  <a:gd name="T59" fmla="*/ 118 h 440"/>
                  <a:gd name="T60" fmla="*/ 27 w 228"/>
                  <a:gd name="T61" fmla="*/ 116 h 440"/>
                  <a:gd name="T62" fmla="*/ 19 w 228"/>
                  <a:gd name="T63" fmla="*/ 109 h 440"/>
                  <a:gd name="T64" fmla="*/ 6 w 228"/>
                  <a:gd name="T65" fmla="*/ 108 h 440"/>
                  <a:gd name="T66" fmla="*/ 0 w 228"/>
                  <a:gd name="T67" fmla="*/ 63 h 440"/>
                  <a:gd name="T68" fmla="*/ 15 w 228"/>
                  <a:gd name="T69" fmla="*/ 6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8" h="440">
                    <a:moveTo>
                      <a:pt x="15" y="61"/>
                    </a:moveTo>
                    <a:cubicBezTo>
                      <a:pt x="23" y="41"/>
                      <a:pt x="15" y="12"/>
                      <a:pt x="37" y="0"/>
                    </a:cubicBezTo>
                    <a:cubicBezTo>
                      <a:pt x="38" y="4"/>
                      <a:pt x="39" y="13"/>
                      <a:pt x="40" y="17"/>
                    </a:cubicBezTo>
                    <a:cubicBezTo>
                      <a:pt x="53" y="14"/>
                      <a:pt x="66" y="10"/>
                      <a:pt x="79" y="5"/>
                    </a:cubicBezTo>
                    <a:cubicBezTo>
                      <a:pt x="82" y="14"/>
                      <a:pt x="84" y="23"/>
                      <a:pt x="88" y="31"/>
                    </a:cubicBezTo>
                    <a:cubicBezTo>
                      <a:pt x="97" y="37"/>
                      <a:pt x="109" y="37"/>
                      <a:pt x="119" y="41"/>
                    </a:cubicBezTo>
                    <a:cubicBezTo>
                      <a:pt x="130" y="52"/>
                      <a:pt x="153" y="57"/>
                      <a:pt x="151" y="77"/>
                    </a:cubicBezTo>
                    <a:cubicBezTo>
                      <a:pt x="145" y="94"/>
                      <a:pt x="143" y="112"/>
                      <a:pt x="145" y="129"/>
                    </a:cubicBezTo>
                    <a:cubicBezTo>
                      <a:pt x="150" y="134"/>
                      <a:pt x="154" y="138"/>
                      <a:pt x="159" y="143"/>
                    </a:cubicBezTo>
                    <a:cubicBezTo>
                      <a:pt x="144" y="176"/>
                      <a:pt x="172" y="205"/>
                      <a:pt x="178" y="236"/>
                    </a:cubicBezTo>
                    <a:cubicBezTo>
                      <a:pt x="189" y="240"/>
                      <a:pt x="202" y="243"/>
                      <a:pt x="207" y="255"/>
                    </a:cubicBezTo>
                    <a:cubicBezTo>
                      <a:pt x="210" y="255"/>
                      <a:pt x="215" y="256"/>
                      <a:pt x="218" y="256"/>
                    </a:cubicBezTo>
                    <a:cubicBezTo>
                      <a:pt x="218" y="262"/>
                      <a:pt x="219" y="267"/>
                      <a:pt x="219" y="272"/>
                    </a:cubicBezTo>
                    <a:cubicBezTo>
                      <a:pt x="222" y="276"/>
                      <a:pt x="225" y="279"/>
                      <a:pt x="228" y="283"/>
                    </a:cubicBezTo>
                    <a:cubicBezTo>
                      <a:pt x="217" y="299"/>
                      <a:pt x="214" y="320"/>
                      <a:pt x="203" y="337"/>
                    </a:cubicBezTo>
                    <a:cubicBezTo>
                      <a:pt x="196" y="348"/>
                      <a:pt x="191" y="359"/>
                      <a:pt x="186" y="370"/>
                    </a:cubicBezTo>
                    <a:cubicBezTo>
                      <a:pt x="180" y="371"/>
                      <a:pt x="175" y="371"/>
                      <a:pt x="169" y="371"/>
                    </a:cubicBezTo>
                    <a:cubicBezTo>
                      <a:pt x="166" y="379"/>
                      <a:pt x="162" y="386"/>
                      <a:pt x="158" y="394"/>
                    </a:cubicBezTo>
                    <a:cubicBezTo>
                      <a:pt x="162" y="403"/>
                      <a:pt x="166" y="411"/>
                      <a:pt x="171" y="420"/>
                    </a:cubicBezTo>
                    <a:cubicBezTo>
                      <a:pt x="163" y="423"/>
                      <a:pt x="163" y="432"/>
                      <a:pt x="162" y="440"/>
                    </a:cubicBezTo>
                    <a:cubicBezTo>
                      <a:pt x="156" y="440"/>
                      <a:pt x="151" y="440"/>
                      <a:pt x="145" y="440"/>
                    </a:cubicBezTo>
                    <a:cubicBezTo>
                      <a:pt x="140" y="428"/>
                      <a:pt x="137" y="415"/>
                      <a:pt x="126" y="408"/>
                    </a:cubicBezTo>
                    <a:cubicBezTo>
                      <a:pt x="115" y="400"/>
                      <a:pt x="110" y="386"/>
                      <a:pt x="97" y="382"/>
                    </a:cubicBezTo>
                    <a:cubicBezTo>
                      <a:pt x="76" y="374"/>
                      <a:pt x="56" y="365"/>
                      <a:pt x="41" y="350"/>
                    </a:cubicBezTo>
                    <a:cubicBezTo>
                      <a:pt x="45" y="349"/>
                      <a:pt x="53" y="347"/>
                      <a:pt x="57" y="347"/>
                    </a:cubicBezTo>
                    <a:cubicBezTo>
                      <a:pt x="57" y="340"/>
                      <a:pt x="57" y="333"/>
                      <a:pt x="57" y="326"/>
                    </a:cubicBezTo>
                    <a:cubicBezTo>
                      <a:pt x="51" y="322"/>
                      <a:pt x="45" y="318"/>
                      <a:pt x="38" y="315"/>
                    </a:cubicBezTo>
                    <a:cubicBezTo>
                      <a:pt x="46" y="278"/>
                      <a:pt x="47" y="239"/>
                      <a:pt x="36" y="203"/>
                    </a:cubicBezTo>
                    <a:cubicBezTo>
                      <a:pt x="32" y="190"/>
                      <a:pt x="33" y="176"/>
                      <a:pt x="39" y="163"/>
                    </a:cubicBezTo>
                    <a:cubicBezTo>
                      <a:pt x="46" y="149"/>
                      <a:pt x="43" y="133"/>
                      <a:pt x="43" y="118"/>
                    </a:cubicBezTo>
                    <a:cubicBezTo>
                      <a:pt x="38" y="117"/>
                      <a:pt x="32" y="117"/>
                      <a:pt x="27" y="116"/>
                    </a:cubicBezTo>
                    <a:cubicBezTo>
                      <a:pt x="24" y="114"/>
                      <a:pt x="21" y="111"/>
                      <a:pt x="19" y="109"/>
                    </a:cubicBezTo>
                    <a:cubicBezTo>
                      <a:pt x="16" y="108"/>
                      <a:pt x="9" y="108"/>
                      <a:pt x="6" y="108"/>
                    </a:cubicBezTo>
                    <a:cubicBezTo>
                      <a:pt x="15" y="92"/>
                      <a:pt x="5" y="77"/>
                      <a:pt x="0" y="63"/>
                    </a:cubicBezTo>
                    <a:cubicBezTo>
                      <a:pt x="4" y="62"/>
                      <a:pt x="11" y="62"/>
                      <a:pt x="15" y="6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56" name="Freeform 272">
                <a:extLst>
                  <a:ext uri="{FF2B5EF4-FFF2-40B4-BE49-F238E27FC236}">
                    <a16:creationId xmlns:a16="http://schemas.microsoft.com/office/drawing/2014/main" id="{31F01FFA-0A98-47D5-B10C-F2808D411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3444"/>
                <a:ext cx="79" cy="186"/>
              </a:xfrm>
              <a:custGeom>
                <a:avLst/>
                <a:gdLst>
                  <a:gd name="T0" fmla="*/ 85 w 105"/>
                  <a:gd name="T1" fmla="*/ 59 h 248"/>
                  <a:gd name="T2" fmla="*/ 103 w 105"/>
                  <a:gd name="T3" fmla="*/ 0 h 248"/>
                  <a:gd name="T4" fmla="*/ 104 w 105"/>
                  <a:gd name="T5" fmla="*/ 99 h 248"/>
                  <a:gd name="T6" fmla="*/ 92 w 105"/>
                  <a:gd name="T7" fmla="*/ 161 h 248"/>
                  <a:gd name="T8" fmla="*/ 64 w 105"/>
                  <a:gd name="T9" fmla="*/ 248 h 248"/>
                  <a:gd name="T10" fmla="*/ 24 w 105"/>
                  <a:gd name="T11" fmla="*/ 226 h 248"/>
                  <a:gd name="T12" fmla="*/ 34 w 105"/>
                  <a:gd name="T13" fmla="*/ 209 h 248"/>
                  <a:gd name="T14" fmla="*/ 19 w 105"/>
                  <a:gd name="T15" fmla="*/ 192 h 248"/>
                  <a:gd name="T16" fmla="*/ 25 w 105"/>
                  <a:gd name="T17" fmla="*/ 182 h 248"/>
                  <a:gd name="T18" fmla="*/ 19 w 105"/>
                  <a:gd name="T19" fmla="*/ 169 h 248"/>
                  <a:gd name="T20" fmla="*/ 5 w 105"/>
                  <a:gd name="T21" fmla="*/ 167 h 248"/>
                  <a:gd name="T22" fmla="*/ 17 w 105"/>
                  <a:gd name="T23" fmla="*/ 142 h 248"/>
                  <a:gd name="T24" fmla="*/ 0 w 105"/>
                  <a:gd name="T25" fmla="*/ 135 h 248"/>
                  <a:gd name="T26" fmla="*/ 3 w 105"/>
                  <a:gd name="T27" fmla="*/ 102 h 248"/>
                  <a:gd name="T28" fmla="*/ 15 w 105"/>
                  <a:gd name="T29" fmla="*/ 75 h 248"/>
                  <a:gd name="T30" fmla="*/ 43 w 105"/>
                  <a:gd name="T31" fmla="*/ 66 h 248"/>
                  <a:gd name="T32" fmla="*/ 63 w 105"/>
                  <a:gd name="T33" fmla="*/ 50 h 248"/>
                  <a:gd name="T34" fmla="*/ 85 w 105"/>
                  <a:gd name="T35" fmla="*/ 5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248">
                    <a:moveTo>
                      <a:pt x="85" y="59"/>
                    </a:moveTo>
                    <a:cubicBezTo>
                      <a:pt x="86" y="39"/>
                      <a:pt x="79" y="9"/>
                      <a:pt x="103" y="0"/>
                    </a:cubicBezTo>
                    <a:cubicBezTo>
                      <a:pt x="104" y="33"/>
                      <a:pt x="103" y="66"/>
                      <a:pt x="104" y="99"/>
                    </a:cubicBezTo>
                    <a:cubicBezTo>
                      <a:pt x="105" y="121"/>
                      <a:pt x="96" y="141"/>
                      <a:pt x="92" y="161"/>
                    </a:cubicBezTo>
                    <a:cubicBezTo>
                      <a:pt x="81" y="190"/>
                      <a:pt x="76" y="220"/>
                      <a:pt x="64" y="248"/>
                    </a:cubicBezTo>
                    <a:cubicBezTo>
                      <a:pt x="52" y="238"/>
                      <a:pt x="40" y="229"/>
                      <a:pt x="24" y="226"/>
                    </a:cubicBezTo>
                    <a:cubicBezTo>
                      <a:pt x="27" y="221"/>
                      <a:pt x="31" y="215"/>
                      <a:pt x="34" y="209"/>
                    </a:cubicBezTo>
                    <a:cubicBezTo>
                      <a:pt x="30" y="203"/>
                      <a:pt x="25" y="197"/>
                      <a:pt x="19" y="192"/>
                    </a:cubicBezTo>
                    <a:cubicBezTo>
                      <a:pt x="21" y="189"/>
                      <a:pt x="24" y="184"/>
                      <a:pt x="25" y="182"/>
                    </a:cubicBezTo>
                    <a:cubicBezTo>
                      <a:pt x="23" y="178"/>
                      <a:pt x="21" y="173"/>
                      <a:pt x="19" y="169"/>
                    </a:cubicBezTo>
                    <a:cubicBezTo>
                      <a:pt x="16" y="169"/>
                      <a:pt x="9" y="168"/>
                      <a:pt x="5" y="167"/>
                    </a:cubicBezTo>
                    <a:cubicBezTo>
                      <a:pt x="9" y="159"/>
                      <a:pt x="13" y="151"/>
                      <a:pt x="17" y="142"/>
                    </a:cubicBezTo>
                    <a:cubicBezTo>
                      <a:pt x="11" y="140"/>
                      <a:pt x="6" y="137"/>
                      <a:pt x="0" y="135"/>
                    </a:cubicBezTo>
                    <a:cubicBezTo>
                      <a:pt x="3" y="123"/>
                      <a:pt x="17" y="111"/>
                      <a:pt x="3" y="102"/>
                    </a:cubicBezTo>
                    <a:cubicBezTo>
                      <a:pt x="7" y="93"/>
                      <a:pt x="10" y="83"/>
                      <a:pt x="15" y="75"/>
                    </a:cubicBezTo>
                    <a:cubicBezTo>
                      <a:pt x="24" y="70"/>
                      <a:pt x="35" y="72"/>
                      <a:pt x="43" y="66"/>
                    </a:cubicBezTo>
                    <a:cubicBezTo>
                      <a:pt x="50" y="61"/>
                      <a:pt x="56" y="55"/>
                      <a:pt x="63" y="50"/>
                    </a:cubicBezTo>
                    <a:cubicBezTo>
                      <a:pt x="70" y="54"/>
                      <a:pt x="77" y="57"/>
                      <a:pt x="85" y="59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57" name="Line 273">
                <a:extLst>
                  <a:ext uri="{FF2B5EF4-FFF2-40B4-BE49-F238E27FC236}">
                    <a16:creationId xmlns:a16="http://schemas.microsoft.com/office/drawing/2014/main" id="{1D2D5959-753A-4A83-80FD-BE2968ACC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345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58" name="Line 274">
                <a:extLst>
                  <a:ext uri="{FF2B5EF4-FFF2-40B4-BE49-F238E27FC236}">
                    <a16:creationId xmlns:a16="http://schemas.microsoft.com/office/drawing/2014/main" id="{EB32C19C-E95C-47FC-9CC3-C365AF773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1" y="345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59" name="Freeform 275">
                <a:extLst>
                  <a:ext uri="{FF2B5EF4-FFF2-40B4-BE49-F238E27FC236}">
                    <a16:creationId xmlns:a16="http://schemas.microsoft.com/office/drawing/2014/main" id="{1395BEF5-67B6-4F4E-8766-191E3A21C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" y="3453"/>
                <a:ext cx="11" cy="5"/>
              </a:xfrm>
              <a:custGeom>
                <a:avLst/>
                <a:gdLst>
                  <a:gd name="T0" fmla="*/ 3 w 15"/>
                  <a:gd name="T1" fmla="*/ 0 h 7"/>
                  <a:gd name="T2" fmla="*/ 14 w 15"/>
                  <a:gd name="T3" fmla="*/ 0 h 7"/>
                  <a:gd name="T4" fmla="*/ 3 w 1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3" y="0"/>
                    </a:moveTo>
                    <a:cubicBezTo>
                      <a:pt x="5" y="0"/>
                      <a:pt x="11" y="0"/>
                      <a:pt x="14" y="0"/>
                    </a:cubicBezTo>
                    <a:cubicBezTo>
                      <a:pt x="15" y="7"/>
                      <a:pt x="0" y="7"/>
                      <a:pt x="3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60" name="Freeform 276">
                <a:extLst>
                  <a:ext uri="{FF2B5EF4-FFF2-40B4-BE49-F238E27FC236}">
                    <a16:creationId xmlns:a16="http://schemas.microsoft.com/office/drawing/2014/main" id="{7606B234-E0E8-4887-B7B3-8FDB7EE2B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" y="3454"/>
                <a:ext cx="36" cy="27"/>
              </a:xfrm>
              <a:custGeom>
                <a:avLst/>
                <a:gdLst>
                  <a:gd name="T0" fmla="*/ 31 w 48"/>
                  <a:gd name="T1" fmla="*/ 17 h 36"/>
                  <a:gd name="T2" fmla="*/ 42 w 48"/>
                  <a:gd name="T3" fmla="*/ 0 h 36"/>
                  <a:gd name="T4" fmla="*/ 44 w 48"/>
                  <a:gd name="T5" fmla="*/ 13 h 36"/>
                  <a:gd name="T6" fmla="*/ 48 w 48"/>
                  <a:gd name="T7" fmla="*/ 36 h 36"/>
                  <a:gd name="T8" fmla="*/ 35 w 48"/>
                  <a:gd name="T9" fmla="*/ 30 h 36"/>
                  <a:gd name="T10" fmla="*/ 8 w 48"/>
                  <a:gd name="T11" fmla="*/ 29 h 36"/>
                  <a:gd name="T12" fmla="*/ 3 w 48"/>
                  <a:gd name="T13" fmla="*/ 14 h 36"/>
                  <a:gd name="T14" fmla="*/ 21 w 48"/>
                  <a:gd name="T15" fmla="*/ 11 h 36"/>
                  <a:gd name="T16" fmla="*/ 31 w 48"/>
                  <a:gd name="T1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36">
                    <a:moveTo>
                      <a:pt x="31" y="17"/>
                    </a:moveTo>
                    <a:cubicBezTo>
                      <a:pt x="33" y="11"/>
                      <a:pt x="38" y="5"/>
                      <a:pt x="42" y="0"/>
                    </a:cubicBezTo>
                    <a:cubicBezTo>
                      <a:pt x="42" y="3"/>
                      <a:pt x="43" y="9"/>
                      <a:pt x="44" y="13"/>
                    </a:cubicBezTo>
                    <a:cubicBezTo>
                      <a:pt x="48" y="20"/>
                      <a:pt x="47" y="28"/>
                      <a:pt x="48" y="36"/>
                    </a:cubicBezTo>
                    <a:cubicBezTo>
                      <a:pt x="45" y="35"/>
                      <a:pt x="39" y="32"/>
                      <a:pt x="35" y="30"/>
                    </a:cubicBezTo>
                    <a:cubicBezTo>
                      <a:pt x="26" y="30"/>
                      <a:pt x="17" y="30"/>
                      <a:pt x="8" y="29"/>
                    </a:cubicBezTo>
                    <a:cubicBezTo>
                      <a:pt x="0" y="29"/>
                      <a:pt x="0" y="18"/>
                      <a:pt x="3" y="14"/>
                    </a:cubicBezTo>
                    <a:cubicBezTo>
                      <a:pt x="9" y="11"/>
                      <a:pt x="15" y="12"/>
                      <a:pt x="21" y="11"/>
                    </a:cubicBezTo>
                    <a:cubicBezTo>
                      <a:pt x="24" y="13"/>
                      <a:pt x="28" y="15"/>
                      <a:pt x="31" y="17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61" name="Freeform 277">
                <a:extLst>
                  <a:ext uri="{FF2B5EF4-FFF2-40B4-BE49-F238E27FC236}">
                    <a16:creationId xmlns:a16="http://schemas.microsoft.com/office/drawing/2014/main" id="{99696004-9BAD-43EE-977C-45F11FAE2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2" y="3491"/>
                <a:ext cx="9" cy="7"/>
              </a:xfrm>
              <a:custGeom>
                <a:avLst/>
                <a:gdLst>
                  <a:gd name="T0" fmla="*/ 6 w 12"/>
                  <a:gd name="T1" fmla="*/ 0 h 9"/>
                  <a:gd name="T2" fmla="*/ 6 w 12"/>
                  <a:gd name="T3" fmla="*/ 9 h 9"/>
                  <a:gd name="T4" fmla="*/ 6 w 1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0"/>
                    </a:moveTo>
                    <a:cubicBezTo>
                      <a:pt x="12" y="2"/>
                      <a:pt x="12" y="6"/>
                      <a:pt x="6" y="9"/>
                    </a:cubicBezTo>
                    <a:cubicBezTo>
                      <a:pt x="0" y="6"/>
                      <a:pt x="0" y="3"/>
                      <a:pt x="6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62" name="Freeform 278">
                <a:extLst>
                  <a:ext uri="{FF2B5EF4-FFF2-40B4-BE49-F238E27FC236}">
                    <a16:creationId xmlns:a16="http://schemas.microsoft.com/office/drawing/2014/main" id="{9B16B96B-6051-4975-995B-EE670CA44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5" y="3508"/>
                <a:ext cx="11" cy="10"/>
              </a:xfrm>
              <a:custGeom>
                <a:avLst/>
                <a:gdLst>
                  <a:gd name="T0" fmla="*/ 0 w 15"/>
                  <a:gd name="T1" fmla="*/ 2 h 14"/>
                  <a:gd name="T2" fmla="*/ 12 w 15"/>
                  <a:gd name="T3" fmla="*/ 14 h 14"/>
                  <a:gd name="T4" fmla="*/ 2 w 15"/>
                  <a:gd name="T5" fmla="*/ 12 h 14"/>
                  <a:gd name="T6" fmla="*/ 0 w 15"/>
                  <a:gd name="T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0" y="2"/>
                    </a:moveTo>
                    <a:cubicBezTo>
                      <a:pt x="6" y="0"/>
                      <a:pt x="15" y="8"/>
                      <a:pt x="12" y="14"/>
                    </a:cubicBezTo>
                    <a:cubicBezTo>
                      <a:pt x="10" y="14"/>
                      <a:pt x="5" y="13"/>
                      <a:pt x="2" y="12"/>
                    </a:cubicBezTo>
                    <a:cubicBezTo>
                      <a:pt x="1" y="10"/>
                      <a:pt x="1" y="4"/>
                      <a:pt x="0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63" name="Line 279">
                <a:extLst>
                  <a:ext uri="{FF2B5EF4-FFF2-40B4-BE49-F238E27FC236}">
                    <a16:creationId xmlns:a16="http://schemas.microsoft.com/office/drawing/2014/main" id="{018D155C-B840-4D7A-B72B-20F04EC96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8" y="352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64" name="Line 280">
                <a:extLst>
                  <a:ext uri="{FF2B5EF4-FFF2-40B4-BE49-F238E27FC236}">
                    <a16:creationId xmlns:a16="http://schemas.microsoft.com/office/drawing/2014/main" id="{6778441A-6823-4B5C-B3D0-3D07722B4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8" y="352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65" name="Freeform 281">
                <a:extLst>
                  <a:ext uri="{FF2B5EF4-FFF2-40B4-BE49-F238E27FC236}">
                    <a16:creationId xmlns:a16="http://schemas.microsoft.com/office/drawing/2014/main" id="{A869ACD2-6749-4341-8CEF-C48760C1D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" y="3533"/>
                <a:ext cx="17" cy="12"/>
              </a:xfrm>
              <a:custGeom>
                <a:avLst/>
                <a:gdLst>
                  <a:gd name="T0" fmla="*/ 6 w 23"/>
                  <a:gd name="T1" fmla="*/ 5 h 17"/>
                  <a:gd name="T2" fmla="*/ 18 w 23"/>
                  <a:gd name="T3" fmla="*/ 12 h 17"/>
                  <a:gd name="T4" fmla="*/ 6 w 23"/>
                  <a:gd name="T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6" y="5"/>
                    </a:moveTo>
                    <a:cubicBezTo>
                      <a:pt x="10" y="0"/>
                      <a:pt x="23" y="5"/>
                      <a:pt x="18" y="12"/>
                    </a:cubicBezTo>
                    <a:cubicBezTo>
                      <a:pt x="13" y="17"/>
                      <a:pt x="0" y="12"/>
                      <a:pt x="6" y="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66" name="Line 282">
                <a:extLst>
                  <a:ext uri="{FF2B5EF4-FFF2-40B4-BE49-F238E27FC236}">
                    <a16:creationId xmlns:a16="http://schemas.microsoft.com/office/drawing/2014/main" id="{B9FDD688-8B17-4DC7-85F1-548EAECC1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4" y="35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67" name="Line 283">
                <a:extLst>
                  <a:ext uri="{FF2B5EF4-FFF2-40B4-BE49-F238E27FC236}">
                    <a16:creationId xmlns:a16="http://schemas.microsoft.com/office/drawing/2014/main" id="{CF7D9BA1-BC0F-4B37-BEF9-783273643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4" y="35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68" name="Line 284">
                <a:extLst>
                  <a:ext uri="{FF2B5EF4-FFF2-40B4-BE49-F238E27FC236}">
                    <a16:creationId xmlns:a16="http://schemas.microsoft.com/office/drawing/2014/main" id="{1C42F1AD-4032-4BA1-B266-D9C0A2733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4" y="35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69" name="Line 285">
                <a:extLst>
                  <a:ext uri="{FF2B5EF4-FFF2-40B4-BE49-F238E27FC236}">
                    <a16:creationId xmlns:a16="http://schemas.microsoft.com/office/drawing/2014/main" id="{3C16F8E0-DA24-4238-B73B-B45A554ED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4" y="35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70" name="Freeform 286">
                <a:extLst>
                  <a:ext uri="{FF2B5EF4-FFF2-40B4-BE49-F238E27FC236}">
                    <a16:creationId xmlns:a16="http://schemas.microsoft.com/office/drawing/2014/main" id="{AF1D4C36-E060-4B48-920D-5DF99F77B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" y="3563"/>
                <a:ext cx="22" cy="22"/>
              </a:xfrm>
              <a:custGeom>
                <a:avLst/>
                <a:gdLst>
                  <a:gd name="T0" fmla="*/ 0 w 29"/>
                  <a:gd name="T1" fmla="*/ 1 h 29"/>
                  <a:gd name="T2" fmla="*/ 13 w 29"/>
                  <a:gd name="T3" fmla="*/ 0 h 29"/>
                  <a:gd name="T4" fmla="*/ 25 w 29"/>
                  <a:gd name="T5" fmla="*/ 17 h 29"/>
                  <a:gd name="T6" fmla="*/ 29 w 29"/>
                  <a:gd name="T7" fmla="*/ 29 h 29"/>
                  <a:gd name="T8" fmla="*/ 0 w 29"/>
                  <a:gd name="T9" fmla="*/ 29 h 29"/>
                  <a:gd name="T10" fmla="*/ 0 w 29"/>
                  <a:gd name="T1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0" y="1"/>
                    </a:moveTo>
                    <a:cubicBezTo>
                      <a:pt x="4" y="1"/>
                      <a:pt x="10" y="1"/>
                      <a:pt x="13" y="0"/>
                    </a:cubicBezTo>
                    <a:cubicBezTo>
                      <a:pt x="17" y="6"/>
                      <a:pt x="21" y="12"/>
                      <a:pt x="25" y="17"/>
                    </a:cubicBezTo>
                    <a:cubicBezTo>
                      <a:pt x="26" y="20"/>
                      <a:pt x="28" y="26"/>
                      <a:pt x="29" y="29"/>
                    </a:cubicBezTo>
                    <a:cubicBezTo>
                      <a:pt x="20" y="29"/>
                      <a:pt x="10" y="29"/>
                      <a:pt x="0" y="29"/>
                    </a:cubicBezTo>
                    <a:cubicBezTo>
                      <a:pt x="0" y="19"/>
                      <a:pt x="0" y="10"/>
                      <a:pt x="0" y="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71" name="Freeform 287">
                <a:extLst>
                  <a:ext uri="{FF2B5EF4-FFF2-40B4-BE49-F238E27FC236}">
                    <a16:creationId xmlns:a16="http://schemas.microsoft.com/office/drawing/2014/main" id="{80FFED44-5FB1-4340-A122-11DA9B3DE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6" y="3565"/>
                <a:ext cx="17" cy="17"/>
              </a:xfrm>
              <a:custGeom>
                <a:avLst/>
                <a:gdLst>
                  <a:gd name="T0" fmla="*/ 8 w 22"/>
                  <a:gd name="T1" fmla="*/ 3 h 22"/>
                  <a:gd name="T2" fmla="*/ 20 w 22"/>
                  <a:gd name="T3" fmla="*/ 14 h 22"/>
                  <a:gd name="T4" fmla="*/ 4 w 22"/>
                  <a:gd name="T5" fmla="*/ 19 h 22"/>
                  <a:gd name="T6" fmla="*/ 8 w 22"/>
                  <a:gd name="T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2">
                    <a:moveTo>
                      <a:pt x="8" y="3"/>
                    </a:moveTo>
                    <a:cubicBezTo>
                      <a:pt x="15" y="0"/>
                      <a:pt x="22" y="7"/>
                      <a:pt x="20" y="14"/>
                    </a:cubicBezTo>
                    <a:cubicBezTo>
                      <a:pt x="19" y="22"/>
                      <a:pt x="8" y="22"/>
                      <a:pt x="4" y="19"/>
                    </a:cubicBezTo>
                    <a:cubicBezTo>
                      <a:pt x="0" y="14"/>
                      <a:pt x="1" y="3"/>
                      <a:pt x="8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72" name="Freeform 288">
                <a:extLst>
                  <a:ext uri="{FF2B5EF4-FFF2-40B4-BE49-F238E27FC236}">
                    <a16:creationId xmlns:a16="http://schemas.microsoft.com/office/drawing/2014/main" id="{7A36BA60-3BC7-4235-8AB9-1529FE7D7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8" y="3573"/>
                <a:ext cx="17" cy="12"/>
              </a:xfrm>
              <a:custGeom>
                <a:avLst/>
                <a:gdLst>
                  <a:gd name="T0" fmla="*/ 0 w 22"/>
                  <a:gd name="T1" fmla="*/ 15 h 15"/>
                  <a:gd name="T2" fmla="*/ 11 w 22"/>
                  <a:gd name="T3" fmla="*/ 1 h 15"/>
                  <a:gd name="T4" fmla="*/ 22 w 22"/>
                  <a:gd name="T5" fmla="*/ 15 h 15"/>
                  <a:gd name="T6" fmla="*/ 0 w 2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5">
                    <a:moveTo>
                      <a:pt x="0" y="15"/>
                    </a:moveTo>
                    <a:cubicBezTo>
                      <a:pt x="3" y="10"/>
                      <a:pt x="4" y="0"/>
                      <a:pt x="11" y="1"/>
                    </a:cubicBezTo>
                    <a:cubicBezTo>
                      <a:pt x="18" y="0"/>
                      <a:pt x="19" y="10"/>
                      <a:pt x="22" y="15"/>
                    </a:cubicBezTo>
                    <a:cubicBezTo>
                      <a:pt x="15" y="15"/>
                      <a:pt x="7" y="15"/>
                      <a:pt x="0" y="15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73" name="Line 289">
                <a:extLst>
                  <a:ext uri="{FF2B5EF4-FFF2-40B4-BE49-F238E27FC236}">
                    <a16:creationId xmlns:a16="http://schemas.microsoft.com/office/drawing/2014/main" id="{E10A5E9E-916C-4ECC-B30C-B061ACDA6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" y="357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74" name="Line 290">
                <a:extLst>
                  <a:ext uri="{FF2B5EF4-FFF2-40B4-BE49-F238E27FC236}">
                    <a16:creationId xmlns:a16="http://schemas.microsoft.com/office/drawing/2014/main" id="{263FBC06-A990-41B7-B21E-C9724F9A2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" y="357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75" name="Freeform 291">
                <a:extLst>
                  <a:ext uri="{FF2B5EF4-FFF2-40B4-BE49-F238E27FC236}">
                    <a16:creationId xmlns:a16="http://schemas.microsoft.com/office/drawing/2014/main" id="{1B03C803-BECF-4ADD-8ECA-F105BC106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" y="3588"/>
                <a:ext cx="19" cy="17"/>
              </a:xfrm>
              <a:custGeom>
                <a:avLst/>
                <a:gdLst>
                  <a:gd name="T0" fmla="*/ 13 w 25"/>
                  <a:gd name="T1" fmla="*/ 0 h 22"/>
                  <a:gd name="T2" fmla="*/ 25 w 25"/>
                  <a:gd name="T3" fmla="*/ 12 h 22"/>
                  <a:gd name="T4" fmla="*/ 0 w 25"/>
                  <a:gd name="T5" fmla="*/ 11 h 22"/>
                  <a:gd name="T6" fmla="*/ 13 w 25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2">
                    <a:moveTo>
                      <a:pt x="13" y="0"/>
                    </a:moveTo>
                    <a:cubicBezTo>
                      <a:pt x="18" y="3"/>
                      <a:pt x="21" y="7"/>
                      <a:pt x="25" y="12"/>
                    </a:cubicBezTo>
                    <a:cubicBezTo>
                      <a:pt x="19" y="22"/>
                      <a:pt x="6" y="18"/>
                      <a:pt x="0" y="11"/>
                    </a:cubicBezTo>
                    <a:cubicBezTo>
                      <a:pt x="4" y="7"/>
                      <a:pt x="9" y="3"/>
                      <a:pt x="13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76" name="Freeform 292">
                <a:extLst>
                  <a:ext uri="{FF2B5EF4-FFF2-40B4-BE49-F238E27FC236}">
                    <a16:creationId xmlns:a16="http://schemas.microsoft.com/office/drawing/2014/main" id="{D9783064-CB5B-44D9-82EB-424E1F85F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" y="3612"/>
                <a:ext cx="26" cy="32"/>
              </a:xfrm>
              <a:custGeom>
                <a:avLst/>
                <a:gdLst>
                  <a:gd name="T0" fmla="*/ 20 w 35"/>
                  <a:gd name="T1" fmla="*/ 0 h 43"/>
                  <a:gd name="T2" fmla="*/ 35 w 35"/>
                  <a:gd name="T3" fmla="*/ 1 h 43"/>
                  <a:gd name="T4" fmla="*/ 29 w 35"/>
                  <a:gd name="T5" fmla="*/ 12 h 43"/>
                  <a:gd name="T6" fmla="*/ 34 w 35"/>
                  <a:gd name="T7" fmla="*/ 31 h 43"/>
                  <a:gd name="T8" fmla="*/ 18 w 35"/>
                  <a:gd name="T9" fmla="*/ 24 h 43"/>
                  <a:gd name="T10" fmla="*/ 11 w 35"/>
                  <a:gd name="T11" fmla="*/ 24 h 43"/>
                  <a:gd name="T12" fmla="*/ 11 w 35"/>
                  <a:gd name="T13" fmla="*/ 33 h 43"/>
                  <a:gd name="T14" fmla="*/ 7 w 35"/>
                  <a:gd name="T15" fmla="*/ 33 h 43"/>
                  <a:gd name="T16" fmla="*/ 0 w 35"/>
                  <a:gd name="T17" fmla="*/ 14 h 43"/>
                  <a:gd name="T18" fmla="*/ 20 w 35"/>
                  <a:gd name="T19" fmla="*/ 14 h 43"/>
                  <a:gd name="T20" fmla="*/ 20 w 35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3">
                    <a:moveTo>
                      <a:pt x="20" y="0"/>
                    </a:moveTo>
                    <a:cubicBezTo>
                      <a:pt x="23" y="0"/>
                      <a:pt x="31" y="0"/>
                      <a:pt x="35" y="1"/>
                    </a:cubicBezTo>
                    <a:cubicBezTo>
                      <a:pt x="34" y="4"/>
                      <a:pt x="30" y="10"/>
                      <a:pt x="29" y="12"/>
                    </a:cubicBezTo>
                    <a:cubicBezTo>
                      <a:pt x="29" y="19"/>
                      <a:pt x="28" y="26"/>
                      <a:pt x="34" y="31"/>
                    </a:cubicBezTo>
                    <a:cubicBezTo>
                      <a:pt x="27" y="43"/>
                      <a:pt x="20" y="32"/>
                      <a:pt x="18" y="24"/>
                    </a:cubicBezTo>
                    <a:cubicBezTo>
                      <a:pt x="16" y="24"/>
                      <a:pt x="12" y="24"/>
                      <a:pt x="11" y="24"/>
                    </a:cubicBezTo>
                    <a:cubicBezTo>
                      <a:pt x="11" y="26"/>
                      <a:pt x="11" y="30"/>
                      <a:pt x="11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27"/>
                      <a:pt x="2" y="20"/>
                      <a:pt x="0" y="14"/>
                    </a:cubicBezTo>
                    <a:cubicBezTo>
                      <a:pt x="7" y="14"/>
                      <a:pt x="13" y="14"/>
                      <a:pt x="20" y="14"/>
                    </a:cubicBezTo>
                    <a:cubicBezTo>
                      <a:pt x="20" y="11"/>
                      <a:pt x="20" y="4"/>
                      <a:pt x="2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77" name="Freeform 293">
                <a:extLst>
                  <a:ext uri="{FF2B5EF4-FFF2-40B4-BE49-F238E27FC236}">
                    <a16:creationId xmlns:a16="http://schemas.microsoft.com/office/drawing/2014/main" id="{DA7D220A-AD4D-4888-A472-BD2210FC4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" y="3627"/>
                <a:ext cx="11" cy="12"/>
              </a:xfrm>
              <a:custGeom>
                <a:avLst/>
                <a:gdLst>
                  <a:gd name="T0" fmla="*/ 1 w 15"/>
                  <a:gd name="T1" fmla="*/ 3 h 15"/>
                  <a:gd name="T2" fmla="*/ 13 w 15"/>
                  <a:gd name="T3" fmla="*/ 11 h 15"/>
                  <a:gd name="T4" fmla="*/ 1 w 15"/>
                  <a:gd name="T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5">
                    <a:moveTo>
                      <a:pt x="1" y="3"/>
                    </a:moveTo>
                    <a:cubicBezTo>
                      <a:pt x="6" y="0"/>
                      <a:pt x="15" y="6"/>
                      <a:pt x="13" y="11"/>
                    </a:cubicBezTo>
                    <a:cubicBezTo>
                      <a:pt x="8" y="15"/>
                      <a:pt x="0" y="9"/>
                      <a:pt x="1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78" name="Freeform 294">
                <a:extLst>
                  <a:ext uri="{FF2B5EF4-FFF2-40B4-BE49-F238E27FC236}">
                    <a16:creationId xmlns:a16="http://schemas.microsoft.com/office/drawing/2014/main" id="{6829F7DB-042A-4286-8687-3439A5695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2" y="3646"/>
                <a:ext cx="7" cy="8"/>
              </a:xfrm>
              <a:custGeom>
                <a:avLst/>
                <a:gdLst>
                  <a:gd name="T0" fmla="*/ 1 w 10"/>
                  <a:gd name="T1" fmla="*/ 1 h 10"/>
                  <a:gd name="T2" fmla="*/ 10 w 10"/>
                  <a:gd name="T3" fmla="*/ 9 h 10"/>
                  <a:gd name="T4" fmla="*/ 1 w 10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" y="1"/>
                    </a:moveTo>
                    <a:cubicBezTo>
                      <a:pt x="8" y="0"/>
                      <a:pt x="10" y="3"/>
                      <a:pt x="10" y="9"/>
                    </a:cubicBezTo>
                    <a:cubicBezTo>
                      <a:pt x="3" y="10"/>
                      <a:pt x="0" y="7"/>
                      <a:pt x="1" y="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79" name="Freeform 295">
                <a:extLst>
                  <a:ext uri="{FF2B5EF4-FFF2-40B4-BE49-F238E27FC236}">
                    <a16:creationId xmlns:a16="http://schemas.microsoft.com/office/drawing/2014/main" id="{20038C25-4CB1-46C4-ACDF-018B4EAFA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6" y="3656"/>
                <a:ext cx="23" cy="19"/>
              </a:xfrm>
              <a:custGeom>
                <a:avLst/>
                <a:gdLst>
                  <a:gd name="T0" fmla="*/ 0 w 31"/>
                  <a:gd name="T1" fmla="*/ 0 h 25"/>
                  <a:gd name="T2" fmla="*/ 13 w 31"/>
                  <a:gd name="T3" fmla="*/ 4 h 25"/>
                  <a:gd name="T4" fmla="*/ 31 w 31"/>
                  <a:gd name="T5" fmla="*/ 24 h 25"/>
                  <a:gd name="T6" fmla="*/ 17 w 31"/>
                  <a:gd name="T7" fmla="*/ 25 h 25"/>
                  <a:gd name="T8" fmla="*/ 0 w 3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0" y="0"/>
                    </a:moveTo>
                    <a:cubicBezTo>
                      <a:pt x="4" y="1"/>
                      <a:pt x="10" y="3"/>
                      <a:pt x="13" y="4"/>
                    </a:cubicBezTo>
                    <a:cubicBezTo>
                      <a:pt x="22" y="8"/>
                      <a:pt x="28" y="15"/>
                      <a:pt x="31" y="24"/>
                    </a:cubicBezTo>
                    <a:cubicBezTo>
                      <a:pt x="28" y="24"/>
                      <a:pt x="21" y="24"/>
                      <a:pt x="17" y="25"/>
                    </a:cubicBezTo>
                    <a:cubicBezTo>
                      <a:pt x="11" y="17"/>
                      <a:pt x="5" y="9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80" name="Freeform 296">
                <a:extLst>
                  <a:ext uri="{FF2B5EF4-FFF2-40B4-BE49-F238E27FC236}">
                    <a16:creationId xmlns:a16="http://schemas.microsoft.com/office/drawing/2014/main" id="{FAD3694E-6804-4B3F-9D06-9621166B4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9" y="3661"/>
                <a:ext cx="143" cy="274"/>
              </a:xfrm>
              <a:custGeom>
                <a:avLst/>
                <a:gdLst>
                  <a:gd name="T0" fmla="*/ 120 w 190"/>
                  <a:gd name="T1" fmla="*/ 0 h 365"/>
                  <a:gd name="T2" fmla="*/ 131 w 190"/>
                  <a:gd name="T3" fmla="*/ 0 h 365"/>
                  <a:gd name="T4" fmla="*/ 150 w 190"/>
                  <a:gd name="T5" fmla="*/ 16 h 365"/>
                  <a:gd name="T6" fmla="*/ 161 w 190"/>
                  <a:gd name="T7" fmla="*/ 30 h 365"/>
                  <a:gd name="T8" fmla="*/ 162 w 190"/>
                  <a:gd name="T9" fmla="*/ 39 h 365"/>
                  <a:gd name="T10" fmla="*/ 167 w 190"/>
                  <a:gd name="T11" fmla="*/ 58 h 365"/>
                  <a:gd name="T12" fmla="*/ 172 w 190"/>
                  <a:gd name="T13" fmla="*/ 67 h 365"/>
                  <a:gd name="T14" fmla="*/ 178 w 190"/>
                  <a:gd name="T15" fmla="*/ 81 h 365"/>
                  <a:gd name="T16" fmla="*/ 184 w 190"/>
                  <a:gd name="T17" fmla="*/ 90 h 365"/>
                  <a:gd name="T18" fmla="*/ 185 w 190"/>
                  <a:gd name="T19" fmla="*/ 99 h 365"/>
                  <a:gd name="T20" fmla="*/ 185 w 190"/>
                  <a:gd name="T21" fmla="*/ 118 h 365"/>
                  <a:gd name="T22" fmla="*/ 184 w 190"/>
                  <a:gd name="T23" fmla="*/ 127 h 365"/>
                  <a:gd name="T24" fmla="*/ 171 w 190"/>
                  <a:gd name="T25" fmla="*/ 154 h 365"/>
                  <a:gd name="T26" fmla="*/ 175 w 190"/>
                  <a:gd name="T27" fmla="*/ 180 h 365"/>
                  <a:gd name="T28" fmla="*/ 175 w 190"/>
                  <a:gd name="T29" fmla="*/ 237 h 365"/>
                  <a:gd name="T30" fmla="*/ 170 w 190"/>
                  <a:gd name="T31" fmla="*/ 269 h 365"/>
                  <a:gd name="T32" fmla="*/ 166 w 190"/>
                  <a:gd name="T33" fmla="*/ 297 h 365"/>
                  <a:gd name="T34" fmla="*/ 155 w 190"/>
                  <a:gd name="T35" fmla="*/ 314 h 365"/>
                  <a:gd name="T36" fmla="*/ 145 w 190"/>
                  <a:gd name="T37" fmla="*/ 304 h 365"/>
                  <a:gd name="T38" fmla="*/ 108 w 190"/>
                  <a:gd name="T39" fmla="*/ 305 h 365"/>
                  <a:gd name="T40" fmla="*/ 97 w 190"/>
                  <a:gd name="T41" fmla="*/ 320 h 365"/>
                  <a:gd name="T42" fmla="*/ 95 w 190"/>
                  <a:gd name="T43" fmla="*/ 342 h 365"/>
                  <a:gd name="T44" fmla="*/ 81 w 190"/>
                  <a:gd name="T45" fmla="*/ 350 h 365"/>
                  <a:gd name="T46" fmla="*/ 69 w 190"/>
                  <a:gd name="T47" fmla="*/ 350 h 365"/>
                  <a:gd name="T48" fmla="*/ 69 w 190"/>
                  <a:gd name="T49" fmla="*/ 358 h 365"/>
                  <a:gd name="T50" fmla="*/ 57 w 190"/>
                  <a:gd name="T51" fmla="*/ 365 h 365"/>
                  <a:gd name="T52" fmla="*/ 49 w 190"/>
                  <a:gd name="T53" fmla="*/ 348 h 365"/>
                  <a:gd name="T54" fmla="*/ 37 w 190"/>
                  <a:gd name="T55" fmla="*/ 327 h 365"/>
                  <a:gd name="T56" fmla="*/ 32 w 190"/>
                  <a:gd name="T57" fmla="*/ 302 h 365"/>
                  <a:gd name="T58" fmla="*/ 32 w 190"/>
                  <a:gd name="T59" fmla="*/ 284 h 365"/>
                  <a:gd name="T60" fmla="*/ 32 w 190"/>
                  <a:gd name="T61" fmla="*/ 269 h 365"/>
                  <a:gd name="T62" fmla="*/ 32 w 190"/>
                  <a:gd name="T63" fmla="*/ 240 h 365"/>
                  <a:gd name="T64" fmla="*/ 40 w 190"/>
                  <a:gd name="T65" fmla="*/ 240 h 365"/>
                  <a:gd name="T66" fmla="*/ 45 w 190"/>
                  <a:gd name="T67" fmla="*/ 228 h 365"/>
                  <a:gd name="T68" fmla="*/ 47 w 190"/>
                  <a:gd name="T69" fmla="*/ 219 h 365"/>
                  <a:gd name="T70" fmla="*/ 37 w 190"/>
                  <a:gd name="T71" fmla="*/ 196 h 365"/>
                  <a:gd name="T72" fmla="*/ 37 w 190"/>
                  <a:gd name="T73" fmla="*/ 160 h 365"/>
                  <a:gd name="T74" fmla="*/ 43 w 190"/>
                  <a:gd name="T75" fmla="*/ 145 h 365"/>
                  <a:gd name="T76" fmla="*/ 32 w 190"/>
                  <a:gd name="T77" fmla="*/ 137 h 365"/>
                  <a:gd name="T78" fmla="*/ 32 w 190"/>
                  <a:gd name="T79" fmla="*/ 118 h 365"/>
                  <a:gd name="T80" fmla="*/ 24 w 190"/>
                  <a:gd name="T81" fmla="*/ 104 h 365"/>
                  <a:gd name="T82" fmla="*/ 17 w 190"/>
                  <a:gd name="T83" fmla="*/ 88 h 365"/>
                  <a:gd name="T84" fmla="*/ 0 w 190"/>
                  <a:gd name="T85" fmla="*/ 88 h 365"/>
                  <a:gd name="T86" fmla="*/ 1 w 190"/>
                  <a:gd name="T87" fmla="*/ 67 h 365"/>
                  <a:gd name="T88" fmla="*/ 6 w 190"/>
                  <a:gd name="T89" fmla="*/ 55 h 365"/>
                  <a:gd name="T90" fmla="*/ 43 w 190"/>
                  <a:gd name="T91" fmla="*/ 55 h 365"/>
                  <a:gd name="T92" fmla="*/ 53 w 190"/>
                  <a:gd name="T93" fmla="*/ 49 h 365"/>
                  <a:gd name="T94" fmla="*/ 67 w 190"/>
                  <a:gd name="T95" fmla="*/ 43 h 365"/>
                  <a:gd name="T96" fmla="*/ 94 w 190"/>
                  <a:gd name="T97" fmla="*/ 21 h 365"/>
                  <a:gd name="T98" fmla="*/ 108 w 190"/>
                  <a:gd name="T99" fmla="*/ 12 h 365"/>
                  <a:gd name="T100" fmla="*/ 120 w 190"/>
                  <a:gd name="T101" fmla="*/ 8 h 365"/>
                  <a:gd name="T102" fmla="*/ 120 w 190"/>
                  <a:gd name="T103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0" h="365">
                    <a:moveTo>
                      <a:pt x="120" y="0"/>
                    </a:moveTo>
                    <a:cubicBezTo>
                      <a:pt x="123" y="0"/>
                      <a:pt x="129" y="0"/>
                      <a:pt x="131" y="0"/>
                    </a:cubicBezTo>
                    <a:cubicBezTo>
                      <a:pt x="137" y="6"/>
                      <a:pt x="143" y="12"/>
                      <a:pt x="150" y="16"/>
                    </a:cubicBezTo>
                    <a:cubicBezTo>
                      <a:pt x="154" y="21"/>
                      <a:pt x="157" y="25"/>
                      <a:pt x="161" y="30"/>
                    </a:cubicBezTo>
                    <a:cubicBezTo>
                      <a:pt x="161" y="32"/>
                      <a:pt x="162" y="36"/>
                      <a:pt x="162" y="39"/>
                    </a:cubicBezTo>
                    <a:cubicBezTo>
                      <a:pt x="165" y="45"/>
                      <a:pt x="166" y="51"/>
                      <a:pt x="167" y="58"/>
                    </a:cubicBezTo>
                    <a:cubicBezTo>
                      <a:pt x="168" y="60"/>
                      <a:pt x="171" y="65"/>
                      <a:pt x="172" y="67"/>
                    </a:cubicBezTo>
                    <a:cubicBezTo>
                      <a:pt x="174" y="71"/>
                      <a:pt x="176" y="76"/>
                      <a:pt x="178" y="81"/>
                    </a:cubicBezTo>
                    <a:cubicBezTo>
                      <a:pt x="180" y="83"/>
                      <a:pt x="183" y="88"/>
                      <a:pt x="184" y="90"/>
                    </a:cubicBezTo>
                    <a:cubicBezTo>
                      <a:pt x="184" y="92"/>
                      <a:pt x="185" y="96"/>
                      <a:pt x="185" y="99"/>
                    </a:cubicBezTo>
                    <a:cubicBezTo>
                      <a:pt x="190" y="105"/>
                      <a:pt x="190" y="112"/>
                      <a:pt x="185" y="118"/>
                    </a:cubicBezTo>
                    <a:cubicBezTo>
                      <a:pt x="185" y="120"/>
                      <a:pt x="184" y="125"/>
                      <a:pt x="184" y="127"/>
                    </a:cubicBezTo>
                    <a:cubicBezTo>
                      <a:pt x="170" y="129"/>
                      <a:pt x="169" y="142"/>
                      <a:pt x="171" y="154"/>
                    </a:cubicBezTo>
                    <a:cubicBezTo>
                      <a:pt x="177" y="161"/>
                      <a:pt x="175" y="171"/>
                      <a:pt x="175" y="180"/>
                    </a:cubicBezTo>
                    <a:cubicBezTo>
                      <a:pt x="175" y="199"/>
                      <a:pt x="176" y="218"/>
                      <a:pt x="175" y="237"/>
                    </a:cubicBezTo>
                    <a:cubicBezTo>
                      <a:pt x="168" y="246"/>
                      <a:pt x="171" y="258"/>
                      <a:pt x="170" y="269"/>
                    </a:cubicBezTo>
                    <a:cubicBezTo>
                      <a:pt x="165" y="278"/>
                      <a:pt x="166" y="288"/>
                      <a:pt x="166" y="297"/>
                    </a:cubicBezTo>
                    <a:cubicBezTo>
                      <a:pt x="162" y="303"/>
                      <a:pt x="160" y="309"/>
                      <a:pt x="155" y="314"/>
                    </a:cubicBezTo>
                    <a:cubicBezTo>
                      <a:pt x="152" y="311"/>
                      <a:pt x="148" y="308"/>
                      <a:pt x="145" y="304"/>
                    </a:cubicBezTo>
                    <a:cubicBezTo>
                      <a:pt x="133" y="304"/>
                      <a:pt x="121" y="303"/>
                      <a:pt x="108" y="305"/>
                    </a:cubicBezTo>
                    <a:cubicBezTo>
                      <a:pt x="102" y="308"/>
                      <a:pt x="101" y="315"/>
                      <a:pt x="97" y="320"/>
                    </a:cubicBezTo>
                    <a:cubicBezTo>
                      <a:pt x="96" y="327"/>
                      <a:pt x="98" y="335"/>
                      <a:pt x="95" y="342"/>
                    </a:cubicBezTo>
                    <a:cubicBezTo>
                      <a:pt x="90" y="345"/>
                      <a:pt x="85" y="348"/>
                      <a:pt x="81" y="350"/>
                    </a:cubicBezTo>
                    <a:cubicBezTo>
                      <a:pt x="78" y="350"/>
                      <a:pt x="72" y="350"/>
                      <a:pt x="69" y="350"/>
                    </a:cubicBezTo>
                    <a:cubicBezTo>
                      <a:pt x="69" y="352"/>
                      <a:pt x="69" y="356"/>
                      <a:pt x="69" y="358"/>
                    </a:cubicBezTo>
                    <a:cubicBezTo>
                      <a:pt x="66" y="360"/>
                      <a:pt x="60" y="363"/>
                      <a:pt x="57" y="365"/>
                    </a:cubicBezTo>
                    <a:cubicBezTo>
                      <a:pt x="54" y="360"/>
                      <a:pt x="51" y="354"/>
                      <a:pt x="49" y="348"/>
                    </a:cubicBezTo>
                    <a:cubicBezTo>
                      <a:pt x="47" y="341"/>
                      <a:pt x="46" y="330"/>
                      <a:pt x="37" y="327"/>
                    </a:cubicBezTo>
                    <a:cubicBezTo>
                      <a:pt x="25" y="324"/>
                      <a:pt x="25" y="309"/>
                      <a:pt x="32" y="302"/>
                    </a:cubicBezTo>
                    <a:cubicBezTo>
                      <a:pt x="32" y="296"/>
                      <a:pt x="32" y="290"/>
                      <a:pt x="32" y="284"/>
                    </a:cubicBezTo>
                    <a:cubicBezTo>
                      <a:pt x="27" y="279"/>
                      <a:pt x="27" y="274"/>
                      <a:pt x="32" y="269"/>
                    </a:cubicBezTo>
                    <a:cubicBezTo>
                      <a:pt x="32" y="259"/>
                      <a:pt x="32" y="249"/>
                      <a:pt x="32" y="240"/>
                    </a:cubicBezTo>
                    <a:cubicBezTo>
                      <a:pt x="34" y="240"/>
                      <a:pt x="38" y="240"/>
                      <a:pt x="40" y="240"/>
                    </a:cubicBezTo>
                    <a:cubicBezTo>
                      <a:pt x="42" y="237"/>
                      <a:pt x="44" y="231"/>
                      <a:pt x="45" y="228"/>
                    </a:cubicBezTo>
                    <a:cubicBezTo>
                      <a:pt x="46" y="226"/>
                      <a:pt x="47" y="222"/>
                      <a:pt x="47" y="219"/>
                    </a:cubicBezTo>
                    <a:cubicBezTo>
                      <a:pt x="55" y="210"/>
                      <a:pt x="49" y="198"/>
                      <a:pt x="37" y="196"/>
                    </a:cubicBezTo>
                    <a:cubicBezTo>
                      <a:pt x="37" y="184"/>
                      <a:pt x="37" y="172"/>
                      <a:pt x="37" y="160"/>
                    </a:cubicBezTo>
                    <a:cubicBezTo>
                      <a:pt x="39" y="155"/>
                      <a:pt x="41" y="150"/>
                      <a:pt x="43" y="145"/>
                    </a:cubicBezTo>
                    <a:cubicBezTo>
                      <a:pt x="40" y="143"/>
                      <a:pt x="35" y="139"/>
                      <a:pt x="32" y="137"/>
                    </a:cubicBezTo>
                    <a:cubicBezTo>
                      <a:pt x="32" y="130"/>
                      <a:pt x="32" y="124"/>
                      <a:pt x="32" y="118"/>
                    </a:cubicBezTo>
                    <a:cubicBezTo>
                      <a:pt x="30" y="113"/>
                      <a:pt x="27" y="109"/>
                      <a:pt x="24" y="104"/>
                    </a:cubicBezTo>
                    <a:cubicBezTo>
                      <a:pt x="22" y="99"/>
                      <a:pt x="19" y="93"/>
                      <a:pt x="17" y="88"/>
                    </a:cubicBezTo>
                    <a:cubicBezTo>
                      <a:pt x="12" y="88"/>
                      <a:pt x="6" y="88"/>
                      <a:pt x="0" y="88"/>
                    </a:cubicBezTo>
                    <a:cubicBezTo>
                      <a:pt x="0" y="81"/>
                      <a:pt x="0" y="74"/>
                      <a:pt x="1" y="67"/>
                    </a:cubicBezTo>
                    <a:cubicBezTo>
                      <a:pt x="2" y="64"/>
                      <a:pt x="5" y="58"/>
                      <a:pt x="6" y="55"/>
                    </a:cubicBezTo>
                    <a:cubicBezTo>
                      <a:pt x="19" y="55"/>
                      <a:pt x="31" y="55"/>
                      <a:pt x="43" y="55"/>
                    </a:cubicBezTo>
                    <a:cubicBezTo>
                      <a:pt x="46" y="53"/>
                      <a:pt x="51" y="51"/>
                      <a:pt x="53" y="49"/>
                    </a:cubicBezTo>
                    <a:cubicBezTo>
                      <a:pt x="58" y="47"/>
                      <a:pt x="62" y="45"/>
                      <a:pt x="67" y="43"/>
                    </a:cubicBezTo>
                    <a:cubicBezTo>
                      <a:pt x="77" y="36"/>
                      <a:pt x="89" y="32"/>
                      <a:pt x="94" y="21"/>
                    </a:cubicBezTo>
                    <a:cubicBezTo>
                      <a:pt x="96" y="14"/>
                      <a:pt x="103" y="14"/>
                      <a:pt x="108" y="12"/>
                    </a:cubicBezTo>
                    <a:cubicBezTo>
                      <a:pt x="111" y="11"/>
                      <a:pt x="117" y="9"/>
                      <a:pt x="120" y="8"/>
                    </a:cubicBezTo>
                    <a:cubicBezTo>
                      <a:pt x="120" y="6"/>
                      <a:pt x="120" y="2"/>
                      <a:pt x="12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81" name="Freeform 297">
                <a:extLst>
                  <a:ext uri="{FF2B5EF4-FFF2-40B4-BE49-F238E27FC236}">
                    <a16:creationId xmlns:a16="http://schemas.microsoft.com/office/drawing/2014/main" id="{B7F9CDBD-831B-42C5-AE52-E433F4E9E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4" y="3674"/>
                <a:ext cx="20" cy="15"/>
              </a:xfrm>
              <a:custGeom>
                <a:avLst/>
                <a:gdLst>
                  <a:gd name="T0" fmla="*/ 0 w 27"/>
                  <a:gd name="T1" fmla="*/ 0 h 20"/>
                  <a:gd name="T2" fmla="*/ 27 w 27"/>
                  <a:gd name="T3" fmla="*/ 20 h 20"/>
                  <a:gd name="T4" fmla="*/ 0 w 27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0">
                    <a:moveTo>
                      <a:pt x="0" y="0"/>
                    </a:moveTo>
                    <a:cubicBezTo>
                      <a:pt x="11" y="4"/>
                      <a:pt x="26" y="5"/>
                      <a:pt x="27" y="20"/>
                    </a:cubicBezTo>
                    <a:cubicBezTo>
                      <a:pt x="17" y="16"/>
                      <a:pt x="7" y="9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82" name="Freeform 298">
                <a:extLst>
                  <a:ext uri="{FF2B5EF4-FFF2-40B4-BE49-F238E27FC236}">
                    <a16:creationId xmlns:a16="http://schemas.microsoft.com/office/drawing/2014/main" id="{1C4716CD-A787-4B78-8492-C65E8BA82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8" y="3705"/>
                <a:ext cx="64" cy="46"/>
              </a:xfrm>
              <a:custGeom>
                <a:avLst/>
                <a:gdLst>
                  <a:gd name="T0" fmla="*/ 36 w 85"/>
                  <a:gd name="T1" fmla="*/ 19 h 61"/>
                  <a:gd name="T2" fmla="*/ 55 w 85"/>
                  <a:gd name="T3" fmla="*/ 0 h 61"/>
                  <a:gd name="T4" fmla="*/ 81 w 85"/>
                  <a:gd name="T5" fmla="*/ 32 h 61"/>
                  <a:gd name="T6" fmla="*/ 81 w 85"/>
                  <a:gd name="T7" fmla="*/ 45 h 61"/>
                  <a:gd name="T8" fmla="*/ 70 w 85"/>
                  <a:gd name="T9" fmla="*/ 61 h 61"/>
                  <a:gd name="T10" fmla="*/ 54 w 85"/>
                  <a:gd name="T11" fmla="*/ 52 h 61"/>
                  <a:gd name="T12" fmla="*/ 40 w 85"/>
                  <a:gd name="T13" fmla="*/ 51 h 61"/>
                  <a:gd name="T14" fmla="*/ 54 w 85"/>
                  <a:gd name="T15" fmla="*/ 32 h 61"/>
                  <a:gd name="T16" fmla="*/ 31 w 85"/>
                  <a:gd name="T17" fmla="*/ 44 h 61"/>
                  <a:gd name="T18" fmla="*/ 3 w 85"/>
                  <a:gd name="T19" fmla="*/ 49 h 61"/>
                  <a:gd name="T20" fmla="*/ 6 w 85"/>
                  <a:gd name="T21" fmla="*/ 34 h 61"/>
                  <a:gd name="T22" fmla="*/ 24 w 85"/>
                  <a:gd name="T23" fmla="*/ 27 h 61"/>
                  <a:gd name="T24" fmla="*/ 24 w 85"/>
                  <a:gd name="T25" fmla="*/ 19 h 61"/>
                  <a:gd name="T26" fmla="*/ 36 w 85"/>
                  <a:gd name="T27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61">
                    <a:moveTo>
                      <a:pt x="36" y="19"/>
                    </a:moveTo>
                    <a:cubicBezTo>
                      <a:pt x="42" y="13"/>
                      <a:pt x="49" y="6"/>
                      <a:pt x="55" y="0"/>
                    </a:cubicBezTo>
                    <a:cubicBezTo>
                      <a:pt x="58" y="14"/>
                      <a:pt x="72" y="22"/>
                      <a:pt x="81" y="32"/>
                    </a:cubicBezTo>
                    <a:cubicBezTo>
                      <a:pt x="85" y="36"/>
                      <a:pt x="85" y="40"/>
                      <a:pt x="81" y="45"/>
                    </a:cubicBezTo>
                    <a:cubicBezTo>
                      <a:pt x="79" y="51"/>
                      <a:pt x="79" y="61"/>
                      <a:pt x="70" y="61"/>
                    </a:cubicBezTo>
                    <a:cubicBezTo>
                      <a:pt x="64" y="59"/>
                      <a:pt x="59" y="55"/>
                      <a:pt x="54" y="52"/>
                    </a:cubicBezTo>
                    <a:cubicBezTo>
                      <a:pt x="50" y="52"/>
                      <a:pt x="44" y="51"/>
                      <a:pt x="40" y="51"/>
                    </a:cubicBezTo>
                    <a:cubicBezTo>
                      <a:pt x="44" y="44"/>
                      <a:pt x="49" y="38"/>
                      <a:pt x="54" y="32"/>
                    </a:cubicBezTo>
                    <a:cubicBezTo>
                      <a:pt x="46" y="36"/>
                      <a:pt x="38" y="40"/>
                      <a:pt x="31" y="44"/>
                    </a:cubicBezTo>
                    <a:cubicBezTo>
                      <a:pt x="22" y="48"/>
                      <a:pt x="13" y="56"/>
                      <a:pt x="3" y="49"/>
                    </a:cubicBezTo>
                    <a:cubicBezTo>
                      <a:pt x="0" y="44"/>
                      <a:pt x="5" y="39"/>
                      <a:pt x="6" y="34"/>
                    </a:cubicBezTo>
                    <a:cubicBezTo>
                      <a:pt x="12" y="32"/>
                      <a:pt x="18" y="30"/>
                      <a:pt x="24" y="27"/>
                    </a:cubicBezTo>
                    <a:cubicBezTo>
                      <a:pt x="24" y="25"/>
                      <a:pt x="24" y="21"/>
                      <a:pt x="24" y="19"/>
                    </a:cubicBezTo>
                    <a:cubicBezTo>
                      <a:pt x="27" y="19"/>
                      <a:pt x="33" y="19"/>
                      <a:pt x="36" y="19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83" name="Line 299">
                <a:extLst>
                  <a:ext uri="{FF2B5EF4-FFF2-40B4-BE49-F238E27FC236}">
                    <a16:creationId xmlns:a16="http://schemas.microsoft.com/office/drawing/2014/main" id="{15ED84FA-FF2C-406B-BDB2-3FA973F83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3" y="371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84" name="Line 300">
                <a:extLst>
                  <a:ext uri="{FF2B5EF4-FFF2-40B4-BE49-F238E27FC236}">
                    <a16:creationId xmlns:a16="http://schemas.microsoft.com/office/drawing/2014/main" id="{0387B47C-FCAC-4F81-87A3-EA1C4C6B3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3" y="371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85" name="Line 301">
                <a:extLst>
                  <a:ext uri="{FF2B5EF4-FFF2-40B4-BE49-F238E27FC236}">
                    <a16:creationId xmlns:a16="http://schemas.microsoft.com/office/drawing/2014/main" id="{3B346EBD-3BD0-4E47-905B-A44B0C53B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3" y="372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86" name="Line 302">
                <a:extLst>
                  <a:ext uri="{FF2B5EF4-FFF2-40B4-BE49-F238E27FC236}">
                    <a16:creationId xmlns:a16="http://schemas.microsoft.com/office/drawing/2014/main" id="{FCA959BD-4D7B-46D7-A39E-158643A28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3" y="372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87" name="Line 303">
                <a:extLst>
                  <a:ext uri="{FF2B5EF4-FFF2-40B4-BE49-F238E27FC236}">
                    <a16:creationId xmlns:a16="http://schemas.microsoft.com/office/drawing/2014/main" id="{E30D9504-D421-4F92-950B-35AC79179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8" y="374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88" name="Line 304">
                <a:extLst>
                  <a:ext uri="{FF2B5EF4-FFF2-40B4-BE49-F238E27FC236}">
                    <a16:creationId xmlns:a16="http://schemas.microsoft.com/office/drawing/2014/main" id="{2D974FCE-1660-4601-9B32-940C75A2E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8" y="374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89" name="Freeform 305">
                <a:extLst>
                  <a:ext uri="{FF2B5EF4-FFF2-40B4-BE49-F238E27FC236}">
                    <a16:creationId xmlns:a16="http://schemas.microsoft.com/office/drawing/2014/main" id="{96251017-6BFE-4862-867D-4C1C94946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" y="3748"/>
                <a:ext cx="9" cy="7"/>
              </a:xfrm>
              <a:custGeom>
                <a:avLst/>
                <a:gdLst>
                  <a:gd name="T0" fmla="*/ 7 w 12"/>
                  <a:gd name="T1" fmla="*/ 0 h 9"/>
                  <a:gd name="T2" fmla="*/ 6 w 12"/>
                  <a:gd name="T3" fmla="*/ 9 h 9"/>
                  <a:gd name="T4" fmla="*/ 7 w 1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7" y="0"/>
                    </a:moveTo>
                    <a:cubicBezTo>
                      <a:pt x="12" y="3"/>
                      <a:pt x="12" y="6"/>
                      <a:pt x="6" y="9"/>
                    </a:cubicBezTo>
                    <a:cubicBezTo>
                      <a:pt x="0" y="6"/>
                      <a:pt x="0" y="3"/>
                      <a:pt x="7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90" name="Line 306">
                <a:extLst>
                  <a:ext uri="{FF2B5EF4-FFF2-40B4-BE49-F238E27FC236}">
                    <a16:creationId xmlns:a16="http://schemas.microsoft.com/office/drawing/2014/main" id="{0F80EF81-5754-410C-B25F-CA052605A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7" y="375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91" name="Line 307">
                <a:extLst>
                  <a:ext uri="{FF2B5EF4-FFF2-40B4-BE49-F238E27FC236}">
                    <a16:creationId xmlns:a16="http://schemas.microsoft.com/office/drawing/2014/main" id="{D1336DC2-8457-4D54-A5A0-E0EEDC921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7" y="375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92" name="Line 308">
                <a:extLst>
                  <a:ext uri="{FF2B5EF4-FFF2-40B4-BE49-F238E27FC236}">
                    <a16:creationId xmlns:a16="http://schemas.microsoft.com/office/drawing/2014/main" id="{044B68A0-ED85-4051-AA75-8F177A166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9" y="376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93" name="Line 309">
                <a:extLst>
                  <a:ext uri="{FF2B5EF4-FFF2-40B4-BE49-F238E27FC236}">
                    <a16:creationId xmlns:a16="http://schemas.microsoft.com/office/drawing/2014/main" id="{EF351F72-A37C-4E41-9395-2E3936895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9" y="376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94" name="Freeform 310">
                <a:extLst>
                  <a:ext uri="{FF2B5EF4-FFF2-40B4-BE49-F238E27FC236}">
                    <a16:creationId xmlns:a16="http://schemas.microsoft.com/office/drawing/2014/main" id="{A39A414A-1716-4B25-BE19-A9815AC95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" y="3764"/>
                <a:ext cx="23" cy="25"/>
              </a:xfrm>
              <a:custGeom>
                <a:avLst/>
                <a:gdLst>
                  <a:gd name="T0" fmla="*/ 3 w 31"/>
                  <a:gd name="T1" fmla="*/ 13 h 34"/>
                  <a:gd name="T2" fmla="*/ 25 w 31"/>
                  <a:gd name="T3" fmla="*/ 1 h 34"/>
                  <a:gd name="T4" fmla="*/ 26 w 31"/>
                  <a:gd name="T5" fmla="*/ 12 h 34"/>
                  <a:gd name="T6" fmla="*/ 31 w 31"/>
                  <a:gd name="T7" fmla="*/ 34 h 34"/>
                  <a:gd name="T8" fmla="*/ 23 w 31"/>
                  <a:gd name="T9" fmla="*/ 34 h 34"/>
                  <a:gd name="T10" fmla="*/ 3 w 31"/>
                  <a:gd name="T11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4">
                    <a:moveTo>
                      <a:pt x="3" y="13"/>
                    </a:moveTo>
                    <a:cubicBezTo>
                      <a:pt x="0" y="0"/>
                      <a:pt x="17" y="1"/>
                      <a:pt x="25" y="1"/>
                    </a:cubicBezTo>
                    <a:cubicBezTo>
                      <a:pt x="25" y="4"/>
                      <a:pt x="26" y="9"/>
                      <a:pt x="26" y="12"/>
                    </a:cubicBezTo>
                    <a:cubicBezTo>
                      <a:pt x="31" y="19"/>
                      <a:pt x="30" y="26"/>
                      <a:pt x="31" y="34"/>
                    </a:cubicBezTo>
                    <a:cubicBezTo>
                      <a:pt x="29" y="34"/>
                      <a:pt x="25" y="34"/>
                      <a:pt x="23" y="34"/>
                    </a:cubicBezTo>
                    <a:cubicBezTo>
                      <a:pt x="21" y="22"/>
                      <a:pt x="9" y="20"/>
                      <a:pt x="3" y="1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95" name="Line 311">
                <a:extLst>
                  <a:ext uri="{FF2B5EF4-FFF2-40B4-BE49-F238E27FC236}">
                    <a16:creationId xmlns:a16="http://schemas.microsoft.com/office/drawing/2014/main" id="{B83ECF2D-6D6B-4253-922E-4FE98B985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0" y="378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96" name="Line 312">
                <a:extLst>
                  <a:ext uri="{FF2B5EF4-FFF2-40B4-BE49-F238E27FC236}">
                    <a16:creationId xmlns:a16="http://schemas.microsoft.com/office/drawing/2014/main" id="{537840A0-7DCF-44E2-92A0-2E798E361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0" y="378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97" name="Line 313">
                <a:extLst>
                  <a:ext uri="{FF2B5EF4-FFF2-40B4-BE49-F238E27FC236}">
                    <a16:creationId xmlns:a16="http://schemas.microsoft.com/office/drawing/2014/main" id="{C1C11FFC-88E4-4185-88EB-B8D11D69E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3" y="377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98" name="Line 314">
                <a:extLst>
                  <a:ext uri="{FF2B5EF4-FFF2-40B4-BE49-F238E27FC236}">
                    <a16:creationId xmlns:a16="http://schemas.microsoft.com/office/drawing/2014/main" id="{7378FB47-CF47-4B02-8C12-930E7F871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3" y="377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599" name="Freeform 315">
                <a:extLst>
                  <a:ext uri="{FF2B5EF4-FFF2-40B4-BE49-F238E27FC236}">
                    <a16:creationId xmlns:a16="http://schemas.microsoft.com/office/drawing/2014/main" id="{E5227C71-14C8-4CC1-9F79-31579011A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4" y="3782"/>
                <a:ext cx="15" cy="11"/>
              </a:xfrm>
              <a:custGeom>
                <a:avLst/>
                <a:gdLst>
                  <a:gd name="T0" fmla="*/ 0 w 20"/>
                  <a:gd name="T1" fmla="*/ 0 h 15"/>
                  <a:gd name="T2" fmla="*/ 20 w 20"/>
                  <a:gd name="T3" fmla="*/ 0 h 15"/>
                  <a:gd name="T4" fmla="*/ 20 w 20"/>
                  <a:gd name="T5" fmla="*/ 15 h 15"/>
                  <a:gd name="T6" fmla="*/ 0 w 20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0" y="0"/>
                    </a:moveTo>
                    <a:cubicBezTo>
                      <a:pt x="7" y="0"/>
                      <a:pt x="13" y="0"/>
                      <a:pt x="20" y="0"/>
                    </a:cubicBezTo>
                    <a:cubicBezTo>
                      <a:pt x="20" y="4"/>
                      <a:pt x="20" y="11"/>
                      <a:pt x="20" y="15"/>
                    </a:cubicBezTo>
                    <a:cubicBezTo>
                      <a:pt x="10" y="15"/>
                      <a:pt x="1" y="11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00" name="Freeform 316">
                <a:extLst>
                  <a:ext uri="{FF2B5EF4-FFF2-40B4-BE49-F238E27FC236}">
                    <a16:creationId xmlns:a16="http://schemas.microsoft.com/office/drawing/2014/main" id="{1C619B0A-03B9-4DD8-914D-4CE0CF48A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1" y="3778"/>
                <a:ext cx="24" cy="23"/>
              </a:xfrm>
              <a:custGeom>
                <a:avLst/>
                <a:gdLst>
                  <a:gd name="T0" fmla="*/ 0 w 33"/>
                  <a:gd name="T1" fmla="*/ 5 h 30"/>
                  <a:gd name="T2" fmla="*/ 33 w 33"/>
                  <a:gd name="T3" fmla="*/ 15 h 30"/>
                  <a:gd name="T4" fmla="*/ 10 w 33"/>
                  <a:gd name="T5" fmla="*/ 30 h 30"/>
                  <a:gd name="T6" fmla="*/ 9 w 33"/>
                  <a:gd name="T7" fmla="*/ 14 h 30"/>
                  <a:gd name="T8" fmla="*/ 25 w 33"/>
                  <a:gd name="T9" fmla="*/ 21 h 30"/>
                  <a:gd name="T10" fmla="*/ 0 w 33"/>
                  <a:gd name="T11" fmla="*/ 10 h 30"/>
                  <a:gd name="T12" fmla="*/ 0 w 33"/>
                  <a:gd name="T1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0" y="5"/>
                    </a:moveTo>
                    <a:cubicBezTo>
                      <a:pt x="11" y="7"/>
                      <a:pt x="30" y="0"/>
                      <a:pt x="33" y="15"/>
                    </a:cubicBezTo>
                    <a:cubicBezTo>
                      <a:pt x="31" y="25"/>
                      <a:pt x="17" y="26"/>
                      <a:pt x="10" y="30"/>
                    </a:cubicBezTo>
                    <a:cubicBezTo>
                      <a:pt x="10" y="26"/>
                      <a:pt x="9" y="18"/>
                      <a:pt x="9" y="14"/>
                    </a:cubicBezTo>
                    <a:cubicBezTo>
                      <a:pt x="14" y="16"/>
                      <a:pt x="20" y="19"/>
                      <a:pt x="25" y="21"/>
                    </a:cubicBezTo>
                    <a:cubicBezTo>
                      <a:pt x="22" y="10"/>
                      <a:pt x="10" y="9"/>
                      <a:pt x="0" y="1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01" name="Line 317">
                <a:extLst>
                  <a:ext uri="{FF2B5EF4-FFF2-40B4-BE49-F238E27FC236}">
                    <a16:creationId xmlns:a16="http://schemas.microsoft.com/office/drawing/2014/main" id="{0CE52722-7D7E-4E48-827F-C37AF41EF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1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02" name="Line 318">
                <a:extLst>
                  <a:ext uri="{FF2B5EF4-FFF2-40B4-BE49-F238E27FC236}">
                    <a16:creationId xmlns:a16="http://schemas.microsoft.com/office/drawing/2014/main" id="{0A41AB38-997F-423F-8F7F-8F7C99DB9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1" y="379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03" name="Freeform 319">
                <a:extLst>
                  <a:ext uri="{FF2B5EF4-FFF2-40B4-BE49-F238E27FC236}">
                    <a16:creationId xmlns:a16="http://schemas.microsoft.com/office/drawing/2014/main" id="{22B5C228-1A4F-4A8C-9DD1-A60DEDCE0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7" y="3789"/>
                <a:ext cx="8" cy="8"/>
              </a:xfrm>
              <a:custGeom>
                <a:avLst/>
                <a:gdLst>
                  <a:gd name="T0" fmla="*/ 1 w 10"/>
                  <a:gd name="T1" fmla="*/ 1 h 10"/>
                  <a:gd name="T2" fmla="*/ 9 w 10"/>
                  <a:gd name="T3" fmla="*/ 8 h 10"/>
                  <a:gd name="T4" fmla="*/ 1 w 10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" y="1"/>
                    </a:moveTo>
                    <a:cubicBezTo>
                      <a:pt x="8" y="0"/>
                      <a:pt x="10" y="2"/>
                      <a:pt x="9" y="8"/>
                    </a:cubicBezTo>
                    <a:cubicBezTo>
                      <a:pt x="2" y="10"/>
                      <a:pt x="0" y="8"/>
                      <a:pt x="1" y="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04" name="Freeform 320">
                <a:extLst>
                  <a:ext uri="{FF2B5EF4-FFF2-40B4-BE49-F238E27FC236}">
                    <a16:creationId xmlns:a16="http://schemas.microsoft.com/office/drawing/2014/main" id="{AF1F506F-2388-4057-BCC4-704EF7C65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" y="3794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21 w 21"/>
                  <a:gd name="T3" fmla="*/ 12 h 16"/>
                  <a:gd name="T4" fmla="*/ 3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9" y="0"/>
                      <a:pt x="19" y="6"/>
                      <a:pt x="21" y="12"/>
                    </a:cubicBezTo>
                    <a:cubicBezTo>
                      <a:pt x="13" y="16"/>
                      <a:pt x="0" y="8"/>
                      <a:pt x="3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05" name="Line 321">
                <a:extLst>
                  <a:ext uri="{FF2B5EF4-FFF2-40B4-BE49-F238E27FC236}">
                    <a16:creationId xmlns:a16="http://schemas.microsoft.com/office/drawing/2014/main" id="{5EB2B86A-504C-430F-A2CC-A2B288F1F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2" y="38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06" name="Line 322">
                <a:extLst>
                  <a:ext uri="{FF2B5EF4-FFF2-40B4-BE49-F238E27FC236}">
                    <a16:creationId xmlns:a16="http://schemas.microsoft.com/office/drawing/2014/main" id="{5C41FEA6-4810-4E85-A0AB-0143D5BD9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2" y="38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07" name="Freeform 323">
                <a:extLst>
                  <a:ext uri="{FF2B5EF4-FFF2-40B4-BE49-F238E27FC236}">
                    <a16:creationId xmlns:a16="http://schemas.microsoft.com/office/drawing/2014/main" id="{399EFF42-71DA-4977-91D8-8DE7D4AA5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7" y="3805"/>
                <a:ext cx="115" cy="60"/>
              </a:xfrm>
              <a:custGeom>
                <a:avLst/>
                <a:gdLst>
                  <a:gd name="T0" fmla="*/ 23 w 152"/>
                  <a:gd name="T1" fmla="*/ 0 h 80"/>
                  <a:gd name="T2" fmla="*/ 46 w 152"/>
                  <a:gd name="T3" fmla="*/ 9 h 80"/>
                  <a:gd name="T4" fmla="*/ 64 w 152"/>
                  <a:gd name="T5" fmla="*/ 21 h 80"/>
                  <a:gd name="T6" fmla="*/ 116 w 152"/>
                  <a:gd name="T7" fmla="*/ 33 h 80"/>
                  <a:gd name="T8" fmla="*/ 134 w 152"/>
                  <a:gd name="T9" fmla="*/ 34 h 80"/>
                  <a:gd name="T10" fmla="*/ 145 w 152"/>
                  <a:gd name="T11" fmla="*/ 45 h 80"/>
                  <a:gd name="T12" fmla="*/ 146 w 152"/>
                  <a:gd name="T13" fmla="*/ 68 h 80"/>
                  <a:gd name="T14" fmla="*/ 152 w 152"/>
                  <a:gd name="T15" fmla="*/ 80 h 80"/>
                  <a:gd name="T16" fmla="*/ 120 w 152"/>
                  <a:gd name="T17" fmla="*/ 76 h 80"/>
                  <a:gd name="T18" fmla="*/ 101 w 152"/>
                  <a:gd name="T19" fmla="*/ 80 h 80"/>
                  <a:gd name="T20" fmla="*/ 83 w 152"/>
                  <a:gd name="T21" fmla="*/ 54 h 80"/>
                  <a:gd name="T22" fmla="*/ 74 w 152"/>
                  <a:gd name="T23" fmla="*/ 49 h 80"/>
                  <a:gd name="T24" fmla="*/ 41 w 152"/>
                  <a:gd name="T25" fmla="*/ 38 h 80"/>
                  <a:gd name="T26" fmla="*/ 23 w 152"/>
                  <a:gd name="T27" fmla="*/ 24 h 80"/>
                  <a:gd name="T28" fmla="*/ 0 w 152"/>
                  <a:gd name="T29" fmla="*/ 29 h 80"/>
                  <a:gd name="T30" fmla="*/ 13 w 152"/>
                  <a:gd name="T31" fmla="*/ 13 h 80"/>
                  <a:gd name="T32" fmla="*/ 23 w 152"/>
                  <a:gd name="T3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80">
                    <a:moveTo>
                      <a:pt x="23" y="0"/>
                    </a:moveTo>
                    <a:cubicBezTo>
                      <a:pt x="31" y="2"/>
                      <a:pt x="39" y="6"/>
                      <a:pt x="46" y="9"/>
                    </a:cubicBezTo>
                    <a:cubicBezTo>
                      <a:pt x="52" y="13"/>
                      <a:pt x="58" y="18"/>
                      <a:pt x="64" y="21"/>
                    </a:cubicBezTo>
                    <a:cubicBezTo>
                      <a:pt x="80" y="34"/>
                      <a:pt x="100" y="25"/>
                      <a:pt x="116" y="33"/>
                    </a:cubicBezTo>
                    <a:cubicBezTo>
                      <a:pt x="122" y="33"/>
                      <a:pt x="128" y="34"/>
                      <a:pt x="134" y="34"/>
                    </a:cubicBezTo>
                    <a:cubicBezTo>
                      <a:pt x="138" y="38"/>
                      <a:pt x="141" y="41"/>
                      <a:pt x="145" y="45"/>
                    </a:cubicBezTo>
                    <a:cubicBezTo>
                      <a:pt x="145" y="53"/>
                      <a:pt x="145" y="60"/>
                      <a:pt x="146" y="68"/>
                    </a:cubicBezTo>
                    <a:cubicBezTo>
                      <a:pt x="147" y="71"/>
                      <a:pt x="150" y="78"/>
                      <a:pt x="152" y="80"/>
                    </a:cubicBezTo>
                    <a:cubicBezTo>
                      <a:pt x="142" y="75"/>
                      <a:pt x="131" y="75"/>
                      <a:pt x="120" y="76"/>
                    </a:cubicBezTo>
                    <a:cubicBezTo>
                      <a:pt x="115" y="80"/>
                      <a:pt x="108" y="80"/>
                      <a:pt x="101" y="80"/>
                    </a:cubicBezTo>
                    <a:cubicBezTo>
                      <a:pt x="97" y="70"/>
                      <a:pt x="89" y="63"/>
                      <a:pt x="83" y="54"/>
                    </a:cubicBezTo>
                    <a:cubicBezTo>
                      <a:pt x="81" y="52"/>
                      <a:pt x="76" y="50"/>
                      <a:pt x="74" y="49"/>
                    </a:cubicBezTo>
                    <a:cubicBezTo>
                      <a:pt x="63" y="44"/>
                      <a:pt x="53" y="38"/>
                      <a:pt x="41" y="38"/>
                    </a:cubicBezTo>
                    <a:cubicBezTo>
                      <a:pt x="35" y="33"/>
                      <a:pt x="29" y="28"/>
                      <a:pt x="23" y="24"/>
                    </a:cubicBezTo>
                    <a:cubicBezTo>
                      <a:pt x="15" y="25"/>
                      <a:pt x="8" y="27"/>
                      <a:pt x="0" y="29"/>
                    </a:cubicBezTo>
                    <a:cubicBezTo>
                      <a:pt x="5" y="24"/>
                      <a:pt x="10" y="18"/>
                      <a:pt x="13" y="13"/>
                    </a:cubicBezTo>
                    <a:cubicBezTo>
                      <a:pt x="16" y="9"/>
                      <a:pt x="20" y="4"/>
                      <a:pt x="23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08" name="Freeform 324">
                <a:extLst>
                  <a:ext uri="{FF2B5EF4-FFF2-40B4-BE49-F238E27FC236}">
                    <a16:creationId xmlns:a16="http://schemas.microsoft.com/office/drawing/2014/main" id="{7593DC1A-E090-4B87-994D-341A431D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2" y="3807"/>
                <a:ext cx="32" cy="43"/>
              </a:xfrm>
              <a:custGeom>
                <a:avLst/>
                <a:gdLst>
                  <a:gd name="T0" fmla="*/ 0 w 43"/>
                  <a:gd name="T1" fmla="*/ 0 h 57"/>
                  <a:gd name="T2" fmla="*/ 26 w 43"/>
                  <a:gd name="T3" fmla="*/ 0 h 57"/>
                  <a:gd name="T4" fmla="*/ 38 w 43"/>
                  <a:gd name="T5" fmla="*/ 6 h 57"/>
                  <a:gd name="T6" fmla="*/ 39 w 43"/>
                  <a:gd name="T7" fmla="*/ 25 h 57"/>
                  <a:gd name="T8" fmla="*/ 43 w 43"/>
                  <a:gd name="T9" fmla="*/ 46 h 57"/>
                  <a:gd name="T10" fmla="*/ 32 w 43"/>
                  <a:gd name="T11" fmla="*/ 46 h 57"/>
                  <a:gd name="T12" fmla="*/ 16 w 43"/>
                  <a:gd name="T13" fmla="*/ 57 h 57"/>
                  <a:gd name="T14" fmla="*/ 15 w 43"/>
                  <a:gd name="T15" fmla="*/ 20 h 57"/>
                  <a:gd name="T16" fmla="*/ 0 w 43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7">
                    <a:moveTo>
                      <a:pt x="0" y="0"/>
                    </a:moveTo>
                    <a:cubicBezTo>
                      <a:pt x="8" y="0"/>
                      <a:pt x="18" y="0"/>
                      <a:pt x="26" y="0"/>
                    </a:cubicBezTo>
                    <a:cubicBezTo>
                      <a:pt x="30" y="1"/>
                      <a:pt x="35" y="4"/>
                      <a:pt x="38" y="6"/>
                    </a:cubicBezTo>
                    <a:cubicBezTo>
                      <a:pt x="38" y="12"/>
                      <a:pt x="38" y="18"/>
                      <a:pt x="39" y="25"/>
                    </a:cubicBezTo>
                    <a:cubicBezTo>
                      <a:pt x="43" y="31"/>
                      <a:pt x="43" y="38"/>
                      <a:pt x="43" y="46"/>
                    </a:cubicBezTo>
                    <a:cubicBezTo>
                      <a:pt x="41" y="46"/>
                      <a:pt x="35" y="46"/>
                      <a:pt x="32" y="46"/>
                    </a:cubicBezTo>
                    <a:cubicBezTo>
                      <a:pt x="27" y="50"/>
                      <a:pt x="21" y="54"/>
                      <a:pt x="16" y="57"/>
                    </a:cubicBezTo>
                    <a:cubicBezTo>
                      <a:pt x="15" y="45"/>
                      <a:pt x="15" y="32"/>
                      <a:pt x="15" y="20"/>
                    </a:cubicBezTo>
                    <a:cubicBezTo>
                      <a:pt x="9" y="14"/>
                      <a:pt x="3" y="8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09" name="Line 325">
                <a:extLst>
                  <a:ext uri="{FF2B5EF4-FFF2-40B4-BE49-F238E27FC236}">
                    <a16:creationId xmlns:a16="http://schemas.microsoft.com/office/drawing/2014/main" id="{0267D50B-52B7-458E-9A50-2678D0593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9" y="381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10" name="Line 326">
                <a:extLst>
                  <a:ext uri="{FF2B5EF4-FFF2-40B4-BE49-F238E27FC236}">
                    <a16:creationId xmlns:a16="http://schemas.microsoft.com/office/drawing/2014/main" id="{61FB6C51-B03C-4DCE-B550-86E6F168B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9" y="381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11" name="Line 327">
                <a:extLst>
                  <a:ext uri="{FF2B5EF4-FFF2-40B4-BE49-F238E27FC236}">
                    <a16:creationId xmlns:a16="http://schemas.microsoft.com/office/drawing/2014/main" id="{BB2CFF01-560D-4619-8E69-F7F64055A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9" y="382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12" name="Line 328">
                <a:extLst>
                  <a:ext uri="{FF2B5EF4-FFF2-40B4-BE49-F238E27FC236}">
                    <a16:creationId xmlns:a16="http://schemas.microsoft.com/office/drawing/2014/main" id="{40C21205-7267-450F-8AF3-DEE1DC42F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9" y="382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13" name="Line 329">
                <a:extLst>
                  <a:ext uri="{FF2B5EF4-FFF2-40B4-BE49-F238E27FC236}">
                    <a16:creationId xmlns:a16="http://schemas.microsoft.com/office/drawing/2014/main" id="{DEF945BE-E577-4444-B56D-48396B334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7" y="38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14" name="Line 330">
                <a:extLst>
                  <a:ext uri="{FF2B5EF4-FFF2-40B4-BE49-F238E27FC236}">
                    <a16:creationId xmlns:a16="http://schemas.microsoft.com/office/drawing/2014/main" id="{7948C9E7-EE83-4D62-AA40-2AF594649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7" y="38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15" name="Freeform 331">
                <a:extLst>
                  <a:ext uri="{FF2B5EF4-FFF2-40B4-BE49-F238E27FC236}">
                    <a16:creationId xmlns:a16="http://schemas.microsoft.com/office/drawing/2014/main" id="{6613EBB3-17DE-4D1D-BF19-D5E43EE12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9" y="3844"/>
                <a:ext cx="8" cy="8"/>
              </a:xfrm>
              <a:custGeom>
                <a:avLst/>
                <a:gdLst>
                  <a:gd name="T0" fmla="*/ 1 w 10"/>
                  <a:gd name="T1" fmla="*/ 1 h 10"/>
                  <a:gd name="T2" fmla="*/ 9 w 10"/>
                  <a:gd name="T3" fmla="*/ 9 h 10"/>
                  <a:gd name="T4" fmla="*/ 1 w 10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" y="1"/>
                    </a:moveTo>
                    <a:cubicBezTo>
                      <a:pt x="8" y="0"/>
                      <a:pt x="10" y="3"/>
                      <a:pt x="9" y="9"/>
                    </a:cubicBezTo>
                    <a:cubicBezTo>
                      <a:pt x="3" y="10"/>
                      <a:pt x="0" y="7"/>
                      <a:pt x="1" y="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16" name="Line 332">
                <a:extLst>
                  <a:ext uri="{FF2B5EF4-FFF2-40B4-BE49-F238E27FC236}">
                    <a16:creationId xmlns:a16="http://schemas.microsoft.com/office/drawing/2014/main" id="{6A8BB90F-7CE8-46D6-B480-83A8E354F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6" y="385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17" name="Line 333">
                <a:extLst>
                  <a:ext uri="{FF2B5EF4-FFF2-40B4-BE49-F238E27FC236}">
                    <a16:creationId xmlns:a16="http://schemas.microsoft.com/office/drawing/2014/main" id="{FD466E9C-B97C-4AC0-98A1-AF960896F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6" y="385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18" name="Freeform 334">
                <a:extLst>
                  <a:ext uri="{FF2B5EF4-FFF2-40B4-BE49-F238E27FC236}">
                    <a16:creationId xmlns:a16="http://schemas.microsoft.com/office/drawing/2014/main" id="{93853505-3C93-4A27-980B-64A76F72C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3" y="3867"/>
                <a:ext cx="48" cy="35"/>
              </a:xfrm>
              <a:custGeom>
                <a:avLst/>
                <a:gdLst>
                  <a:gd name="T0" fmla="*/ 0 w 64"/>
                  <a:gd name="T1" fmla="*/ 6 h 47"/>
                  <a:gd name="T2" fmla="*/ 4 w 64"/>
                  <a:gd name="T3" fmla="*/ 0 h 47"/>
                  <a:gd name="T4" fmla="*/ 5 w 64"/>
                  <a:gd name="T5" fmla="*/ 7 h 47"/>
                  <a:gd name="T6" fmla="*/ 16 w 64"/>
                  <a:gd name="T7" fmla="*/ 7 h 47"/>
                  <a:gd name="T8" fmla="*/ 35 w 64"/>
                  <a:gd name="T9" fmla="*/ 21 h 47"/>
                  <a:gd name="T10" fmla="*/ 57 w 64"/>
                  <a:gd name="T11" fmla="*/ 23 h 47"/>
                  <a:gd name="T12" fmla="*/ 64 w 64"/>
                  <a:gd name="T13" fmla="*/ 39 h 47"/>
                  <a:gd name="T14" fmla="*/ 39 w 64"/>
                  <a:gd name="T15" fmla="*/ 41 h 47"/>
                  <a:gd name="T16" fmla="*/ 22 w 64"/>
                  <a:gd name="T17" fmla="*/ 28 h 47"/>
                  <a:gd name="T18" fmla="*/ 0 w 64"/>
                  <a:gd name="T1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47">
                    <a:moveTo>
                      <a:pt x="0" y="6"/>
                    </a:moveTo>
                    <a:cubicBezTo>
                      <a:pt x="1" y="4"/>
                      <a:pt x="3" y="2"/>
                      <a:pt x="4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7"/>
                      <a:pt x="14" y="7"/>
                      <a:pt x="16" y="7"/>
                    </a:cubicBezTo>
                    <a:cubicBezTo>
                      <a:pt x="23" y="11"/>
                      <a:pt x="29" y="16"/>
                      <a:pt x="35" y="21"/>
                    </a:cubicBezTo>
                    <a:cubicBezTo>
                      <a:pt x="42" y="22"/>
                      <a:pt x="50" y="20"/>
                      <a:pt x="57" y="23"/>
                    </a:cubicBezTo>
                    <a:cubicBezTo>
                      <a:pt x="60" y="28"/>
                      <a:pt x="62" y="33"/>
                      <a:pt x="64" y="39"/>
                    </a:cubicBezTo>
                    <a:cubicBezTo>
                      <a:pt x="59" y="47"/>
                      <a:pt x="47" y="45"/>
                      <a:pt x="39" y="41"/>
                    </a:cubicBezTo>
                    <a:cubicBezTo>
                      <a:pt x="31" y="40"/>
                      <a:pt x="24" y="36"/>
                      <a:pt x="22" y="28"/>
                    </a:cubicBezTo>
                    <a:cubicBezTo>
                      <a:pt x="19" y="16"/>
                      <a:pt x="9" y="11"/>
                      <a:pt x="0" y="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19" name="Freeform 335">
                <a:extLst>
                  <a:ext uri="{FF2B5EF4-FFF2-40B4-BE49-F238E27FC236}">
                    <a16:creationId xmlns:a16="http://schemas.microsoft.com/office/drawing/2014/main" id="{2CB21144-86CC-42A4-BC01-B8BF7708B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1" y="3871"/>
                <a:ext cx="11" cy="12"/>
              </a:xfrm>
              <a:custGeom>
                <a:avLst/>
                <a:gdLst>
                  <a:gd name="T0" fmla="*/ 0 w 15"/>
                  <a:gd name="T1" fmla="*/ 0 h 16"/>
                  <a:gd name="T2" fmla="*/ 15 w 15"/>
                  <a:gd name="T3" fmla="*/ 16 h 16"/>
                  <a:gd name="T4" fmla="*/ 0 w 15"/>
                  <a:gd name="T5" fmla="*/ 16 h 16"/>
                  <a:gd name="T6" fmla="*/ 0 w 1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cubicBezTo>
                      <a:pt x="8" y="2"/>
                      <a:pt x="13" y="8"/>
                      <a:pt x="15" y="16"/>
                    </a:cubicBezTo>
                    <a:cubicBezTo>
                      <a:pt x="11" y="16"/>
                      <a:pt x="3" y="16"/>
                      <a:pt x="0" y="16"/>
                    </a:cubicBezTo>
                    <a:cubicBezTo>
                      <a:pt x="0" y="12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20" name="Freeform 336">
                <a:extLst>
                  <a:ext uri="{FF2B5EF4-FFF2-40B4-BE49-F238E27FC236}">
                    <a16:creationId xmlns:a16="http://schemas.microsoft.com/office/drawing/2014/main" id="{35678981-E1D6-4744-93C0-C94950BA4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" y="3876"/>
                <a:ext cx="33" cy="23"/>
              </a:xfrm>
              <a:custGeom>
                <a:avLst/>
                <a:gdLst>
                  <a:gd name="T0" fmla="*/ 26 w 44"/>
                  <a:gd name="T1" fmla="*/ 8 h 31"/>
                  <a:gd name="T2" fmla="*/ 44 w 44"/>
                  <a:gd name="T3" fmla="*/ 16 h 31"/>
                  <a:gd name="T4" fmla="*/ 32 w 44"/>
                  <a:gd name="T5" fmla="*/ 22 h 31"/>
                  <a:gd name="T6" fmla="*/ 12 w 44"/>
                  <a:gd name="T7" fmla="*/ 23 h 31"/>
                  <a:gd name="T8" fmla="*/ 0 w 44"/>
                  <a:gd name="T9" fmla="*/ 22 h 31"/>
                  <a:gd name="T10" fmla="*/ 26 w 44"/>
                  <a:gd name="T11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1">
                    <a:moveTo>
                      <a:pt x="26" y="8"/>
                    </a:moveTo>
                    <a:cubicBezTo>
                      <a:pt x="34" y="0"/>
                      <a:pt x="42" y="8"/>
                      <a:pt x="44" y="16"/>
                    </a:cubicBezTo>
                    <a:cubicBezTo>
                      <a:pt x="41" y="18"/>
                      <a:pt x="35" y="20"/>
                      <a:pt x="32" y="22"/>
                    </a:cubicBezTo>
                    <a:cubicBezTo>
                      <a:pt x="25" y="24"/>
                      <a:pt x="18" y="31"/>
                      <a:pt x="12" y="23"/>
                    </a:cubicBezTo>
                    <a:cubicBezTo>
                      <a:pt x="9" y="23"/>
                      <a:pt x="3" y="22"/>
                      <a:pt x="0" y="22"/>
                    </a:cubicBezTo>
                    <a:cubicBezTo>
                      <a:pt x="1" y="8"/>
                      <a:pt x="15" y="9"/>
                      <a:pt x="26" y="8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21" name="Line 337">
                <a:extLst>
                  <a:ext uri="{FF2B5EF4-FFF2-40B4-BE49-F238E27FC236}">
                    <a16:creationId xmlns:a16="http://schemas.microsoft.com/office/drawing/2014/main" id="{4B905776-C5FE-4497-9C68-0C6C68C97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6" y="390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22" name="Line 338">
                <a:extLst>
                  <a:ext uri="{FF2B5EF4-FFF2-40B4-BE49-F238E27FC236}">
                    <a16:creationId xmlns:a16="http://schemas.microsoft.com/office/drawing/2014/main" id="{21DAC338-7634-45DF-A8A4-0788976D8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6" y="390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23" name="Freeform 339">
                <a:extLst>
                  <a:ext uri="{FF2B5EF4-FFF2-40B4-BE49-F238E27FC236}">
                    <a16:creationId xmlns:a16="http://schemas.microsoft.com/office/drawing/2014/main" id="{4DAD1C05-E380-4239-9B7E-728533663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" y="3902"/>
                <a:ext cx="30" cy="24"/>
              </a:xfrm>
              <a:custGeom>
                <a:avLst/>
                <a:gdLst>
                  <a:gd name="T0" fmla="*/ 0 w 40"/>
                  <a:gd name="T1" fmla="*/ 0 h 31"/>
                  <a:gd name="T2" fmla="*/ 33 w 40"/>
                  <a:gd name="T3" fmla="*/ 17 h 31"/>
                  <a:gd name="T4" fmla="*/ 40 w 40"/>
                  <a:gd name="T5" fmla="*/ 31 h 31"/>
                  <a:gd name="T6" fmla="*/ 20 w 40"/>
                  <a:gd name="T7" fmla="*/ 17 h 31"/>
                  <a:gd name="T8" fmla="*/ 0 w 4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0"/>
                    </a:moveTo>
                    <a:cubicBezTo>
                      <a:pt x="13" y="3"/>
                      <a:pt x="23" y="11"/>
                      <a:pt x="33" y="17"/>
                    </a:cubicBezTo>
                    <a:cubicBezTo>
                      <a:pt x="36" y="22"/>
                      <a:pt x="38" y="26"/>
                      <a:pt x="40" y="31"/>
                    </a:cubicBezTo>
                    <a:cubicBezTo>
                      <a:pt x="31" y="30"/>
                      <a:pt x="21" y="28"/>
                      <a:pt x="20" y="17"/>
                    </a:cubicBezTo>
                    <a:cubicBezTo>
                      <a:pt x="12" y="14"/>
                      <a:pt x="5" y="8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24" name="Freeform 340">
                <a:extLst>
                  <a:ext uri="{FF2B5EF4-FFF2-40B4-BE49-F238E27FC236}">
                    <a16:creationId xmlns:a16="http://schemas.microsoft.com/office/drawing/2014/main" id="{39009492-1BFD-4805-81B9-8386B7AE9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4" y="3906"/>
                <a:ext cx="25" cy="16"/>
              </a:xfrm>
              <a:custGeom>
                <a:avLst/>
                <a:gdLst>
                  <a:gd name="T0" fmla="*/ 16 w 33"/>
                  <a:gd name="T1" fmla="*/ 4 h 21"/>
                  <a:gd name="T2" fmla="*/ 33 w 33"/>
                  <a:gd name="T3" fmla="*/ 0 h 21"/>
                  <a:gd name="T4" fmla="*/ 33 w 33"/>
                  <a:gd name="T5" fmla="*/ 21 h 21"/>
                  <a:gd name="T6" fmla="*/ 18 w 33"/>
                  <a:gd name="T7" fmla="*/ 16 h 21"/>
                  <a:gd name="T8" fmla="*/ 0 w 33"/>
                  <a:gd name="T9" fmla="*/ 15 h 21"/>
                  <a:gd name="T10" fmla="*/ 16 w 33"/>
                  <a:gd name="T11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1">
                    <a:moveTo>
                      <a:pt x="16" y="4"/>
                    </a:moveTo>
                    <a:cubicBezTo>
                      <a:pt x="22" y="3"/>
                      <a:pt x="27" y="1"/>
                      <a:pt x="33" y="0"/>
                    </a:cubicBezTo>
                    <a:cubicBezTo>
                      <a:pt x="33" y="7"/>
                      <a:pt x="33" y="14"/>
                      <a:pt x="33" y="21"/>
                    </a:cubicBezTo>
                    <a:cubicBezTo>
                      <a:pt x="28" y="19"/>
                      <a:pt x="23" y="17"/>
                      <a:pt x="18" y="16"/>
                    </a:cubicBezTo>
                    <a:cubicBezTo>
                      <a:pt x="12" y="16"/>
                      <a:pt x="5" y="21"/>
                      <a:pt x="0" y="15"/>
                    </a:cubicBezTo>
                    <a:cubicBezTo>
                      <a:pt x="1" y="7"/>
                      <a:pt x="11" y="7"/>
                      <a:pt x="16" y="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25" name="Freeform 341">
                <a:extLst>
                  <a:ext uri="{FF2B5EF4-FFF2-40B4-BE49-F238E27FC236}">
                    <a16:creationId xmlns:a16="http://schemas.microsoft.com/office/drawing/2014/main" id="{84D87430-5C65-45D6-AC39-835A75707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5" y="3910"/>
                <a:ext cx="227" cy="211"/>
              </a:xfrm>
              <a:custGeom>
                <a:avLst/>
                <a:gdLst>
                  <a:gd name="T0" fmla="*/ 92 w 301"/>
                  <a:gd name="T1" fmla="*/ 7 h 281"/>
                  <a:gd name="T2" fmla="*/ 151 w 301"/>
                  <a:gd name="T3" fmla="*/ 24 h 281"/>
                  <a:gd name="T4" fmla="*/ 211 w 301"/>
                  <a:gd name="T5" fmla="*/ 38 h 281"/>
                  <a:gd name="T6" fmla="*/ 227 w 301"/>
                  <a:gd name="T7" fmla="*/ 50 h 281"/>
                  <a:gd name="T8" fmla="*/ 246 w 301"/>
                  <a:gd name="T9" fmla="*/ 68 h 281"/>
                  <a:gd name="T10" fmla="*/ 271 w 301"/>
                  <a:gd name="T11" fmla="*/ 93 h 281"/>
                  <a:gd name="T12" fmla="*/ 301 w 301"/>
                  <a:gd name="T13" fmla="*/ 96 h 281"/>
                  <a:gd name="T14" fmla="*/ 271 w 301"/>
                  <a:gd name="T15" fmla="*/ 105 h 281"/>
                  <a:gd name="T16" fmla="*/ 264 w 301"/>
                  <a:gd name="T17" fmla="*/ 125 h 281"/>
                  <a:gd name="T18" fmla="*/ 238 w 301"/>
                  <a:gd name="T19" fmla="*/ 98 h 281"/>
                  <a:gd name="T20" fmla="*/ 202 w 301"/>
                  <a:gd name="T21" fmla="*/ 91 h 281"/>
                  <a:gd name="T22" fmla="*/ 204 w 301"/>
                  <a:gd name="T23" fmla="*/ 128 h 281"/>
                  <a:gd name="T24" fmla="*/ 238 w 301"/>
                  <a:gd name="T25" fmla="*/ 174 h 281"/>
                  <a:gd name="T26" fmla="*/ 268 w 301"/>
                  <a:gd name="T27" fmla="*/ 234 h 281"/>
                  <a:gd name="T28" fmla="*/ 289 w 301"/>
                  <a:gd name="T29" fmla="*/ 259 h 281"/>
                  <a:gd name="T30" fmla="*/ 248 w 301"/>
                  <a:gd name="T31" fmla="*/ 231 h 281"/>
                  <a:gd name="T32" fmla="*/ 202 w 301"/>
                  <a:gd name="T33" fmla="*/ 220 h 281"/>
                  <a:gd name="T34" fmla="*/ 211 w 301"/>
                  <a:gd name="T35" fmla="*/ 273 h 281"/>
                  <a:gd name="T36" fmla="*/ 195 w 301"/>
                  <a:gd name="T37" fmla="*/ 256 h 281"/>
                  <a:gd name="T38" fmla="*/ 182 w 301"/>
                  <a:gd name="T39" fmla="*/ 233 h 281"/>
                  <a:gd name="T40" fmla="*/ 170 w 301"/>
                  <a:gd name="T41" fmla="*/ 213 h 281"/>
                  <a:gd name="T42" fmla="*/ 158 w 301"/>
                  <a:gd name="T43" fmla="*/ 195 h 281"/>
                  <a:gd name="T44" fmla="*/ 117 w 301"/>
                  <a:gd name="T45" fmla="*/ 219 h 281"/>
                  <a:gd name="T46" fmla="*/ 100 w 301"/>
                  <a:gd name="T47" fmla="*/ 241 h 281"/>
                  <a:gd name="T48" fmla="*/ 93 w 301"/>
                  <a:gd name="T49" fmla="*/ 215 h 281"/>
                  <a:gd name="T50" fmla="*/ 80 w 301"/>
                  <a:gd name="T51" fmla="*/ 174 h 281"/>
                  <a:gd name="T52" fmla="*/ 77 w 301"/>
                  <a:gd name="T53" fmla="*/ 129 h 281"/>
                  <a:gd name="T54" fmla="*/ 37 w 301"/>
                  <a:gd name="T55" fmla="*/ 97 h 281"/>
                  <a:gd name="T56" fmla="*/ 18 w 301"/>
                  <a:gd name="T57" fmla="*/ 89 h 281"/>
                  <a:gd name="T58" fmla="*/ 7 w 301"/>
                  <a:gd name="T59" fmla="*/ 72 h 281"/>
                  <a:gd name="T60" fmla="*/ 20 w 301"/>
                  <a:gd name="T61" fmla="*/ 61 h 281"/>
                  <a:gd name="T62" fmla="*/ 26 w 301"/>
                  <a:gd name="T63" fmla="*/ 38 h 281"/>
                  <a:gd name="T64" fmla="*/ 61 w 301"/>
                  <a:gd name="T65" fmla="*/ 31 h 281"/>
                  <a:gd name="T66" fmla="*/ 68 w 301"/>
                  <a:gd name="T67" fmla="*/ 1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1" h="281">
                    <a:moveTo>
                      <a:pt x="72" y="0"/>
                    </a:moveTo>
                    <a:cubicBezTo>
                      <a:pt x="79" y="1"/>
                      <a:pt x="86" y="4"/>
                      <a:pt x="92" y="7"/>
                    </a:cubicBezTo>
                    <a:cubicBezTo>
                      <a:pt x="105" y="12"/>
                      <a:pt x="119" y="10"/>
                      <a:pt x="133" y="10"/>
                    </a:cubicBezTo>
                    <a:cubicBezTo>
                      <a:pt x="139" y="14"/>
                      <a:pt x="146" y="18"/>
                      <a:pt x="151" y="24"/>
                    </a:cubicBezTo>
                    <a:cubicBezTo>
                      <a:pt x="165" y="24"/>
                      <a:pt x="179" y="24"/>
                      <a:pt x="193" y="24"/>
                    </a:cubicBezTo>
                    <a:cubicBezTo>
                      <a:pt x="198" y="29"/>
                      <a:pt x="205" y="34"/>
                      <a:pt x="211" y="38"/>
                    </a:cubicBezTo>
                    <a:cubicBezTo>
                      <a:pt x="216" y="38"/>
                      <a:pt x="222" y="38"/>
                      <a:pt x="227" y="38"/>
                    </a:cubicBezTo>
                    <a:cubicBezTo>
                      <a:pt x="227" y="41"/>
                      <a:pt x="227" y="48"/>
                      <a:pt x="227" y="50"/>
                    </a:cubicBezTo>
                    <a:cubicBezTo>
                      <a:pt x="233" y="53"/>
                      <a:pt x="239" y="55"/>
                      <a:pt x="246" y="58"/>
                    </a:cubicBezTo>
                    <a:cubicBezTo>
                      <a:pt x="246" y="60"/>
                      <a:pt x="246" y="65"/>
                      <a:pt x="246" y="68"/>
                    </a:cubicBezTo>
                    <a:cubicBezTo>
                      <a:pt x="248" y="70"/>
                      <a:pt x="250" y="75"/>
                      <a:pt x="252" y="78"/>
                    </a:cubicBezTo>
                    <a:cubicBezTo>
                      <a:pt x="259" y="81"/>
                      <a:pt x="265" y="87"/>
                      <a:pt x="271" y="93"/>
                    </a:cubicBezTo>
                    <a:cubicBezTo>
                      <a:pt x="281" y="93"/>
                      <a:pt x="291" y="93"/>
                      <a:pt x="301" y="93"/>
                    </a:cubicBezTo>
                    <a:cubicBezTo>
                      <a:pt x="301" y="96"/>
                      <a:pt x="301" y="96"/>
                      <a:pt x="301" y="96"/>
                    </a:cubicBezTo>
                    <a:cubicBezTo>
                      <a:pt x="295" y="98"/>
                      <a:pt x="290" y="99"/>
                      <a:pt x="284" y="101"/>
                    </a:cubicBezTo>
                    <a:cubicBezTo>
                      <a:pt x="280" y="102"/>
                      <a:pt x="276" y="103"/>
                      <a:pt x="271" y="105"/>
                    </a:cubicBezTo>
                    <a:cubicBezTo>
                      <a:pt x="268" y="112"/>
                      <a:pt x="269" y="119"/>
                      <a:pt x="268" y="125"/>
                    </a:cubicBezTo>
                    <a:cubicBezTo>
                      <a:pt x="264" y="125"/>
                      <a:pt x="264" y="125"/>
                      <a:pt x="264" y="125"/>
                    </a:cubicBezTo>
                    <a:cubicBezTo>
                      <a:pt x="264" y="116"/>
                      <a:pt x="264" y="107"/>
                      <a:pt x="264" y="98"/>
                    </a:cubicBezTo>
                    <a:cubicBezTo>
                      <a:pt x="255" y="98"/>
                      <a:pt x="247" y="98"/>
                      <a:pt x="238" y="98"/>
                    </a:cubicBezTo>
                    <a:cubicBezTo>
                      <a:pt x="236" y="95"/>
                      <a:pt x="232" y="91"/>
                      <a:pt x="230" y="89"/>
                    </a:cubicBezTo>
                    <a:cubicBezTo>
                      <a:pt x="221" y="89"/>
                      <a:pt x="211" y="87"/>
                      <a:pt x="202" y="91"/>
                    </a:cubicBezTo>
                    <a:cubicBezTo>
                      <a:pt x="198" y="98"/>
                      <a:pt x="198" y="108"/>
                      <a:pt x="204" y="114"/>
                    </a:cubicBezTo>
                    <a:cubicBezTo>
                      <a:pt x="204" y="119"/>
                      <a:pt x="204" y="124"/>
                      <a:pt x="204" y="128"/>
                    </a:cubicBezTo>
                    <a:cubicBezTo>
                      <a:pt x="215" y="132"/>
                      <a:pt x="224" y="141"/>
                      <a:pt x="229" y="151"/>
                    </a:cubicBezTo>
                    <a:cubicBezTo>
                      <a:pt x="232" y="158"/>
                      <a:pt x="236" y="166"/>
                      <a:pt x="238" y="174"/>
                    </a:cubicBezTo>
                    <a:cubicBezTo>
                      <a:pt x="247" y="186"/>
                      <a:pt x="254" y="199"/>
                      <a:pt x="264" y="211"/>
                    </a:cubicBezTo>
                    <a:cubicBezTo>
                      <a:pt x="264" y="219"/>
                      <a:pt x="263" y="227"/>
                      <a:pt x="268" y="234"/>
                    </a:cubicBezTo>
                    <a:cubicBezTo>
                      <a:pt x="268" y="237"/>
                      <a:pt x="269" y="241"/>
                      <a:pt x="269" y="243"/>
                    </a:cubicBezTo>
                    <a:cubicBezTo>
                      <a:pt x="277" y="247"/>
                      <a:pt x="283" y="253"/>
                      <a:pt x="289" y="259"/>
                    </a:cubicBezTo>
                    <a:cubicBezTo>
                      <a:pt x="286" y="259"/>
                      <a:pt x="279" y="259"/>
                      <a:pt x="275" y="259"/>
                    </a:cubicBezTo>
                    <a:cubicBezTo>
                      <a:pt x="268" y="248"/>
                      <a:pt x="264" y="230"/>
                      <a:pt x="248" y="231"/>
                    </a:cubicBezTo>
                    <a:cubicBezTo>
                      <a:pt x="241" y="227"/>
                      <a:pt x="235" y="223"/>
                      <a:pt x="230" y="218"/>
                    </a:cubicBezTo>
                    <a:cubicBezTo>
                      <a:pt x="220" y="218"/>
                      <a:pt x="211" y="216"/>
                      <a:pt x="202" y="220"/>
                    </a:cubicBezTo>
                    <a:cubicBezTo>
                      <a:pt x="197" y="237"/>
                      <a:pt x="198" y="256"/>
                      <a:pt x="205" y="273"/>
                    </a:cubicBezTo>
                    <a:cubicBezTo>
                      <a:pt x="211" y="273"/>
                      <a:pt x="211" y="273"/>
                      <a:pt x="211" y="273"/>
                    </a:cubicBezTo>
                    <a:cubicBezTo>
                      <a:pt x="207" y="281"/>
                      <a:pt x="200" y="272"/>
                      <a:pt x="195" y="272"/>
                    </a:cubicBezTo>
                    <a:cubicBezTo>
                      <a:pt x="195" y="267"/>
                      <a:pt x="195" y="261"/>
                      <a:pt x="195" y="256"/>
                    </a:cubicBezTo>
                    <a:cubicBezTo>
                      <a:pt x="193" y="255"/>
                      <a:pt x="189" y="250"/>
                      <a:pt x="187" y="249"/>
                    </a:cubicBezTo>
                    <a:cubicBezTo>
                      <a:pt x="185" y="243"/>
                      <a:pt x="184" y="238"/>
                      <a:pt x="182" y="233"/>
                    </a:cubicBezTo>
                    <a:cubicBezTo>
                      <a:pt x="182" y="231"/>
                      <a:pt x="181" y="226"/>
                      <a:pt x="181" y="224"/>
                    </a:cubicBezTo>
                    <a:cubicBezTo>
                      <a:pt x="177" y="220"/>
                      <a:pt x="173" y="217"/>
                      <a:pt x="170" y="213"/>
                    </a:cubicBezTo>
                    <a:cubicBezTo>
                      <a:pt x="167" y="213"/>
                      <a:pt x="161" y="213"/>
                      <a:pt x="158" y="213"/>
                    </a:cubicBezTo>
                    <a:cubicBezTo>
                      <a:pt x="158" y="207"/>
                      <a:pt x="158" y="201"/>
                      <a:pt x="158" y="195"/>
                    </a:cubicBezTo>
                    <a:cubicBezTo>
                      <a:pt x="145" y="196"/>
                      <a:pt x="131" y="192"/>
                      <a:pt x="119" y="197"/>
                    </a:cubicBezTo>
                    <a:cubicBezTo>
                      <a:pt x="115" y="204"/>
                      <a:pt x="117" y="212"/>
                      <a:pt x="117" y="219"/>
                    </a:cubicBezTo>
                    <a:cubicBezTo>
                      <a:pt x="122" y="225"/>
                      <a:pt x="121" y="233"/>
                      <a:pt x="122" y="241"/>
                    </a:cubicBezTo>
                    <a:cubicBezTo>
                      <a:pt x="114" y="241"/>
                      <a:pt x="107" y="241"/>
                      <a:pt x="100" y="241"/>
                    </a:cubicBezTo>
                    <a:cubicBezTo>
                      <a:pt x="98" y="235"/>
                      <a:pt x="96" y="229"/>
                      <a:pt x="94" y="224"/>
                    </a:cubicBezTo>
                    <a:cubicBezTo>
                      <a:pt x="94" y="222"/>
                      <a:pt x="94" y="218"/>
                      <a:pt x="93" y="215"/>
                    </a:cubicBezTo>
                    <a:cubicBezTo>
                      <a:pt x="88" y="209"/>
                      <a:pt x="84" y="203"/>
                      <a:pt x="80" y="197"/>
                    </a:cubicBezTo>
                    <a:cubicBezTo>
                      <a:pt x="80" y="190"/>
                      <a:pt x="80" y="182"/>
                      <a:pt x="80" y="174"/>
                    </a:cubicBezTo>
                    <a:cubicBezTo>
                      <a:pt x="86" y="167"/>
                      <a:pt x="86" y="158"/>
                      <a:pt x="81" y="150"/>
                    </a:cubicBezTo>
                    <a:cubicBezTo>
                      <a:pt x="79" y="143"/>
                      <a:pt x="81" y="136"/>
                      <a:pt x="77" y="129"/>
                    </a:cubicBezTo>
                    <a:cubicBezTo>
                      <a:pt x="73" y="126"/>
                      <a:pt x="68" y="124"/>
                      <a:pt x="64" y="122"/>
                    </a:cubicBezTo>
                    <a:cubicBezTo>
                      <a:pt x="49" y="122"/>
                      <a:pt x="46" y="106"/>
                      <a:pt x="37" y="97"/>
                    </a:cubicBezTo>
                    <a:cubicBezTo>
                      <a:pt x="34" y="98"/>
                      <a:pt x="29" y="98"/>
                      <a:pt x="26" y="98"/>
                    </a:cubicBezTo>
                    <a:cubicBezTo>
                      <a:pt x="24" y="95"/>
                      <a:pt x="20" y="91"/>
                      <a:pt x="18" y="89"/>
                    </a:cubicBezTo>
                    <a:cubicBezTo>
                      <a:pt x="12" y="89"/>
                      <a:pt x="6" y="89"/>
                      <a:pt x="0" y="89"/>
                    </a:cubicBezTo>
                    <a:cubicBezTo>
                      <a:pt x="2" y="83"/>
                      <a:pt x="5" y="78"/>
                      <a:pt x="7" y="72"/>
                    </a:cubicBezTo>
                    <a:cubicBezTo>
                      <a:pt x="8" y="69"/>
                      <a:pt x="11" y="64"/>
                      <a:pt x="12" y="61"/>
                    </a:cubicBezTo>
                    <a:cubicBezTo>
                      <a:pt x="14" y="61"/>
                      <a:pt x="17" y="61"/>
                      <a:pt x="20" y="61"/>
                    </a:cubicBezTo>
                    <a:cubicBezTo>
                      <a:pt x="20" y="58"/>
                      <a:pt x="20" y="53"/>
                      <a:pt x="20" y="50"/>
                    </a:cubicBezTo>
                    <a:cubicBezTo>
                      <a:pt x="22" y="47"/>
                      <a:pt x="24" y="41"/>
                      <a:pt x="26" y="38"/>
                    </a:cubicBezTo>
                    <a:cubicBezTo>
                      <a:pt x="34" y="38"/>
                      <a:pt x="41" y="38"/>
                      <a:pt x="49" y="37"/>
                    </a:cubicBezTo>
                    <a:cubicBezTo>
                      <a:pt x="52" y="36"/>
                      <a:pt x="58" y="33"/>
                      <a:pt x="61" y="31"/>
                    </a:cubicBezTo>
                    <a:cubicBezTo>
                      <a:pt x="61" y="29"/>
                      <a:pt x="61" y="24"/>
                      <a:pt x="62" y="22"/>
                    </a:cubicBezTo>
                    <a:cubicBezTo>
                      <a:pt x="63" y="19"/>
                      <a:pt x="66" y="15"/>
                      <a:pt x="68" y="12"/>
                    </a:cubicBezTo>
                    <a:cubicBezTo>
                      <a:pt x="69" y="9"/>
                      <a:pt x="71" y="3"/>
                      <a:pt x="72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26" name="Freeform 342">
                <a:extLst>
                  <a:ext uri="{FF2B5EF4-FFF2-40B4-BE49-F238E27FC236}">
                    <a16:creationId xmlns:a16="http://schemas.microsoft.com/office/drawing/2014/main" id="{67C6A263-5C20-40B0-A181-9790852BC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" y="3914"/>
                <a:ext cx="36" cy="36"/>
              </a:xfrm>
              <a:custGeom>
                <a:avLst/>
                <a:gdLst>
                  <a:gd name="T0" fmla="*/ 25 w 48"/>
                  <a:gd name="T1" fmla="*/ 0 h 47"/>
                  <a:gd name="T2" fmla="*/ 29 w 48"/>
                  <a:gd name="T3" fmla="*/ 0 h 47"/>
                  <a:gd name="T4" fmla="*/ 23 w 48"/>
                  <a:gd name="T5" fmla="*/ 12 h 47"/>
                  <a:gd name="T6" fmla="*/ 22 w 48"/>
                  <a:gd name="T7" fmla="*/ 21 h 47"/>
                  <a:gd name="T8" fmla="*/ 48 w 48"/>
                  <a:gd name="T9" fmla="*/ 39 h 47"/>
                  <a:gd name="T10" fmla="*/ 26 w 48"/>
                  <a:gd name="T11" fmla="*/ 46 h 47"/>
                  <a:gd name="T12" fmla="*/ 14 w 48"/>
                  <a:gd name="T13" fmla="*/ 39 h 47"/>
                  <a:gd name="T14" fmla="*/ 14 w 48"/>
                  <a:gd name="T15" fmla="*/ 27 h 47"/>
                  <a:gd name="T16" fmla="*/ 0 w 48"/>
                  <a:gd name="T17" fmla="*/ 27 h 47"/>
                  <a:gd name="T18" fmla="*/ 0 w 48"/>
                  <a:gd name="T19" fmla="*/ 24 h 47"/>
                  <a:gd name="T20" fmla="*/ 25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8" y="3"/>
                      <a:pt x="25" y="8"/>
                      <a:pt x="23" y="12"/>
                    </a:cubicBezTo>
                    <a:cubicBezTo>
                      <a:pt x="23" y="14"/>
                      <a:pt x="23" y="18"/>
                      <a:pt x="22" y="21"/>
                    </a:cubicBezTo>
                    <a:cubicBezTo>
                      <a:pt x="30" y="28"/>
                      <a:pt x="37" y="36"/>
                      <a:pt x="48" y="39"/>
                    </a:cubicBezTo>
                    <a:cubicBezTo>
                      <a:pt x="42" y="45"/>
                      <a:pt x="34" y="47"/>
                      <a:pt x="26" y="46"/>
                    </a:cubicBezTo>
                    <a:cubicBezTo>
                      <a:pt x="23" y="44"/>
                      <a:pt x="17" y="41"/>
                      <a:pt x="14" y="39"/>
                    </a:cubicBezTo>
                    <a:cubicBezTo>
                      <a:pt x="14" y="36"/>
                      <a:pt x="14" y="30"/>
                      <a:pt x="14" y="27"/>
                    </a:cubicBezTo>
                    <a:cubicBezTo>
                      <a:pt x="10" y="27"/>
                      <a:pt x="3" y="27"/>
                      <a:pt x="0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1" y="20"/>
                      <a:pt x="21" y="11"/>
                      <a:pt x="25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27" name="Line 343">
                <a:extLst>
                  <a:ext uri="{FF2B5EF4-FFF2-40B4-BE49-F238E27FC236}">
                    <a16:creationId xmlns:a16="http://schemas.microsoft.com/office/drawing/2014/main" id="{915265B8-C723-46B1-BA9A-1057BAEC6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1" y="392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28" name="Line 344">
                <a:extLst>
                  <a:ext uri="{FF2B5EF4-FFF2-40B4-BE49-F238E27FC236}">
                    <a16:creationId xmlns:a16="http://schemas.microsoft.com/office/drawing/2014/main" id="{62AFF4EE-A23E-4BDD-A555-8988EB5F2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1" y="392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29" name="Freeform 345">
                <a:extLst>
                  <a:ext uri="{FF2B5EF4-FFF2-40B4-BE49-F238E27FC236}">
                    <a16:creationId xmlns:a16="http://schemas.microsoft.com/office/drawing/2014/main" id="{12F1B5C5-1415-4424-A2D0-80368CB8B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" y="3920"/>
                <a:ext cx="8" cy="8"/>
              </a:xfrm>
              <a:custGeom>
                <a:avLst/>
                <a:gdLst>
                  <a:gd name="T0" fmla="*/ 0 w 10"/>
                  <a:gd name="T1" fmla="*/ 1 h 10"/>
                  <a:gd name="T2" fmla="*/ 9 w 10"/>
                  <a:gd name="T3" fmla="*/ 10 h 10"/>
                  <a:gd name="T4" fmla="*/ 0 w 10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0" y="1"/>
                    </a:moveTo>
                    <a:cubicBezTo>
                      <a:pt x="7" y="0"/>
                      <a:pt x="10" y="3"/>
                      <a:pt x="9" y="10"/>
                    </a:cubicBezTo>
                    <a:cubicBezTo>
                      <a:pt x="2" y="10"/>
                      <a:pt x="0" y="8"/>
                      <a:pt x="0" y="1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30" name="Freeform 346">
                <a:extLst>
                  <a:ext uri="{FF2B5EF4-FFF2-40B4-BE49-F238E27FC236}">
                    <a16:creationId xmlns:a16="http://schemas.microsoft.com/office/drawing/2014/main" id="{F1AD4E67-750A-44A6-8B66-4EB29FB5B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" y="3928"/>
                <a:ext cx="160" cy="153"/>
              </a:xfrm>
              <a:custGeom>
                <a:avLst/>
                <a:gdLst>
                  <a:gd name="T0" fmla="*/ 201 w 213"/>
                  <a:gd name="T1" fmla="*/ 0 h 203"/>
                  <a:gd name="T2" fmla="*/ 213 w 213"/>
                  <a:gd name="T3" fmla="*/ 0 h 203"/>
                  <a:gd name="T4" fmla="*/ 213 w 213"/>
                  <a:gd name="T5" fmla="*/ 12 h 203"/>
                  <a:gd name="T6" fmla="*/ 200 w 213"/>
                  <a:gd name="T7" fmla="*/ 30 h 203"/>
                  <a:gd name="T8" fmla="*/ 193 w 213"/>
                  <a:gd name="T9" fmla="*/ 46 h 203"/>
                  <a:gd name="T10" fmla="*/ 187 w 213"/>
                  <a:gd name="T11" fmla="*/ 46 h 203"/>
                  <a:gd name="T12" fmla="*/ 181 w 213"/>
                  <a:gd name="T13" fmla="*/ 58 h 203"/>
                  <a:gd name="T14" fmla="*/ 183 w 213"/>
                  <a:gd name="T15" fmla="*/ 85 h 203"/>
                  <a:gd name="T16" fmla="*/ 204 w 213"/>
                  <a:gd name="T17" fmla="*/ 88 h 203"/>
                  <a:gd name="T18" fmla="*/ 201 w 213"/>
                  <a:gd name="T19" fmla="*/ 104 h 203"/>
                  <a:gd name="T20" fmla="*/ 178 w 213"/>
                  <a:gd name="T21" fmla="*/ 107 h 203"/>
                  <a:gd name="T22" fmla="*/ 158 w 213"/>
                  <a:gd name="T23" fmla="*/ 126 h 203"/>
                  <a:gd name="T24" fmla="*/ 155 w 213"/>
                  <a:gd name="T25" fmla="*/ 145 h 203"/>
                  <a:gd name="T26" fmla="*/ 138 w 213"/>
                  <a:gd name="T27" fmla="*/ 160 h 203"/>
                  <a:gd name="T28" fmla="*/ 118 w 213"/>
                  <a:gd name="T29" fmla="*/ 167 h 203"/>
                  <a:gd name="T30" fmla="*/ 103 w 213"/>
                  <a:gd name="T31" fmla="*/ 177 h 203"/>
                  <a:gd name="T32" fmla="*/ 100 w 213"/>
                  <a:gd name="T33" fmla="*/ 196 h 203"/>
                  <a:gd name="T34" fmla="*/ 84 w 213"/>
                  <a:gd name="T35" fmla="*/ 199 h 203"/>
                  <a:gd name="T36" fmla="*/ 84 w 213"/>
                  <a:gd name="T37" fmla="*/ 188 h 203"/>
                  <a:gd name="T38" fmla="*/ 49 w 213"/>
                  <a:gd name="T39" fmla="*/ 195 h 203"/>
                  <a:gd name="T40" fmla="*/ 31 w 213"/>
                  <a:gd name="T41" fmla="*/ 190 h 203"/>
                  <a:gd name="T42" fmla="*/ 17 w 213"/>
                  <a:gd name="T43" fmla="*/ 186 h 203"/>
                  <a:gd name="T44" fmla="*/ 3 w 213"/>
                  <a:gd name="T45" fmla="*/ 173 h 203"/>
                  <a:gd name="T46" fmla="*/ 0 w 213"/>
                  <a:gd name="T47" fmla="*/ 159 h 203"/>
                  <a:gd name="T48" fmla="*/ 22 w 213"/>
                  <a:gd name="T49" fmla="*/ 136 h 203"/>
                  <a:gd name="T50" fmla="*/ 34 w 213"/>
                  <a:gd name="T51" fmla="*/ 120 h 203"/>
                  <a:gd name="T52" fmla="*/ 56 w 213"/>
                  <a:gd name="T53" fmla="*/ 117 h 203"/>
                  <a:gd name="T54" fmla="*/ 70 w 213"/>
                  <a:gd name="T55" fmla="*/ 99 h 203"/>
                  <a:gd name="T56" fmla="*/ 70 w 213"/>
                  <a:gd name="T57" fmla="*/ 88 h 203"/>
                  <a:gd name="T58" fmla="*/ 100 w 213"/>
                  <a:gd name="T59" fmla="*/ 84 h 203"/>
                  <a:gd name="T60" fmla="*/ 110 w 213"/>
                  <a:gd name="T61" fmla="*/ 83 h 203"/>
                  <a:gd name="T62" fmla="*/ 117 w 213"/>
                  <a:gd name="T63" fmla="*/ 75 h 203"/>
                  <a:gd name="T64" fmla="*/ 138 w 213"/>
                  <a:gd name="T65" fmla="*/ 69 h 203"/>
                  <a:gd name="T66" fmla="*/ 174 w 213"/>
                  <a:gd name="T67" fmla="*/ 40 h 203"/>
                  <a:gd name="T68" fmla="*/ 201 w 213"/>
                  <a:gd name="T6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3" h="203">
                    <a:moveTo>
                      <a:pt x="201" y="0"/>
                    </a:moveTo>
                    <a:cubicBezTo>
                      <a:pt x="204" y="0"/>
                      <a:pt x="210" y="0"/>
                      <a:pt x="213" y="0"/>
                    </a:cubicBezTo>
                    <a:cubicBezTo>
                      <a:pt x="213" y="3"/>
                      <a:pt x="213" y="9"/>
                      <a:pt x="213" y="12"/>
                    </a:cubicBezTo>
                    <a:cubicBezTo>
                      <a:pt x="207" y="17"/>
                      <a:pt x="203" y="23"/>
                      <a:pt x="200" y="30"/>
                    </a:cubicBezTo>
                    <a:cubicBezTo>
                      <a:pt x="198" y="35"/>
                      <a:pt x="195" y="41"/>
                      <a:pt x="193" y="46"/>
                    </a:cubicBezTo>
                    <a:cubicBezTo>
                      <a:pt x="192" y="46"/>
                      <a:pt x="188" y="46"/>
                      <a:pt x="187" y="46"/>
                    </a:cubicBezTo>
                    <a:cubicBezTo>
                      <a:pt x="185" y="49"/>
                      <a:pt x="182" y="55"/>
                      <a:pt x="181" y="58"/>
                    </a:cubicBezTo>
                    <a:cubicBezTo>
                      <a:pt x="181" y="67"/>
                      <a:pt x="179" y="77"/>
                      <a:pt x="183" y="85"/>
                    </a:cubicBezTo>
                    <a:cubicBezTo>
                      <a:pt x="190" y="89"/>
                      <a:pt x="197" y="87"/>
                      <a:pt x="204" y="88"/>
                    </a:cubicBezTo>
                    <a:cubicBezTo>
                      <a:pt x="204" y="94"/>
                      <a:pt x="203" y="99"/>
                      <a:pt x="201" y="104"/>
                    </a:cubicBezTo>
                    <a:cubicBezTo>
                      <a:pt x="194" y="107"/>
                      <a:pt x="186" y="106"/>
                      <a:pt x="178" y="107"/>
                    </a:cubicBezTo>
                    <a:cubicBezTo>
                      <a:pt x="171" y="113"/>
                      <a:pt x="164" y="119"/>
                      <a:pt x="158" y="126"/>
                    </a:cubicBezTo>
                    <a:cubicBezTo>
                      <a:pt x="157" y="132"/>
                      <a:pt x="157" y="139"/>
                      <a:pt x="155" y="145"/>
                    </a:cubicBezTo>
                    <a:cubicBezTo>
                      <a:pt x="151" y="152"/>
                      <a:pt x="145" y="157"/>
                      <a:pt x="138" y="160"/>
                    </a:cubicBezTo>
                    <a:cubicBezTo>
                      <a:pt x="131" y="163"/>
                      <a:pt x="125" y="165"/>
                      <a:pt x="118" y="167"/>
                    </a:cubicBezTo>
                    <a:cubicBezTo>
                      <a:pt x="113" y="171"/>
                      <a:pt x="108" y="174"/>
                      <a:pt x="103" y="177"/>
                    </a:cubicBezTo>
                    <a:cubicBezTo>
                      <a:pt x="102" y="183"/>
                      <a:pt x="103" y="190"/>
                      <a:pt x="100" y="196"/>
                    </a:cubicBezTo>
                    <a:cubicBezTo>
                      <a:pt x="94" y="197"/>
                      <a:pt x="89" y="199"/>
                      <a:pt x="84" y="199"/>
                    </a:cubicBezTo>
                    <a:cubicBezTo>
                      <a:pt x="84" y="196"/>
                      <a:pt x="84" y="191"/>
                      <a:pt x="84" y="188"/>
                    </a:cubicBezTo>
                    <a:cubicBezTo>
                      <a:pt x="74" y="195"/>
                      <a:pt x="61" y="203"/>
                      <a:pt x="49" y="195"/>
                    </a:cubicBezTo>
                    <a:cubicBezTo>
                      <a:pt x="43" y="194"/>
                      <a:pt x="36" y="193"/>
                      <a:pt x="31" y="190"/>
                    </a:cubicBezTo>
                    <a:cubicBezTo>
                      <a:pt x="26" y="189"/>
                      <a:pt x="21" y="188"/>
                      <a:pt x="17" y="186"/>
                    </a:cubicBezTo>
                    <a:cubicBezTo>
                      <a:pt x="11" y="183"/>
                      <a:pt x="6" y="178"/>
                      <a:pt x="3" y="173"/>
                    </a:cubicBezTo>
                    <a:cubicBezTo>
                      <a:pt x="2" y="168"/>
                      <a:pt x="1" y="164"/>
                      <a:pt x="0" y="159"/>
                    </a:cubicBezTo>
                    <a:cubicBezTo>
                      <a:pt x="11" y="156"/>
                      <a:pt x="19" y="147"/>
                      <a:pt x="22" y="136"/>
                    </a:cubicBezTo>
                    <a:cubicBezTo>
                      <a:pt x="26" y="130"/>
                      <a:pt x="30" y="125"/>
                      <a:pt x="34" y="120"/>
                    </a:cubicBezTo>
                    <a:cubicBezTo>
                      <a:pt x="41" y="119"/>
                      <a:pt x="50" y="122"/>
                      <a:pt x="56" y="117"/>
                    </a:cubicBezTo>
                    <a:cubicBezTo>
                      <a:pt x="61" y="111"/>
                      <a:pt x="64" y="104"/>
                      <a:pt x="70" y="99"/>
                    </a:cubicBezTo>
                    <a:cubicBezTo>
                      <a:pt x="70" y="96"/>
                      <a:pt x="70" y="90"/>
                      <a:pt x="70" y="88"/>
                    </a:cubicBezTo>
                    <a:cubicBezTo>
                      <a:pt x="80" y="87"/>
                      <a:pt x="91" y="90"/>
                      <a:pt x="100" y="84"/>
                    </a:cubicBezTo>
                    <a:cubicBezTo>
                      <a:pt x="103" y="83"/>
                      <a:pt x="107" y="83"/>
                      <a:pt x="110" y="83"/>
                    </a:cubicBezTo>
                    <a:cubicBezTo>
                      <a:pt x="111" y="81"/>
                      <a:pt x="115" y="77"/>
                      <a:pt x="117" y="75"/>
                    </a:cubicBezTo>
                    <a:cubicBezTo>
                      <a:pt x="124" y="73"/>
                      <a:pt x="131" y="71"/>
                      <a:pt x="138" y="69"/>
                    </a:cubicBezTo>
                    <a:cubicBezTo>
                      <a:pt x="152" y="62"/>
                      <a:pt x="160" y="47"/>
                      <a:pt x="174" y="40"/>
                    </a:cubicBezTo>
                    <a:cubicBezTo>
                      <a:pt x="182" y="25"/>
                      <a:pt x="193" y="14"/>
                      <a:pt x="201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31" name="Freeform 347">
                <a:extLst>
                  <a:ext uri="{FF2B5EF4-FFF2-40B4-BE49-F238E27FC236}">
                    <a16:creationId xmlns:a16="http://schemas.microsoft.com/office/drawing/2014/main" id="{1AD551A7-F035-4E10-AF2B-7F316ABA7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" y="3932"/>
                <a:ext cx="21" cy="6"/>
              </a:xfrm>
              <a:custGeom>
                <a:avLst/>
                <a:gdLst>
                  <a:gd name="T0" fmla="*/ 0 w 28"/>
                  <a:gd name="T1" fmla="*/ 5 h 9"/>
                  <a:gd name="T2" fmla="*/ 28 w 28"/>
                  <a:gd name="T3" fmla="*/ 5 h 9"/>
                  <a:gd name="T4" fmla="*/ 28 w 28"/>
                  <a:gd name="T5" fmla="*/ 9 h 9"/>
                  <a:gd name="T6" fmla="*/ 0 w 28"/>
                  <a:gd name="T7" fmla="*/ 9 h 9"/>
                  <a:gd name="T8" fmla="*/ 0 w 2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9">
                    <a:moveTo>
                      <a:pt x="0" y="5"/>
                    </a:moveTo>
                    <a:cubicBezTo>
                      <a:pt x="9" y="0"/>
                      <a:pt x="18" y="0"/>
                      <a:pt x="28" y="5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18" y="9"/>
                      <a:pt x="9" y="9"/>
                      <a:pt x="0" y="9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32" name="Line 348">
                <a:extLst>
                  <a:ext uri="{FF2B5EF4-FFF2-40B4-BE49-F238E27FC236}">
                    <a16:creationId xmlns:a16="http://schemas.microsoft.com/office/drawing/2014/main" id="{13FC4AF6-AFF3-417B-864C-41E4F7201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8" y="39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33" name="Line 349">
                <a:extLst>
                  <a:ext uri="{FF2B5EF4-FFF2-40B4-BE49-F238E27FC236}">
                    <a16:creationId xmlns:a16="http://schemas.microsoft.com/office/drawing/2014/main" id="{24677FD1-D668-4B46-9B58-F26792E0E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8" y="39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34" name="Freeform 350">
                <a:extLst>
                  <a:ext uri="{FF2B5EF4-FFF2-40B4-BE49-F238E27FC236}">
                    <a16:creationId xmlns:a16="http://schemas.microsoft.com/office/drawing/2014/main" id="{564CA28B-5FB6-4C49-B513-89B1BB4A7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5" y="3941"/>
                <a:ext cx="7" cy="7"/>
              </a:xfrm>
              <a:custGeom>
                <a:avLst/>
                <a:gdLst>
                  <a:gd name="T0" fmla="*/ 2 w 10"/>
                  <a:gd name="T1" fmla="*/ 2 h 10"/>
                  <a:gd name="T2" fmla="*/ 9 w 10"/>
                  <a:gd name="T3" fmla="*/ 9 h 10"/>
                  <a:gd name="T4" fmla="*/ 2 w 10"/>
                  <a:gd name="T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cubicBezTo>
                      <a:pt x="8" y="0"/>
                      <a:pt x="10" y="2"/>
                      <a:pt x="9" y="9"/>
                    </a:cubicBezTo>
                    <a:cubicBezTo>
                      <a:pt x="3" y="10"/>
                      <a:pt x="0" y="8"/>
                      <a:pt x="2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35" name="Line 351">
                <a:extLst>
                  <a:ext uri="{FF2B5EF4-FFF2-40B4-BE49-F238E27FC236}">
                    <a16:creationId xmlns:a16="http://schemas.microsoft.com/office/drawing/2014/main" id="{EBBDC99E-AEC8-498E-BC84-B0D5EF149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3" y="39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36" name="Line 352">
                <a:extLst>
                  <a:ext uri="{FF2B5EF4-FFF2-40B4-BE49-F238E27FC236}">
                    <a16:creationId xmlns:a16="http://schemas.microsoft.com/office/drawing/2014/main" id="{CF80E597-9AB9-43B8-9804-B4B0CDF88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3" y="39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37" name="Freeform 353">
                <a:extLst>
                  <a:ext uri="{FF2B5EF4-FFF2-40B4-BE49-F238E27FC236}">
                    <a16:creationId xmlns:a16="http://schemas.microsoft.com/office/drawing/2014/main" id="{5256F638-D5B9-4311-A0E8-37F722A83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" y="3952"/>
                <a:ext cx="10" cy="11"/>
              </a:xfrm>
              <a:custGeom>
                <a:avLst/>
                <a:gdLst>
                  <a:gd name="T0" fmla="*/ 1 w 14"/>
                  <a:gd name="T1" fmla="*/ 2 h 15"/>
                  <a:gd name="T2" fmla="*/ 12 w 14"/>
                  <a:gd name="T3" fmla="*/ 0 h 15"/>
                  <a:gd name="T4" fmla="*/ 0 w 14"/>
                  <a:gd name="T5" fmla="*/ 12 h 15"/>
                  <a:gd name="T6" fmla="*/ 1 w 14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" y="2"/>
                    </a:moveTo>
                    <a:cubicBezTo>
                      <a:pt x="4" y="2"/>
                      <a:pt x="9" y="1"/>
                      <a:pt x="12" y="0"/>
                    </a:cubicBezTo>
                    <a:cubicBezTo>
                      <a:pt x="14" y="6"/>
                      <a:pt x="5" y="15"/>
                      <a:pt x="0" y="12"/>
                    </a:cubicBezTo>
                    <a:cubicBezTo>
                      <a:pt x="0" y="10"/>
                      <a:pt x="1" y="4"/>
                      <a:pt x="1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38" name="Line 354">
                <a:extLst>
                  <a:ext uri="{FF2B5EF4-FFF2-40B4-BE49-F238E27FC236}">
                    <a16:creationId xmlns:a16="http://schemas.microsoft.com/office/drawing/2014/main" id="{3184C901-6FE4-4642-9A4B-72B9F393E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1" y="395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39" name="Line 355">
                <a:extLst>
                  <a:ext uri="{FF2B5EF4-FFF2-40B4-BE49-F238E27FC236}">
                    <a16:creationId xmlns:a16="http://schemas.microsoft.com/office/drawing/2014/main" id="{EC90BE9C-66CD-469E-9808-27613FBFD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1" y="395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40" name="Line 356">
                <a:extLst>
                  <a:ext uri="{FF2B5EF4-FFF2-40B4-BE49-F238E27FC236}">
                    <a16:creationId xmlns:a16="http://schemas.microsoft.com/office/drawing/2014/main" id="{55303056-1A22-475A-8287-DE808721D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2" y="395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41" name="Line 357">
                <a:extLst>
                  <a:ext uri="{FF2B5EF4-FFF2-40B4-BE49-F238E27FC236}">
                    <a16:creationId xmlns:a16="http://schemas.microsoft.com/office/drawing/2014/main" id="{74AD8602-8D29-497B-B688-8136F818B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2" y="395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42" name="Freeform 358">
                <a:extLst>
                  <a:ext uri="{FF2B5EF4-FFF2-40B4-BE49-F238E27FC236}">
                    <a16:creationId xmlns:a16="http://schemas.microsoft.com/office/drawing/2014/main" id="{59A2CCF6-07B2-4698-B698-736922929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0" y="3957"/>
                <a:ext cx="12" cy="12"/>
              </a:xfrm>
              <a:custGeom>
                <a:avLst/>
                <a:gdLst>
                  <a:gd name="T0" fmla="*/ 2 w 16"/>
                  <a:gd name="T1" fmla="*/ 3 h 16"/>
                  <a:gd name="T2" fmla="*/ 14 w 16"/>
                  <a:gd name="T3" fmla="*/ 15 h 16"/>
                  <a:gd name="T4" fmla="*/ 2 w 16"/>
                  <a:gd name="T5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2" y="3"/>
                    </a:moveTo>
                    <a:cubicBezTo>
                      <a:pt x="8" y="0"/>
                      <a:pt x="16" y="9"/>
                      <a:pt x="14" y="15"/>
                    </a:cubicBezTo>
                    <a:cubicBezTo>
                      <a:pt x="8" y="16"/>
                      <a:pt x="0" y="9"/>
                      <a:pt x="2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43" name="Line 359">
                <a:extLst>
                  <a:ext uri="{FF2B5EF4-FFF2-40B4-BE49-F238E27FC236}">
                    <a16:creationId xmlns:a16="http://schemas.microsoft.com/office/drawing/2014/main" id="{26D56798-4726-4C6D-8B60-89C2A80B5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2" y="39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44" name="Line 360">
                <a:extLst>
                  <a:ext uri="{FF2B5EF4-FFF2-40B4-BE49-F238E27FC236}">
                    <a16:creationId xmlns:a16="http://schemas.microsoft.com/office/drawing/2014/main" id="{8C60E754-84C2-4300-9EB8-C1D55C7AE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2" y="39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45" name="Freeform 361">
                <a:extLst>
                  <a:ext uri="{FF2B5EF4-FFF2-40B4-BE49-F238E27FC236}">
                    <a16:creationId xmlns:a16="http://schemas.microsoft.com/office/drawing/2014/main" id="{52458EDE-171A-4C03-A6E8-95DAA0ABB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" y="3964"/>
                <a:ext cx="33" cy="26"/>
              </a:xfrm>
              <a:custGeom>
                <a:avLst/>
                <a:gdLst>
                  <a:gd name="T0" fmla="*/ 20 w 43"/>
                  <a:gd name="T1" fmla="*/ 6 h 35"/>
                  <a:gd name="T2" fmla="*/ 43 w 43"/>
                  <a:gd name="T3" fmla="*/ 10 h 35"/>
                  <a:gd name="T4" fmla="*/ 25 w 43"/>
                  <a:gd name="T5" fmla="*/ 17 h 35"/>
                  <a:gd name="T6" fmla="*/ 14 w 43"/>
                  <a:gd name="T7" fmla="*/ 23 h 35"/>
                  <a:gd name="T8" fmla="*/ 14 w 43"/>
                  <a:gd name="T9" fmla="*/ 35 h 35"/>
                  <a:gd name="T10" fmla="*/ 0 w 43"/>
                  <a:gd name="T11" fmla="*/ 35 h 35"/>
                  <a:gd name="T12" fmla="*/ 0 w 43"/>
                  <a:gd name="T13" fmla="*/ 17 h 35"/>
                  <a:gd name="T14" fmla="*/ 9 w 43"/>
                  <a:gd name="T15" fmla="*/ 17 h 35"/>
                  <a:gd name="T16" fmla="*/ 9 w 43"/>
                  <a:gd name="T17" fmla="*/ 8 h 35"/>
                  <a:gd name="T18" fmla="*/ 20 w 43"/>
                  <a:gd name="T19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20" y="6"/>
                    </a:moveTo>
                    <a:cubicBezTo>
                      <a:pt x="28" y="0"/>
                      <a:pt x="37" y="3"/>
                      <a:pt x="43" y="10"/>
                    </a:cubicBezTo>
                    <a:cubicBezTo>
                      <a:pt x="37" y="12"/>
                      <a:pt x="31" y="15"/>
                      <a:pt x="25" y="17"/>
                    </a:cubicBezTo>
                    <a:cubicBezTo>
                      <a:pt x="22" y="19"/>
                      <a:pt x="16" y="22"/>
                      <a:pt x="14" y="23"/>
                    </a:cubicBezTo>
                    <a:cubicBezTo>
                      <a:pt x="14" y="26"/>
                      <a:pt x="14" y="32"/>
                      <a:pt x="14" y="35"/>
                    </a:cubicBezTo>
                    <a:cubicBezTo>
                      <a:pt x="10" y="35"/>
                      <a:pt x="4" y="35"/>
                      <a:pt x="0" y="35"/>
                    </a:cubicBezTo>
                    <a:cubicBezTo>
                      <a:pt x="0" y="29"/>
                      <a:pt x="0" y="23"/>
                      <a:pt x="0" y="17"/>
                    </a:cubicBezTo>
                    <a:cubicBezTo>
                      <a:pt x="2" y="17"/>
                      <a:pt x="7" y="17"/>
                      <a:pt x="9" y="17"/>
                    </a:cubicBezTo>
                    <a:cubicBezTo>
                      <a:pt x="9" y="14"/>
                      <a:pt x="9" y="10"/>
                      <a:pt x="9" y="8"/>
                    </a:cubicBezTo>
                    <a:cubicBezTo>
                      <a:pt x="12" y="7"/>
                      <a:pt x="17" y="7"/>
                      <a:pt x="20" y="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46" name="Line 362">
                <a:extLst>
                  <a:ext uri="{FF2B5EF4-FFF2-40B4-BE49-F238E27FC236}">
                    <a16:creationId xmlns:a16="http://schemas.microsoft.com/office/drawing/2014/main" id="{7F9E9DC0-ECF1-4F89-AFAD-1C3372EE4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9" y="397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47" name="Line 363">
                <a:extLst>
                  <a:ext uri="{FF2B5EF4-FFF2-40B4-BE49-F238E27FC236}">
                    <a16:creationId xmlns:a16="http://schemas.microsoft.com/office/drawing/2014/main" id="{80601399-E53E-45A5-9FF4-F79659F50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9" y="397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48" name="Freeform 364">
                <a:extLst>
                  <a:ext uri="{FF2B5EF4-FFF2-40B4-BE49-F238E27FC236}">
                    <a16:creationId xmlns:a16="http://schemas.microsoft.com/office/drawing/2014/main" id="{B740A4A5-38DD-47FE-B3F7-BA40873E4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3" y="3980"/>
                <a:ext cx="19" cy="23"/>
              </a:xfrm>
              <a:custGeom>
                <a:avLst/>
                <a:gdLst>
                  <a:gd name="T0" fmla="*/ 15 w 26"/>
                  <a:gd name="T1" fmla="*/ 0 h 31"/>
                  <a:gd name="T2" fmla="*/ 17 w 26"/>
                  <a:gd name="T3" fmla="*/ 0 h 31"/>
                  <a:gd name="T4" fmla="*/ 19 w 26"/>
                  <a:gd name="T5" fmla="*/ 20 h 31"/>
                  <a:gd name="T6" fmla="*/ 6 w 26"/>
                  <a:gd name="T7" fmla="*/ 25 h 31"/>
                  <a:gd name="T8" fmla="*/ 15 w 2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15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8" y="6"/>
                      <a:pt x="26" y="14"/>
                      <a:pt x="19" y="20"/>
                    </a:cubicBezTo>
                    <a:cubicBezTo>
                      <a:pt x="16" y="23"/>
                      <a:pt x="12" y="31"/>
                      <a:pt x="6" y="25"/>
                    </a:cubicBezTo>
                    <a:cubicBezTo>
                      <a:pt x="0" y="16"/>
                      <a:pt x="13" y="8"/>
                      <a:pt x="15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49" name="Freeform 365">
                <a:extLst>
                  <a:ext uri="{FF2B5EF4-FFF2-40B4-BE49-F238E27FC236}">
                    <a16:creationId xmlns:a16="http://schemas.microsoft.com/office/drawing/2014/main" id="{F7EB02CF-FA5E-440C-A2E2-2920AD3D3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9" y="3988"/>
                <a:ext cx="16" cy="10"/>
              </a:xfrm>
              <a:custGeom>
                <a:avLst/>
                <a:gdLst>
                  <a:gd name="T0" fmla="*/ 0 w 22"/>
                  <a:gd name="T1" fmla="*/ 0 h 13"/>
                  <a:gd name="T2" fmla="*/ 22 w 22"/>
                  <a:gd name="T3" fmla="*/ 4 h 13"/>
                  <a:gd name="T4" fmla="*/ 0 w 2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3">
                    <a:moveTo>
                      <a:pt x="0" y="0"/>
                    </a:moveTo>
                    <a:cubicBezTo>
                      <a:pt x="7" y="0"/>
                      <a:pt x="15" y="2"/>
                      <a:pt x="22" y="4"/>
                    </a:cubicBezTo>
                    <a:cubicBezTo>
                      <a:pt x="19" y="13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50" name="Freeform 366">
                <a:extLst>
                  <a:ext uri="{FF2B5EF4-FFF2-40B4-BE49-F238E27FC236}">
                    <a16:creationId xmlns:a16="http://schemas.microsoft.com/office/drawing/2014/main" id="{BB88BB20-EA82-47C1-A8C2-87FF70DE0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5" y="3988"/>
                <a:ext cx="13" cy="16"/>
              </a:xfrm>
              <a:custGeom>
                <a:avLst/>
                <a:gdLst>
                  <a:gd name="T0" fmla="*/ 5 w 17"/>
                  <a:gd name="T1" fmla="*/ 20 h 21"/>
                  <a:gd name="T2" fmla="*/ 17 w 17"/>
                  <a:gd name="T3" fmla="*/ 3 h 21"/>
                  <a:gd name="T4" fmla="*/ 5 w 17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1">
                    <a:moveTo>
                      <a:pt x="5" y="20"/>
                    </a:moveTo>
                    <a:cubicBezTo>
                      <a:pt x="0" y="13"/>
                      <a:pt x="8" y="0"/>
                      <a:pt x="17" y="3"/>
                    </a:cubicBezTo>
                    <a:cubicBezTo>
                      <a:pt x="17" y="9"/>
                      <a:pt x="12" y="21"/>
                      <a:pt x="5" y="2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51" name="Line 367">
                <a:extLst>
                  <a:ext uri="{FF2B5EF4-FFF2-40B4-BE49-F238E27FC236}">
                    <a16:creationId xmlns:a16="http://schemas.microsoft.com/office/drawing/2014/main" id="{177F6D6F-3062-4624-B3DE-CED2160FD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3" y="400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52" name="Line 368">
                <a:extLst>
                  <a:ext uri="{FF2B5EF4-FFF2-40B4-BE49-F238E27FC236}">
                    <a16:creationId xmlns:a16="http://schemas.microsoft.com/office/drawing/2014/main" id="{57E3ADBB-3934-40B7-96BA-FE9A400A7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3" y="400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53" name="Freeform 369">
                <a:extLst>
                  <a:ext uri="{FF2B5EF4-FFF2-40B4-BE49-F238E27FC236}">
                    <a16:creationId xmlns:a16="http://schemas.microsoft.com/office/drawing/2014/main" id="{3463BE72-8330-4297-A235-F0B696672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2" y="4005"/>
                <a:ext cx="13" cy="10"/>
              </a:xfrm>
              <a:custGeom>
                <a:avLst/>
                <a:gdLst>
                  <a:gd name="T0" fmla="*/ 4 w 18"/>
                  <a:gd name="T1" fmla="*/ 10 h 13"/>
                  <a:gd name="T2" fmla="*/ 16 w 18"/>
                  <a:gd name="T3" fmla="*/ 4 h 13"/>
                  <a:gd name="T4" fmla="*/ 4 w 18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3">
                    <a:moveTo>
                      <a:pt x="4" y="10"/>
                    </a:moveTo>
                    <a:cubicBezTo>
                      <a:pt x="0" y="4"/>
                      <a:pt x="12" y="0"/>
                      <a:pt x="16" y="4"/>
                    </a:cubicBezTo>
                    <a:cubicBezTo>
                      <a:pt x="18" y="9"/>
                      <a:pt x="8" y="13"/>
                      <a:pt x="4" y="1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54" name="Freeform 370">
                <a:extLst>
                  <a:ext uri="{FF2B5EF4-FFF2-40B4-BE49-F238E27FC236}">
                    <a16:creationId xmlns:a16="http://schemas.microsoft.com/office/drawing/2014/main" id="{0A075872-9CEF-4DF9-A6AC-1E3C540BC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3" y="4006"/>
                <a:ext cx="31" cy="64"/>
              </a:xfrm>
              <a:custGeom>
                <a:avLst/>
                <a:gdLst>
                  <a:gd name="T0" fmla="*/ 19 w 41"/>
                  <a:gd name="T1" fmla="*/ 22 h 85"/>
                  <a:gd name="T2" fmla="*/ 41 w 41"/>
                  <a:gd name="T3" fmla="*/ 0 h 85"/>
                  <a:gd name="T4" fmla="*/ 37 w 41"/>
                  <a:gd name="T5" fmla="*/ 23 h 85"/>
                  <a:gd name="T6" fmla="*/ 33 w 41"/>
                  <a:gd name="T7" fmla="*/ 46 h 85"/>
                  <a:gd name="T8" fmla="*/ 31 w 41"/>
                  <a:gd name="T9" fmla="*/ 55 h 85"/>
                  <a:gd name="T10" fmla="*/ 16 w 41"/>
                  <a:gd name="T11" fmla="*/ 74 h 85"/>
                  <a:gd name="T12" fmla="*/ 12 w 41"/>
                  <a:gd name="T13" fmla="*/ 85 h 85"/>
                  <a:gd name="T14" fmla="*/ 4 w 41"/>
                  <a:gd name="T15" fmla="*/ 85 h 85"/>
                  <a:gd name="T16" fmla="*/ 5 w 41"/>
                  <a:gd name="T17" fmla="*/ 74 h 85"/>
                  <a:gd name="T18" fmla="*/ 0 w 41"/>
                  <a:gd name="T19" fmla="*/ 55 h 85"/>
                  <a:gd name="T20" fmla="*/ 19 w 41"/>
                  <a:gd name="T21" fmla="*/ 2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85">
                    <a:moveTo>
                      <a:pt x="19" y="22"/>
                    </a:moveTo>
                    <a:cubicBezTo>
                      <a:pt x="26" y="14"/>
                      <a:pt x="34" y="7"/>
                      <a:pt x="41" y="0"/>
                    </a:cubicBezTo>
                    <a:cubicBezTo>
                      <a:pt x="41" y="8"/>
                      <a:pt x="41" y="16"/>
                      <a:pt x="37" y="23"/>
                    </a:cubicBezTo>
                    <a:cubicBezTo>
                      <a:pt x="36" y="31"/>
                      <a:pt x="36" y="39"/>
                      <a:pt x="33" y="46"/>
                    </a:cubicBezTo>
                    <a:cubicBezTo>
                      <a:pt x="32" y="49"/>
                      <a:pt x="32" y="53"/>
                      <a:pt x="31" y="55"/>
                    </a:cubicBezTo>
                    <a:cubicBezTo>
                      <a:pt x="26" y="61"/>
                      <a:pt x="20" y="67"/>
                      <a:pt x="16" y="74"/>
                    </a:cubicBezTo>
                    <a:cubicBezTo>
                      <a:pt x="15" y="76"/>
                      <a:pt x="13" y="82"/>
                      <a:pt x="12" y="85"/>
                    </a:cubicBezTo>
                    <a:cubicBezTo>
                      <a:pt x="10" y="85"/>
                      <a:pt x="6" y="85"/>
                      <a:pt x="4" y="85"/>
                    </a:cubicBezTo>
                    <a:cubicBezTo>
                      <a:pt x="4" y="82"/>
                      <a:pt x="5" y="77"/>
                      <a:pt x="5" y="74"/>
                    </a:cubicBezTo>
                    <a:cubicBezTo>
                      <a:pt x="14" y="67"/>
                      <a:pt x="5" y="61"/>
                      <a:pt x="0" y="55"/>
                    </a:cubicBezTo>
                    <a:cubicBezTo>
                      <a:pt x="6" y="44"/>
                      <a:pt x="13" y="33"/>
                      <a:pt x="19" y="2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55" name="Line 371">
                <a:extLst>
                  <a:ext uri="{FF2B5EF4-FFF2-40B4-BE49-F238E27FC236}">
                    <a16:creationId xmlns:a16="http://schemas.microsoft.com/office/drawing/2014/main" id="{AF28E8A1-B005-446C-86EC-61DFD4463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7" y="40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56" name="Line 372">
                <a:extLst>
                  <a:ext uri="{FF2B5EF4-FFF2-40B4-BE49-F238E27FC236}">
                    <a16:creationId xmlns:a16="http://schemas.microsoft.com/office/drawing/2014/main" id="{AD11D029-5489-4E46-992F-C178984E0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7" y="401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57" name="Freeform 373">
                <a:extLst>
                  <a:ext uri="{FF2B5EF4-FFF2-40B4-BE49-F238E27FC236}">
                    <a16:creationId xmlns:a16="http://schemas.microsoft.com/office/drawing/2014/main" id="{BBD6CD19-9142-40DE-8B79-236AF3D0C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" y="4020"/>
                <a:ext cx="9" cy="9"/>
              </a:xfrm>
              <a:custGeom>
                <a:avLst/>
                <a:gdLst>
                  <a:gd name="T0" fmla="*/ 2 w 11"/>
                  <a:gd name="T1" fmla="*/ 2 h 11"/>
                  <a:gd name="T2" fmla="*/ 8 w 11"/>
                  <a:gd name="T3" fmla="*/ 8 h 11"/>
                  <a:gd name="T4" fmla="*/ 2 w 11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2" y="2"/>
                    </a:moveTo>
                    <a:cubicBezTo>
                      <a:pt x="9" y="0"/>
                      <a:pt x="11" y="2"/>
                      <a:pt x="8" y="8"/>
                    </a:cubicBezTo>
                    <a:cubicBezTo>
                      <a:pt x="1" y="11"/>
                      <a:pt x="0" y="9"/>
                      <a:pt x="2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58" name="Line 374">
                <a:extLst>
                  <a:ext uri="{FF2B5EF4-FFF2-40B4-BE49-F238E27FC236}">
                    <a16:creationId xmlns:a16="http://schemas.microsoft.com/office/drawing/2014/main" id="{C7A4CF9F-9251-43A6-920E-234D90903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7" y="402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59" name="Line 375">
                <a:extLst>
                  <a:ext uri="{FF2B5EF4-FFF2-40B4-BE49-F238E27FC236}">
                    <a16:creationId xmlns:a16="http://schemas.microsoft.com/office/drawing/2014/main" id="{7A1094EE-86A5-4F30-B529-30F640A23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7" y="402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60" name="Line 376">
                <a:extLst>
                  <a:ext uri="{FF2B5EF4-FFF2-40B4-BE49-F238E27FC236}">
                    <a16:creationId xmlns:a16="http://schemas.microsoft.com/office/drawing/2014/main" id="{272ACBA9-78EC-487C-91EA-39D8936DE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3" y="403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61" name="Line 377">
                <a:extLst>
                  <a:ext uri="{FF2B5EF4-FFF2-40B4-BE49-F238E27FC236}">
                    <a16:creationId xmlns:a16="http://schemas.microsoft.com/office/drawing/2014/main" id="{37CE8D80-8053-4FBB-9FA5-7EABD7CCE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3" y="403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62" name="Freeform 378">
                <a:extLst>
                  <a:ext uri="{FF2B5EF4-FFF2-40B4-BE49-F238E27FC236}">
                    <a16:creationId xmlns:a16="http://schemas.microsoft.com/office/drawing/2014/main" id="{6A30296A-24D0-46F5-97F1-99092668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7" y="4048"/>
                <a:ext cx="11" cy="12"/>
              </a:xfrm>
              <a:custGeom>
                <a:avLst/>
                <a:gdLst>
                  <a:gd name="T0" fmla="*/ 3 w 15"/>
                  <a:gd name="T1" fmla="*/ 14 h 16"/>
                  <a:gd name="T2" fmla="*/ 12 w 15"/>
                  <a:gd name="T3" fmla="*/ 3 h 16"/>
                  <a:gd name="T4" fmla="*/ 3 w 15"/>
                  <a:gd name="T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6">
                    <a:moveTo>
                      <a:pt x="3" y="14"/>
                    </a:moveTo>
                    <a:cubicBezTo>
                      <a:pt x="0" y="9"/>
                      <a:pt x="6" y="0"/>
                      <a:pt x="12" y="3"/>
                    </a:cubicBezTo>
                    <a:cubicBezTo>
                      <a:pt x="15" y="7"/>
                      <a:pt x="9" y="16"/>
                      <a:pt x="3" y="14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63" name="Line 379">
                <a:extLst>
                  <a:ext uri="{FF2B5EF4-FFF2-40B4-BE49-F238E27FC236}">
                    <a16:creationId xmlns:a16="http://schemas.microsoft.com/office/drawing/2014/main" id="{4E894C04-EFFF-419E-99FE-E3A9E5B53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6" y="406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64" name="Line 380">
                <a:extLst>
                  <a:ext uri="{FF2B5EF4-FFF2-40B4-BE49-F238E27FC236}">
                    <a16:creationId xmlns:a16="http://schemas.microsoft.com/office/drawing/2014/main" id="{A0D2377D-06D3-4881-8224-7CDADEC90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6" y="406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65" name="Line 381">
                <a:extLst>
                  <a:ext uri="{FF2B5EF4-FFF2-40B4-BE49-F238E27FC236}">
                    <a16:creationId xmlns:a16="http://schemas.microsoft.com/office/drawing/2014/main" id="{074F9BD6-55D6-4D58-8FC8-AB110DF38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1" y="407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66" name="Line 382">
                <a:extLst>
                  <a:ext uri="{FF2B5EF4-FFF2-40B4-BE49-F238E27FC236}">
                    <a16:creationId xmlns:a16="http://schemas.microsoft.com/office/drawing/2014/main" id="{1A387A80-0167-4C79-A05D-6DE09BF0F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1" y="407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67" name="Freeform 383">
                <a:extLst>
                  <a:ext uri="{FF2B5EF4-FFF2-40B4-BE49-F238E27FC236}">
                    <a16:creationId xmlns:a16="http://schemas.microsoft.com/office/drawing/2014/main" id="{303B20B3-642B-4BF8-99A9-5C4520934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" y="4108"/>
                <a:ext cx="10" cy="8"/>
              </a:xfrm>
              <a:custGeom>
                <a:avLst/>
                <a:gdLst>
                  <a:gd name="T0" fmla="*/ 7 w 13"/>
                  <a:gd name="T1" fmla="*/ 0 h 10"/>
                  <a:gd name="T2" fmla="*/ 6 w 13"/>
                  <a:gd name="T3" fmla="*/ 10 h 10"/>
                  <a:gd name="T4" fmla="*/ 7 w 13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7" y="0"/>
                    </a:moveTo>
                    <a:cubicBezTo>
                      <a:pt x="13" y="3"/>
                      <a:pt x="12" y="6"/>
                      <a:pt x="6" y="10"/>
                    </a:cubicBezTo>
                    <a:cubicBezTo>
                      <a:pt x="0" y="7"/>
                      <a:pt x="1" y="4"/>
                      <a:pt x="7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68" name="Line 384">
                <a:extLst>
                  <a:ext uri="{FF2B5EF4-FFF2-40B4-BE49-F238E27FC236}">
                    <a16:creationId xmlns:a16="http://schemas.microsoft.com/office/drawing/2014/main" id="{210E0C70-1C2B-4EC9-9EC9-77D0F452F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1" y="412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69" name="Line 385">
                <a:extLst>
                  <a:ext uri="{FF2B5EF4-FFF2-40B4-BE49-F238E27FC236}">
                    <a16:creationId xmlns:a16="http://schemas.microsoft.com/office/drawing/2014/main" id="{AE3E8955-2197-4EC6-A2D1-4247D1829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1" y="412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70" name="Freeform 386">
                <a:extLst>
                  <a:ext uri="{FF2B5EF4-FFF2-40B4-BE49-F238E27FC236}">
                    <a16:creationId xmlns:a16="http://schemas.microsoft.com/office/drawing/2014/main" id="{7A4DDA45-A7D3-4670-89D0-FDEB635C6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" y="4128"/>
                <a:ext cx="267" cy="192"/>
              </a:xfrm>
              <a:custGeom>
                <a:avLst/>
                <a:gdLst>
                  <a:gd name="T0" fmla="*/ 102 w 356"/>
                  <a:gd name="T1" fmla="*/ 26 h 255"/>
                  <a:gd name="T2" fmla="*/ 186 w 356"/>
                  <a:gd name="T3" fmla="*/ 0 h 255"/>
                  <a:gd name="T4" fmla="*/ 181 w 356"/>
                  <a:gd name="T5" fmla="*/ 15 h 255"/>
                  <a:gd name="T6" fmla="*/ 204 w 356"/>
                  <a:gd name="T7" fmla="*/ 24 h 255"/>
                  <a:gd name="T8" fmla="*/ 231 w 356"/>
                  <a:gd name="T9" fmla="*/ 17 h 255"/>
                  <a:gd name="T10" fmla="*/ 279 w 356"/>
                  <a:gd name="T11" fmla="*/ 94 h 255"/>
                  <a:gd name="T12" fmla="*/ 298 w 356"/>
                  <a:gd name="T13" fmla="*/ 73 h 255"/>
                  <a:gd name="T14" fmla="*/ 318 w 356"/>
                  <a:gd name="T15" fmla="*/ 74 h 255"/>
                  <a:gd name="T16" fmla="*/ 352 w 356"/>
                  <a:gd name="T17" fmla="*/ 39 h 255"/>
                  <a:gd name="T18" fmla="*/ 356 w 356"/>
                  <a:gd name="T19" fmla="*/ 60 h 255"/>
                  <a:gd name="T20" fmla="*/ 336 w 356"/>
                  <a:gd name="T21" fmla="*/ 101 h 255"/>
                  <a:gd name="T22" fmla="*/ 300 w 356"/>
                  <a:gd name="T23" fmla="*/ 134 h 255"/>
                  <a:gd name="T24" fmla="*/ 280 w 356"/>
                  <a:gd name="T25" fmla="*/ 185 h 255"/>
                  <a:gd name="T26" fmla="*/ 315 w 356"/>
                  <a:gd name="T27" fmla="*/ 255 h 255"/>
                  <a:gd name="T28" fmla="*/ 310 w 356"/>
                  <a:gd name="T29" fmla="*/ 255 h 255"/>
                  <a:gd name="T30" fmla="*/ 308 w 356"/>
                  <a:gd name="T31" fmla="*/ 255 h 255"/>
                  <a:gd name="T32" fmla="*/ 13 w 356"/>
                  <a:gd name="T33" fmla="*/ 255 h 255"/>
                  <a:gd name="T34" fmla="*/ 3 w 356"/>
                  <a:gd name="T35" fmla="*/ 227 h 255"/>
                  <a:gd name="T36" fmla="*/ 9 w 356"/>
                  <a:gd name="T37" fmla="*/ 177 h 255"/>
                  <a:gd name="T38" fmla="*/ 20 w 356"/>
                  <a:gd name="T39" fmla="*/ 132 h 255"/>
                  <a:gd name="T40" fmla="*/ 0 w 356"/>
                  <a:gd name="T41" fmla="*/ 122 h 255"/>
                  <a:gd name="T42" fmla="*/ 39 w 356"/>
                  <a:gd name="T43" fmla="*/ 98 h 255"/>
                  <a:gd name="T44" fmla="*/ 36 w 356"/>
                  <a:gd name="T45" fmla="*/ 85 h 255"/>
                  <a:gd name="T46" fmla="*/ 47 w 356"/>
                  <a:gd name="T47" fmla="*/ 79 h 255"/>
                  <a:gd name="T48" fmla="*/ 44 w 356"/>
                  <a:gd name="T49" fmla="*/ 67 h 255"/>
                  <a:gd name="T50" fmla="*/ 102 w 356"/>
                  <a:gd name="T51" fmla="*/ 2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6" h="255">
                    <a:moveTo>
                      <a:pt x="102" y="26"/>
                    </a:moveTo>
                    <a:cubicBezTo>
                      <a:pt x="131" y="22"/>
                      <a:pt x="159" y="12"/>
                      <a:pt x="186" y="0"/>
                    </a:cubicBezTo>
                    <a:cubicBezTo>
                      <a:pt x="184" y="5"/>
                      <a:pt x="183" y="10"/>
                      <a:pt x="181" y="15"/>
                    </a:cubicBezTo>
                    <a:cubicBezTo>
                      <a:pt x="189" y="18"/>
                      <a:pt x="196" y="23"/>
                      <a:pt x="204" y="24"/>
                    </a:cubicBezTo>
                    <a:cubicBezTo>
                      <a:pt x="213" y="21"/>
                      <a:pt x="221" y="6"/>
                      <a:pt x="231" y="17"/>
                    </a:cubicBezTo>
                    <a:cubicBezTo>
                      <a:pt x="249" y="42"/>
                      <a:pt x="251" y="78"/>
                      <a:pt x="279" y="94"/>
                    </a:cubicBezTo>
                    <a:cubicBezTo>
                      <a:pt x="287" y="89"/>
                      <a:pt x="292" y="81"/>
                      <a:pt x="298" y="73"/>
                    </a:cubicBezTo>
                    <a:cubicBezTo>
                      <a:pt x="304" y="74"/>
                      <a:pt x="311" y="75"/>
                      <a:pt x="318" y="74"/>
                    </a:cubicBezTo>
                    <a:cubicBezTo>
                      <a:pt x="330" y="63"/>
                      <a:pt x="339" y="49"/>
                      <a:pt x="352" y="39"/>
                    </a:cubicBezTo>
                    <a:cubicBezTo>
                      <a:pt x="353" y="46"/>
                      <a:pt x="356" y="53"/>
                      <a:pt x="356" y="60"/>
                    </a:cubicBezTo>
                    <a:cubicBezTo>
                      <a:pt x="348" y="73"/>
                      <a:pt x="340" y="86"/>
                      <a:pt x="336" y="101"/>
                    </a:cubicBezTo>
                    <a:cubicBezTo>
                      <a:pt x="332" y="119"/>
                      <a:pt x="314" y="125"/>
                      <a:pt x="300" y="134"/>
                    </a:cubicBezTo>
                    <a:cubicBezTo>
                      <a:pt x="282" y="143"/>
                      <a:pt x="275" y="166"/>
                      <a:pt x="280" y="185"/>
                    </a:cubicBezTo>
                    <a:cubicBezTo>
                      <a:pt x="289" y="209"/>
                      <a:pt x="304" y="231"/>
                      <a:pt x="315" y="255"/>
                    </a:cubicBezTo>
                    <a:cubicBezTo>
                      <a:pt x="310" y="255"/>
                      <a:pt x="310" y="255"/>
                      <a:pt x="310" y="255"/>
                    </a:cubicBezTo>
                    <a:cubicBezTo>
                      <a:pt x="310" y="255"/>
                      <a:pt x="309" y="255"/>
                      <a:pt x="308" y="255"/>
                    </a:cubicBezTo>
                    <a:cubicBezTo>
                      <a:pt x="13" y="255"/>
                      <a:pt x="13" y="255"/>
                      <a:pt x="13" y="255"/>
                    </a:cubicBezTo>
                    <a:cubicBezTo>
                      <a:pt x="9" y="246"/>
                      <a:pt x="6" y="237"/>
                      <a:pt x="3" y="227"/>
                    </a:cubicBezTo>
                    <a:cubicBezTo>
                      <a:pt x="11" y="212"/>
                      <a:pt x="10" y="194"/>
                      <a:pt x="9" y="177"/>
                    </a:cubicBezTo>
                    <a:cubicBezTo>
                      <a:pt x="13" y="162"/>
                      <a:pt x="26" y="148"/>
                      <a:pt x="20" y="132"/>
                    </a:cubicBezTo>
                    <a:cubicBezTo>
                      <a:pt x="14" y="128"/>
                      <a:pt x="7" y="125"/>
                      <a:pt x="0" y="122"/>
                    </a:cubicBezTo>
                    <a:cubicBezTo>
                      <a:pt x="14" y="115"/>
                      <a:pt x="26" y="107"/>
                      <a:pt x="39" y="98"/>
                    </a:cubicBezTo>
                    <a:cubicBezTo>
                      <a:pt x="38" y="94"/>
                      <a:pt x="37" y="89"/>
                      <a:pt x="36" y="85"/>
                    </a:cubicBezTo>
                    <a:cubicBezTo>
                      <a:pt x="40" y="83"/>
                      <a:pt x="44" y="82"/>
                      <a:pt x="47" y="79"/>
                    </a:cubicBezTo>
                    <a:cubicBezTo>
                      <a:pt x="46" y="75"/>
                      <a:pt x="45" y="71"/>
                      <a:pt x="44" y="67"/>
                    </a:cubicBezTo>
                    <a:cubicBezTo>
                      <a:pt x="67" y="60"/>
                      <a:pt x="89" y="48"/>
                      <a:pt x="102" y="2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71" name="Line 387">
                <a:extLst>
                  <a:ext uri="{FF2B5EF4-FFF2-40B4-BE49-F238E27FC236}">
                    <a16:creationId xmlns:a16="http://schemas.microsoft.com/office/drawing/2014/main" id="{6EA8D494-685D-480E-8290-535B8855E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5" y="413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72" name="Line 388">
                <a:extLst>
                  <a:ext uri="{FF2B5EF4-FFF2-40B4-BE49-F238E27FC236}">
                    <a16:creationId xmlns:a16="http://schemas.microsoft.com/office/drawing/2014/main" id="{20C5726B-E8D7-455D-9DF8-4B32E925E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5" y="413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73" name="Freeform 389">
                <a:extLst>
                  <a:ext uri="{FF2B5EF4-FFF2-40B4-BE49-F238E27FC236}">
                    <a16:creationId xmlns:a16="http://schemas.microsoft.com/office/drawing/2014/main" id="{D3D4480C-87BA-4AA2-87CC-9333F9063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7" y="4135"/>
                <a:ext cx="11" cy="17"/>
              </a:xfrm>
              <a:custGeom>
                <a:avLst/>
                <a:gdLst>
                  <a:gd name="T0" fmla="*/ 2 w 15"/>
                  <a:gd name="T1" fmla="*/ 3 h 23"/>
                  <a:gd name="T2" fmla="*/ 4 w 15"/>
                  <a:gd name="T3" fmla="*/ 20 h 23"/>
                  <a:gd name="T4" fmla="*/ 2 w 15"/>
                  <a:gd name="T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3">
                    <a:moveTo>
                      <a:pt x="2" y="3"/>
                    </a:moveTo>
                    <a:cubicBezTo>
                      <a:pt x="12" y="0"/>
                      <a:pt x="15" y="23"/>
                      <a:pt x="4" y="20"/>
                    </a:cubicBezTo>
                    <a:cubicBezTo>
                      <a:pt x="3" y="15"/>
                      <a:pt x="0" y="8"/>
                      <a:pt x="2" y="3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74" name="Freeform 390">
                <a:extLst>
                  <a:ext uri="{FF2B5EF4-FFF2-40B4-BE49-F238E27FC236}">
                    <a16:creationId xmlns:a16="http://schemas.microsoft.com/office/drawing/2014/main" id="{717E14A9-E583-4BBC-8D70-BC01C2AC0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4146"/>
                <a:ext cx="1542" cy="174"/>
              </a:xfrm>
              <a:custGeom>
                <a:avLst/>
                <a:gdLst>
                  <a:gd name="T0" fmla="*/ 239 w 2050"/>
                  <a:gd name="T1" fmla="*/ 8 h 231"/>
                  <a:gd name="T2" fmla="*/ 260 w 2050"/>
                  <a:gd name="T3" fmla="*/ 0 h 231"/>
                  <a:gd name="T4" fmla="*/ 255 w 2050"/>
                  <a:gd name="T5" fmla="*/ 35 h 231"/>
                  <a:gd name="T6" fmla="*/ 302 w 2050"/>
                  <a:gd name="T7" fmla="*/ 121 h 231"/>
                  <a:gd name="T8" fmla="*/ 359 w 2050"/>
                  <a:gd name="T9" fmla="*/ 148 h 231"/>
                  <a:gd name="T10" fmla="*/ 410 w 2050"/>
                  <a:gd name="T11" fmla="*/ 149 h 231"/>
                  <a:gd name="T12" fmla="*/ 442 w 2050"/>
                  <a:gd name="T13" fmla="*/ 157 h 231"/>
                  <a:gd name="T14" fmla="*/ 460 w 2050"/>
                  <a:gd name="T15" fmla="*/ 143 h 231"/>
                  <a:gd name="T16" fmla="*/ 480 w 2050"/>
                  <a:gd name="T17" fmla="*/ 171 h 231"/>
                  <a:gd name="T18" fmla="*/ 540 w 2050"/>
                  <a:gd name="T19" fmla="*/ 170 h 231"/>
                  <a:gd name="T20" fmla="*/ 546 w 2050"/>
                  <a:gd name="T21" fmla="*/ 149 h 231"/>
                  <a:gd name="T22" fmla="*/ 579 w 2050"/>
                  <a:gd name="T23" fmla="*/ 196 h 231"/>
                  <a:gd name="T24" fmla="*/ 622 w 2050"/>
                  <a:gd name="T25" fmla="*/ 202 h 231"/>
                  <a:gd name="T26" fmla="*/ 643 w 2050"/>
                  <a:gd name="T27" fmla="*/ 223 h 231"/>
                  <a:gd name="T28" fmla="*/ 716 w 2050"/>
                  <a:gd name="T29" fmla="*/ 205 h 231"/>
                  <a:gd name="T30" fmla="*/ 763 w 2050"/>
                  <a:gd name="T31" fmla="*/ 193 h 231"/>
                  <a:gd name="T32" fmla="*/ 807 w 2050"/>
                  <a:gd name="T33" fmla="*/ 148 h 231"/>
                  <a:gd name="T34" fmla="*/ 838 w 2050"/>
                  <a:gd name="T35" fmla="*/ 134 h 231"/>
                  <a:gd name="T36" fmla="*/ 865 w 2050"/>
                  <a:gd name="T37" fmla="*/ 148 h 231"/>
                  <a:gd name="T38" fmla="*/ 896 w 2050"/>
                  <a:gd name="T39" fmla="*/ 116 h 231"/>
                  <a:gd name="T40" fmla="*/ 905 w 2050"/>
                  <a:gd name="T41" fmla="*/ 117 h 231"/>
                  <a:gd name="T42" fmla="*/ 930 w 2050"/>
                  <a:gd name="T43" fmla="*/ 135 h 231"/>
                  <a:gd name="T44" fmla="*/ 979 w 2050"/>
                  <a:gd name="T45" fmla="*/ 99 h 231"/>
                  <a:gd name="T46" fmla="*/ 1031 w 2050"/>
                  <a:gd name="T47" fmla="*/ 73 h 231"/>
                  <a:gd name="T48" fmla="*/ 1081 w 2050"/>
                  <a:gd name="T49" fmla="*/ 49 h 231"/>
                  <a:gd name="T50" fmla="*/ 1239 w 2050"/>
                  <a:gd name="T51" fmla="*/ 42 h 231"/>
                  <a:gd name="T52" fmla="*/ 1285 w 2050"/>
                  <a:gd name="T53" fmla="*/ 52 h 231"/>
                  <a:gd name="T54" fmla="*/ 1339 w 2050"/>
                  <a:gd name="T55" fmla="*/ 26 h 231"/>
                  <a:gd name="T56" fmla="*/ 1411 w 2050"/>
                  <a:gd name="T57" fmla="*/ 36 h 231"/>
                  <a:gd name="T58" fmla="*/ 1465 w 2050"/>
                  <a:gd name="T59" fmla="*/ 19 h 231"/>
                  <a:gd name="T60" fmla="*/ 1521 w 2050"/>
                  <a:gd name="T61" fmla="*/ 24 h 231"/>
                  <a:gd name="T62" fmla="*/ 1595 w 2050"/>
                  <a:gd name="T63" fmla="*/ 31 h 231"/>
                  <a:gd name="T64" fmla="*/ 1638 w 2050"/>
                  <a:gd name="T65" fmla="*/ 64 h 231"/>
                  <a:gd name="T66" fmla="*/ 1694 w 2050"/>
                  <a:gd name="T67" fmla="*/ 48 h 231"/>
                  <a:gd name="T68" fmla="*/ 1758 w 2050"/>
                  <a:gd name="T69" fmla="*/ 41 h 231"/>
                  <a:gd name="T70" fmla="*/ 1781 w 2050"/>
                  <a:gd name="T71" fmla="*/ 10 h 231"/>
                  <a:gd name="T72" fmla="*/ 1819 w 2050"/>
                  <a:gd name="T73" fmla="*/ 26 h 231"/>
                  <a:gd name="T74" fmla="*/ 1843 w 2050"/>
                  <a:gd name="T75" fmla="*/ 27 h 231"/>
                  <a:gd name="T76" fmla="*/ 1874 w 2050"/>
                  <a:gd name="T77" fmla="*/ 41 h 231"/>
                  <a:gd name="T78" fmla="*/ 1902 w 2050"/>
                  <a:gd name="T79" fmla="*/ 9 h 231"/>
                  <a:gd name="T80" fmla="*/ 1946 w 2050"/>
                  <a:gd name="T81" fmla="*/ 31 h 231"/>
                  <a:gd name="T82" fmla="*/ 2014 w 2050"/>
                  <a:gd name="T83" fmla="*/ 42 h 231"/>
                  <a:gd name="T84" fmla="*/ 2050 w 2050"/>
                  <a:gd name="T85" fmla="*/ 47 h 231"/>
                  <a:gd name="T86" fmla="*/ 2039 w 2050"/>
                  <a:gd name="T87" fmla="*/ 73 h 231"/>
                  <a:gd name="T88" fmla="*/ 2007 w 2050"/>
                  <a:gd name="T89" fmla="*/ 89 h 231"/>
                  <a:gd name="T90" fmla="*/ 2027 w 2050"/>
                  <a:gd name="T91" fmla="*/ 122 h 231"/>
                  <a:gd name="T92" fmla="*/ 2015 w 2050"/>
                  <a:gd name="T93" fmla="*/ 157 h 231"/>
                  <a:gd name="T94" fmla="*/ 2013 w 2050"/>
                  <a:gd name="T95" fmla="*/ 193 h 231"/>
                  <a:gd name="T96" fmla="*/ 2018 w 2050"/>
                  <a:gd name="T97" fmla="*/ 231 h 231"/>
                  <a:gd name="T98" fmla="*/ 0 w 2050"/>
                  <a:gd name="T99" fmla="*/ 231 h 231"/>
                  <a:gd name="T100" fmla="*/ 62 w 2050"/>
                  <a:gd name="T101" fmla="*/ 190 h 231"/>
                  <a:gd name="T102" fmla="*/ 76 w 2050"/>
                  <a:gd name="T103" fmla="*/ 188 h 231"/>
                  <a:gd name="T104" fmla="*/ 128 w 2050"/>
                  <a:gd name="T105" fmla="*/ 120 h 231"/>
                  <a:gd name="T106" fmla="*/ 192 w 2050"/>
                  <a:gd name="T107" fmla="*/ 11 h 231"/>
                  <a:gd name="T108" fmla="*/ 239 w 2050"/>
                  <a:gd name="T109" fmla="*/ 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50" h="231">
                    <a:moveTo>
                      <a:pt x="239" y="8"/>
                    </a:moveTo>
                    <a:cubicBezTo>
                      <a:pt x="246" y="6"/>
                      <a:pt x="253" y="2"/>
                      <a:pt x="260" y="0"/>
                    </a:cubicBezTo>
                    <a:cubicBezTo>
                      <a:pt x="260" y="12"/>
                      <a:pt x="253" y="23"/>
                      <a:pt x="255" y="35"/>
                    </a:cubicBezTo>
                    <a:cubicBezTo>
                      <a:pt x="274" y="62"/>
                      <a:pt x="277" y="99"/>
                      <a:pt x="302" y="121"/>
                    </a:cubicBezTo>
                    <a:cubicBezTo>
                      <a:pt x="320" y="131"/>
                      <a:pt x="340" y="138"/>
                      <a:pt x="359" y="148"/>
                    </a:cubicBezTo>
                    <a:cubicBezTo>
                      <a:pt x="375" y="157"/>
                      <a:pt x="393" y="151"/>
                      <a:pt x="410" y="149"/>
                    </a:cubicBezTo>
                    <a:cubicBezTo>
                      <a:pt x="421" y="147"/>
                      <a:pt x="431" y="154"/>
                      <a:pt x="442" y="157"/>
                    </a:cubicBezTo>
                    <a:cubicBezTo>
                      <a:pt x="448" y="154"/>
                      <a:pt x="454" y="148"/>
                      <a:pt x="460" y="143"/>
                    </a:cubicBezTo>
                    <a:cubicBezTo>
                      <a:pt x="467" y="152"/>
                      <a:pt x="473" y="161"/>
                      <a:pt x="480" y="171"/>
                    </a:cubicBezTo>
                    <a:cubicBezTo>
                      <a:pt x="500" y="172"/>
                      <a:pt x="520" y="172"/>
                      <a:pt x="540" y="170"/>
                    </a:cubicBezTo>
                    <a:cubicBezTo>
                      <a:pt x="542" y="163"/>
                      <a:pt x="544" y="156"/>
                      <a:pt x="546" y="149"/>
                    </a:cubicBezTo>
                    <a:cubicBezTo>
                      <a:pt x="557" y="164"/>
                      <a:pt x="563" y="184"/>
                      <a:pt x="579" y="196"/>
                    </a:cubicBezTo>
                    <a:cubicBezTo>
                      <a:pt x="592" y="201"/>
                      <a:pt x="609" y="196"/>
                      <a:pt x="622" y="202"/>
                    </a:cubicBezTo>
                    <a:cubicBezTo>
                      <a:pt x="631" y="207"/>
                      <a:pt x="636" y="215"/>
                      <a:pt x="643" y="223"/>
                    </a:cubicBezTo>
                    <a:cubicBezTo>
                      <a:pt x="664" y="207"/>
                      <a:pt x="692" y="216"/>
                      <a:pt x="716" y="205"/>
                    </a:cubicBezTo>
                    <a:cubicBezTo>
                      <a:pt x="730" y="198"/>
                      <a:pt x="746" y="194"/>
                      <a:pt x="763" y="193"/>
                    </a:cubicBezTo>
                    <a:cubicBezTo>
                      <a:pt x="777" y="177"/>
                      <a:pt x="797" y="167"/>
                      <a:pt x="807" y="148"/>
                    </a:cubicBezTo>
                    <a:cubicBezTo>
                      <a:pt x="812" y="137"/>
                      <a:pt x="827" y="134"/>
                      <a:pt x="838" y="134"/>
                    </a:cubicBezTo>
                    <a:cubicBezTo>
                      <a:pt x="848" y="137"/>
                      <a:pt x="856" y="144"/>
                      <a:pt x="865" y="148"/>
                    </a:cubicBezTo>
                    <a:cubicBezTo>
                      <a:pt x="879" y="142"/>
                      <a:pt x="887" y="128"/>
                      <a:pt x="896" y="116"/>
                    </a:cubicBezTo>
                    <a:cubicBezTo>
                      <a:pt x="898" y="116"/>
                      <a:pt x="902" y="117"/>
                      <a:pt x="905" y="117"/>
                    </a:cubicBezTo>
                    <a:cubicBezTo>
                      <a:pt x="911" y="125"/>
                      <a:pt x="917" y="137"/>
                      <a:pt x="930" y="135"/>
                    </a:cubicBezTo>
                    <a:cubicBezTo>
                      <a:pt x="953" y="137"/>
                      <a:pt x="965" y="113"/>
                      <a:pt x="979" y="99"/>
                    </a:cubicBezTo>
                    <a:cubicBezTo>
                      <a:pt x="992" y="83"/>
                      <a:pt x="1013" y="80"/>
                      <a:pt x="1031" y="73"/>
                    </a:cubicBezTo>
                    <a:cubicBezTo>
                      <a:pt x="1049" y="68"/>
                      <a:pt x="1064" y="56"/>
                      <a:pt x="1081" y="49"/>
                    </a:cubicBezTo>
                    <a:cubicBezTo>
                      <a:pt x="1133" y="39"/>
                      <a:pt x="1186" y="43"/>
                      <a:pt x="1239" y="42"/>
                    </a:cubicBezTo>
                    <a:cubicBezTo>
                      <a:pt x="1255" y="41"/>
                      <a:pt x="1269" y="50"/>
                      <a:pt x="1285" y="52"/>
                    </a:cubicBezTo>
                    <a:cubicBezTo>
                      <a:pt x="1307" y="53"/>
                      <a:pt x="1321" y="35"/>
                      <a:pt x="1339" y="26"/>
                    </a:cubicBezTo>
                    <a:cubicBezTo>
                      <a:pt x="1362" y="12"/>
                      <a:pt x="1387" y="33"/>
                      <a:pt x="1411" y="36"/>
                    </a:cubicBezTo>
                    <a:cubicBezTo>
                      <a:pt x="1432" y="44"/>
                      <a:pt x="1446" y="22"/>
                      <a:pt x="1465" y="19"/>
                    </a:cubicBezTo>
                    <a:cubicBezTo>
                      <a:pt x="1484" y="18"/>
                      <a:pt x="1502" y="24"/>
                      <a:pt x="1521" y="24"/>
                    </a:cubicBezTo>
                    <a:cubicBezTo>
                      <a:pt x="1545" y="24"/>
                      <a:pt x="1572" y="19"/>
                      <a:pt x="1595" y="31"/>
                    </a:cubicBezTo>
                    <a:cubicBezTo>
                      <a:pt x="1611" y="39"/>
                      <a:pt x="1621" y="57"/>
                      <a:pt x="1638" y="64"/>
                    </a:cubicBezTo>
                    <a:cubicBezTo>
                      <a:pt x="1658" y="71"/>
                      <a:pt x="1675" y="54"/>
                      <a:pt x="1694" y="48"/>
                    </a:cubicBezTo>
                    <a:cubicBezTo>
                      <a:pt x="1714" y="39"/>
                      <a:pt x="1737" y="44"/>
                      <a:pt x="1758" y="41"/>
                    </a:cubicBezTo>
                    <a:cubicBezTo>
                      <a:pt x="1770" y="34"/>
                      <a:pt x="1773" y="20"/>
                      <a:pt x="1781" y="10"/>
                    </a:cubicBezTo>
                    <a:cubicBezTo>
                      <a:pt x="1795" y="11"/>
                      <a:pt x="1804" y="30"/>
                      <a:pt x="1819" y="26"/>
                    </a:cubicBezTo>
                    <a:cubicBezTo>
                      <a:pt x="1827" y="27"/>
                      <a:pt x="1836" y="21"/>
                      <a:pt x="1843" y="27"/>
                    </a:cubicBezTo>
                    <a:cubicBezTo>
                      <a:pt x="1852" y="33"/>
                      <a:pt x="1861" y="47"/>
                      <a:pt x="1874" y="41"/>
                    </a:cubicBezTo>
                    <a:cubicBezTo>
                      <a:pt x="1889" y="36"/>
                      <a:pt x="1897" y="22"/>
                      <a:pt x="1902" y="9"/>
                    </a:cubicBezTo>
                    <a:cubicBezTo>
                      <a:pt x="1916" y="18"/>
                      <a:pt x="1930" y="25"/>
                      <a:pt x="1946" y="31"/>
                    </a:cubicBezTo>
                    <a:cubicBezTo>
                      <a:pt x="1957" y="58"/>
                      <a:pt x="1994" y="56"/>
                      <a:pt x="2014" y="42"/>
                    </a:cubicBezTo>
                    <a:cubicBezTo>
                      <a:pt x="2026" y="34"/>
                      <a:pt x="2038" y="42"/>
                      <a:pt x="2050" y="47"/>
                    </a:cubicBezTo>
                    <a:cubicBezTo>
                      <a:pt x="2046" y="55"/>
                      <a:pt x="2042" y="64"/>
                      <a:pt x="2039" y="73"/>
                    </a:cubicBezTo>
                    <a:cubicBezTo>
                      <a:pt x="2029" y="78"/>
                      <a:pt x="2018" y="84"/>
                      <a:pt x="2007" y="89"/>
                    </a:cubicBezTo>
                    <a:cubicBezTo>
                      <a:pt x="2008" y="103"/>
                      <a:pt x="2018" y="113"/>
                      <a:pt x="2027" y="122"/>
                    </a:cubicBezTo>
                    <a:cubicBezTo>
                      <a:pt x="2024" y="134"/>
                      <a:pt x="2012" y="144"/>
                      <a:pt x="2015" y="157"/>
                    </a:cubicBezTo>
                    <a:cubicBezTo>
                      <a:pt x="2017" y="169"/>
                      <a:pt x="2018" y="181"/>
                      <a:pt x="2013" y="193"/>
                    </a:cubicBezTo>
                    <a:cubicBezTo>
                      <a:pt x="2006" y="206"/>
                      <a:pt x="2013" y="219"/>
                      <a:pt x="2018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22" y="218"/>
                      <a:pt x="45" y="208"/>
                      <a:pt x="62" y="190"/>
                    </a:cubicBezTo>
                    <a:cubicBezTo>
                      <a:pt x="67" y="190"/>
                      <a:pt x="71" y="189"/>
                      <a:pt x="76" y="188"/>
                    </a:cubicBezTo>
                    <a:cubicBezTo>
                      <a:pt x="99" y="171"/>
                      <a:pt x="111" y="143"/>
                      <a:pt x="128" y="120"/>
                    </a:cubicBezTo>
                    <a:cubicBezTo>
                      <a:pt x="152" y="85"/>
                      <a:pt x="170" y="47"/>
                      <a:pt x="192" y="11"/>
                    </a:cubicBezTo>
                    <a:cubicBezTo>
                      <a:pt x="208" y="12"/>
                      <a:pt x="224" y="9"/>
                      <a:pt x="239" y="8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75" name="Line 391">
                <a:extLst>
                  <a:ext uri="{FF2B5EF4-FFF2-40B4-BE49-F238E27FC236}">
                    <a16:creationId xmlns:a16="http://schemas.microsoft.com/office/drawing/2014/main" id="{8C17A2E6-B562-48C3-8646-649AF0989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0" y="415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76" name="Line 392">
                <a:extLst>
                  <a:ext uri="{FF2B5EF4-FFF2-40B4-BE49-F238E27FC236}">
                    <a16:creationId xmlns:a16="http://schemas.microsoft.com/office/drawing/2014/main" id="{F70EFF08-5F23-4254-9CC4-6CBC95A1A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0" y="415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77" name="Freeform 393">
                <a:extLst>
                  <a:ext uri="{FF2B5EF4-FFF2-40B4-BE49-F238E27FC236}">
                    <a16:creationId xmlns:a16="http://schemas.microsoft.com/office/drawing/2014/main" id="{8660BE0D-0EFE-419D-88ED-3038D3A88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" y="4181"/>
                <a:ext cx="15" cy="13"/>
              </a:xfrm>
              <a:custGeom>
                <a:avLst/>
                <a:gdLst>
                  <a:gd name="T0" fmla="*/ 5 w 20"/>
                  <a:gd name="T1" fmla="*/ 6 h 18"/>
                  <a:gd name="T2" fmla="*/ 15 w 20"/>
                  <a:gd name="T3" fmla="*/ 13 h 18"/>
                  <a:gd name="T4" fmla="*/ 5 w 20"/>
                  <a:gd name="T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5" y="6"/>
                    </a:moveTo>
                    <a:cubicBezTo>
                      <a:pt x="9" y="0"/>
                      <a:pt x="20" y="7"/>
                      <a:pt x="15" y="13"/>
                    </a:cubicBezTo>
                    <a:cubicBezTo>
                      <a:pt x="11" y="18"/>
                      <a:pt x="0" y="12"/>
                      <a:pt x="5" y="6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78" name="Freeform 394">
                <a:extLst>
                  <a:ext uri="{FF2B5EF4-FFF2-40B4-BE49-F238E27FC236}">
                    <a16:creationId xmlns:a16="http://schemas.microsoft.com/office/drawing/2014/main" id="{D2685A72-0E93-42D4-A48C-BA531F440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0" y="4191"/>
                <a:ext cx="268" cy="56"/>
              </a:xfrm>
              <a:custGeom>
                <a:avLst/>
                <a:gdLst>
                  <a:gd name="T0" fmla="*/ 340 w 357"/>
                  <a:gd name="T1" fmla="*/ 10 h 75"/>
                  <a:gd name="T2" fmla="*/ 357 w 357"/>
                  <a:gd name="T3" fmla="*/ 0 h 75"/>
                  <a:gd name="T4" fmla="*/ 356 w 357"/>
                  <a:gd name="T5" fmla="*/ 18 h 75"/>
                  <a:gd name="T6" fmla="*/ 331 w 357"/>
                  <a:gd name="T7" fmla="*/ 38 h 75"/>
                  <a:gd name="T8" fmla="*/ 298 w 357"/>
                  <a:gd name="T9" fmla="*/ 42 h 75"/>
                  <a:gd name="T10" fmla="*/ 275 w 357"/>
                  <a:gd name="T11" fmla="*/ 47 h 75"/>
                  <a:gd name="T12" fmla="*/ 234 w 357"/>
                  <a:gd name="T13" fmla="*/ 48 h 75"/>
                  <a:gd name="T14" fmla="*/ 207 w 357"/>
                  <a:gd name="T15" fmla="*/ 75 h 75"/>
                  <a:gd name="T16" fmla="*/ 158 w 357"/>
                  <a:gd name="T17" fmla="*/ 75 h 75"/>
                  <a:gd name="T18" fmla="*/ 158 w 357"/>
                  <a:gd name="T19" fmla="*/ 66 h 75"/>
                  <a:gd name="T20" fmla="*/ 128 w 357"/>
                  <a:gd name="T21" fmla="*/ 62 h 75"/>
                  <a:gd name="T22" fmla="*/ 72 w 357"/>
                  <a:gd name="T23" fmla="*/ 65 h 75"/>
                  <a:gd name="T24" fmla="*/ 59 w 357"/>
                  <a:gd name="T25" fmla="*/ 67 h 75"/>
                  <a:gd name="T26" fmla="*/ 45 w 357"/>
                  <a:gd name="T27" fmla="*/ 67 h 75"/>
                  <a:gd name="T28" fmla="*/ 36 w 357"/>
                  <a:gd name="T29" fmla="*/ 65 h 75"/>
                  <a:gd name="T30" fmla="*/ 4 w 357"/>
                  <a:gd name="T31" fmla="*/ 59 h 75"/>
                  <a:gd name="T32" fmla="*/ 1 w 357"/>
                  <a:gd name="T33" fmla="*/ 29 h 75"/>
                  <a:gd name="T34" fmla="*/ 19 w 357"/>
                  <a:gd name="T35" fmla="*/ 35 h 75"/>
                  <a:gd name="T36" fmla="*/ 20 w 357"/>
                  <a:gd name="T37" fmla="*/ 24 h 75"/>
                  <a:gd name="T38" fmla="*/ 49 w 357"/>
                  <a:gd name="T39" fmla="*/ 24 h 75"/>
                  <a:gd name="T40" fmla="*/ 61 w 357"/>
                  <a:gd name="T41" fmla="*/ 18 h 75"/>
                  <a:gd name="T42" fmla="*/ 62 w 357"/>
                  <a:gd name="T43" fmla="*/ 9 h 75"/>
                  <a:gd name="T44" fmla="*/ 77 w 357"/>
                  <a:gd name="T45" fmla="*/ 27 h 75"/>
                  <a:gd name="T46" fmla="*/ 81 w 357"/>
                  <a:gd name="T47" fmla="*/ 38 h 75"/>
                  <a:gd name="T48" fmla="*/ 89 w 357"/>
                  <a:gd name="T49" fmla="*/ 38 h 75"/>
                  <a:gd name="T50" fmla="*/ 89 w 357"/>
                  <a:gd name="T51" fmla="*/ 48 h 75"/>
                  <a:gd name="T52" fmla="*/ 110 w 357"/>
                  <a:gd name="T53" fmla="*/ 44 h 75"/>
                  <a:gd name="T54" fmla="*/ 119 w 357"/>
                  <a:gd name="T55" fmla="*/ 42 h 75"/>
                  <a:gd name="T56" fmla="*/ 147 w 357"/>
                  <a:gd name="T57" fmla="*/ 23 h 75"/>
                  <a:gd name="T58" fmla="*/ 160 w 357"/>
                  <a:gd name="T59" fmla="*/ 18 h 75"/>
                  <a:gd name="T60" fmla="*/ 198 w 357"/>
                  <a:gd name="T61" fmla="*/ 19 h 75"/>
                  <a:gd name="T62" fmla="*/ 248 w 357"/>
                  <a:gd name="T63" fmla="*/ 16 h 75"/>
                  <a:gd name="T64" fmla="*/ 266 w 357"/>
                  <a:gd name="T65" fmla="*/ 14 h 75"/>
                  <a:gd name="T66" fmla="*/ 284 w 357"/>
                  <a:gd name="T67" fmla="*/ 13 h 75"/>
                  <a:gd name="T68" fmla="*/ 288 w 357"/>
                  <a:gd name="T69" fmla="*/ 29 h 75"/>
                  <a:gd name="T70" fmla="*/ 308 w 357"/>
                  <a:gd name="T71" fmla="*/ 29 h 75"/>
                  <a:gd name="T72" fmla="*/ 331 w 357"/>
                  <a:gd name="T73" fmla="*/ 11 h 75"/>
                  <a:gd name="T74" fmla="*/ 340 w 357"/>
                  <a:gd name="T75" fmla="*/ 1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7" h="75">
                    <a:moveTo>
                      <a:pt x="340" y="10"/>
                    </a:moveTo>
                    <a:cubicBezTo>
                      <a:pt x="346" y="7"/>
                      <a:pt x="351" y="4"/>
                      <a:pt x="357" y="0"/>
                    </a:cubicBezTo>
                    <a:cubicBezTo>
                      <a:pt x="356" y="6"/>
                      <a:pt x="356" y="12"/>
                      <a:pt x="356" y="18"/>
                    </a:cubicBezTo>
                    <a:cubicBezTo>
                      <a:pt x="349" y="26"/>
                      <a:pt x="341" y="33"/>
                      <a:pt x="331" y="38"/>
                    </a:cubicBezTo>
                    <a:cubicBezTo>
                      <a:pt x="320" y="39"/>
                      <a:pt x="308" y="36"/>
                      <a:pt x="298" y="42"/>
                    </a:cubicBezTo>
                    <a:cubicBezTo>
                      <a:pt x="290" y="43"/>
                      <a:pt x="282" y="42"/>
                      <a:pt x="275" y="47"/>
                    </a:cubicBezTo>
                    <a:cubicBezTo>
                      <a:pt x="261" y="48"/>
                      <a:pt x="248" y="48"/>
                      <a:pt x="234" y="48"/>
                    </a:cubicBezTo>
                    <a:cubicBezTo>
                      <a:pt x="225" y="57"/>
                      <a:pt x="216" y="66"/>
                      <a:pt x="207" y="75"/>
                    </a:cubicBezTo>
                    <a:cubicBezTo>
                      <a:pt x="191" y="75"/>
                      <a:pt x="174" y="75"/>
                      <a:pt x="158" y="75"/>
                    </a:cubicBezTo>
                    <a:cubicBezTo>
                      <a:pt x="158" y="73"/>
                      <a:pt x="158" y="68"/>
                      <a:pt x="158" y="66"/>
                    </a:cubicBezTo>
                    <a:cubicBezTo>
                      <a:pt x="148" y="65"/>
                      <a:pt x="136" y="68"/>
                      <a:pt x="128" y="62"/>
                    </a:cubicBezTo>
                    <a:cubicBezTo>
                      <a:pt x="109" y="62"/>
                      <a:pt x="89" y="58"/>
                      <a:pt x="72" y="65"/>
                    </a:cubicBezTo>
                    <a:cubicBezTo>
                      <a:pt x="68" y="65"/>
                      <a:pt x="64" y="66"/>
                      <a:pt x="59" y="67"/>
                    </a:cubicBezTo>
                    <a:cubicBezTo>
                      <a:pt x="54" y="71"/>
                      <a:pt x="50" y="71"/>
                      <a:pt x="45" y="67"/>
                    </a:cubicBezTo>
                    <a:cubicBezTo>
                      <a:pt x="43" y="66"/>
                      <a:pt x="39" y="65"/>
                      <a:pt x="36" y="65"/>
                    </a:cubicBezTo>
                    <a:cubicBezTo>
                      <a:pt x="26" y="60"/>
                      <a:pt x="14" y="63"/>
                      <a:pt x="4" y="59"/>
                    </a:cubicBezTo>
                    <a:cubicBezTo>
                      <a:pt x="0" y="49"/>
                      <a:pt x="2" y="39"/>
                      <a:pt x="1" y="29"/>
                    </a:cubicBezTo>
                    <a:cubicBezTo>
                      <a:pt x="6" y="32"/>
                      <a:pt x="13" y="34"/>
                      <a:pt x="19" y="35"/>
                    </a:cubicBezTo>
                    <a:cubicBezTo>
                      <a:pt x="20" y="32"/>
                      <a:pt x="20" y="27"/>
                      <a:pt x="20" y="24"/>
                    </a:cubicBezTo>
                    <a:cubicBezTo>
                      <a:pt x="29" y="24"/>
                      <a:pt x="40" y="24"/>
                      <a:pt x="49" y="24"/>
                    </a:cubicBezTo>
                    <a:cubicBezTo>
                      <a:pt x="53" y="23"/>
                      <a:pt x="58" y="20"/>
                      <a:pt x="61" y="18"/>
                    </a:cubicBezTo>
                    <a:cubicBezTo>
                      <a:pt x="61" y="16"/>
                      <a:pt x="61" y="11"/>
                      <a:pt x="62" y="9"/>
                    </a:cubicBezTo>
                    <a:cubicBezTo>
                      <a:pt x="67" y="14"/>
                      <a:pt x="73" y="20"/>
                      <a:pt x="77" y="27"/>
                    </a:cubicBezTo>
                    <a:cubicBezTo>
                      <a:pt x="78" y="30"/>
                      <a:pt x="80" y="36"/>
                      <a:pt x="81" y="38"/>
                    </a:cubicBezTo>
                    <a:cubicBezTo>
                      <a:pt x="83" y="38"/>
                      <a:pt x="87" y="38"/>
                      <a:pt x="89" y="38"/>
                    </a:cubicBezTo>
                    <a:cubicBezTo>
                      <a:pt x="89" y="41"/>
                      <a:pt x="89" y="46"/>
                      <a:pt x="89" y="48"/>
                    </a:cubicBezTo>
                    <a:cubicBezTo>
                      <a:pt x="96" y="48"/>
                      <a:pt x="104" y="48"/>
                      <a:pt x="110" y="44"/>
                    </a:cubicBezTo>
                    <a:cubicBezTo>
                      <a:pt x="112" y="43"/>
                      <a:pt x="117" y="43"/>
                      <a:pt x="119" y="42"/>
                    </a:cubicBezTo>
                    <a:cubicBezTo>
                      <a:pt x="127" y="34"/>
                      <a:pt x="136" y="27"/>
                      <a:pt x="147" y="23"/>
                    </a:cubicBezTo>
                    <a:cubicBezTo>
                      <a:pt x="151" y="21"/>
                      <a:pt x="156" y="19"/>
                      <a:pt x="160" y="18"/>
                    </a:cubicBezTo>
                    <a:cubicBezTo>
                      <a:pt x="172" y="14"/>
                      <a:pt x="187" y="12"/>
                      <a:pt x="198" y="19"/>
                    </a:cubicBezTo>
                    <a:cubicBezTo>
                      <a:pt x="215" y="19"/>
                      <a:pt x="233" y="24"/>
                      <a:pt x="248" y="16"/>
                    </a:cubicBezTo>
                    <a:cubicBezTo>
                      <a:pt x="254" y="15"/>
                      <a:pt x="260" y="15"/>
                      <a:pt x="266" y="14"/>
                    </a:cubicBezTo>
                    <a:cubicBezTo>
                      <a:pt x="271" y="10"/>
                      <a:pt x="279" y="9"/>
                      <a:pt x="284" y="13"/>
                    </a:cubicBezTo>
                    <a:cubicBezTo>
                      <a:pt x="286" y="18"/>
                      <a:pt x="288" y="24"/>
                      <a:pt x="288" y="29"/>
                    </a:cubicBezTo>
                    <a:cubicBezTo>
                      <a:pt x="295" y="29"/>
                      <a:pt x="301" y="29"/>
                      <a:pt x="308" y="29"/>
                    </a:cubicBezTo>
                    <a:cubicBezTo>
                      <a:pt x="315" y="23"/>
                      <a:pt x="324" y="17"/>
                      <a:pt x="331" y="11"/>
                    </a:cubicBezTo>
                    <a:cubicBezTo>
                      <a:pt x="333" y="11"/>
                      <a:pt x="338" y="11"/>
                      <a:pt x="340" y="1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79" name="Line 395">
                <a:extLst>
                  <a:ext uri="{FF2B5EF4-FFF2-40B4-BE49-F238E27FC236}">
                    <a16:creationId xmlns:a16="http://schemas.microsoft.com/office/drawing/2014/main" id="{1FF58915-89BE-4A0F-BFEC-0D4BD96CF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3" y="420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80" name="Line 396">
                <a:extLst>
                  <a:ext uri="{FF2B5EF4-FFF2-40B4-BE49-F238E27FC236}">
                    <a16:creationId xmlns:a16="http://schemas.microsoft.com/office/drawing/2014/main" id="{C52A3AA0-8E2C-4A69-AA82-54E4E1F2D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3" y="420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81" name="Freeform 397">
                <a:extLst>
                  <a:ext uri="{FF2B5EF4-FFF2-40B4-BE49-F238E27FC236}">
                    <a16:creationId xmlns:a16="http://schemas.microsoft.com/office/drawing/2014/main" id="{FD0D2E4F-270D-4782-8B1A-AFA29B3B3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" y="4267"/>
                <a:ext cx="9" cy="8"/>
              </a:xfrm>
              <a:custGeom>
                <a:avLst/>
                <a:gdLst>
                  <a:gd name="T0" fmla="*/ 1 w 11"/>
                  <a:gd name="T1" fmla="*/ 2 h 11"/>
                  <a:gd name="T2" fmla="*/ 9 w 11"/>
                  <a:gd name="T3" fmla="*/ 10 h 11"/>
                  <a:gd name="T4" fmla="*/ 1 w 11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1" y="2"/>
                    </a:moveTo>
                    <a:cubicBezTo>
                      <a:pt x="8" y="0"/>
                      <a:pt x="11" y="3"/>
                      <a:pt x="9" y="10"/>
                    </a:cubicBezTo>
                    <a:cubicBezTo>
                      <a:pt x="3" y="11"/>
                      <a:pt x="0" y="8"/>
                      <a:pt x="1" y="2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82" name="Freeform 398">
                <a:extLst>
                  <a:ext uri="{FF2B5EF4-FFF2-40B4-BE49-F238E27FC236}">
                    <a16:creationId xmlns:a16="http://schemas.microsoft.com/office/drawing/2014/main" id="{C5644C5B-9504-4F17-AEEA-0F8E9AA16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" y="4268"/>
                <a:ext cx="26" cy="24"/>
              </a:xfrm>
              <a:custGeom>
                <a:avLst/>
                <a:gdLst>
                  <a:gd name="T0" fmla="*/ 0 w 35"/>
                  <a:gd name="T1" fmla="*/ 0 h 32"/>
                  <a:gd name="T2" fmla="*/ 18 w 35"/>
                  <a:gd name="T3" fmla="*/ 0 h 32"/>
                  <a:gd name="T4" fmla="*/ 31 w 35"/>
                  <a:gd name="T5" fmla="*/ 16 h 32"/>
                  <a:gd name="T6" fmla="*/ 35 w 35"/>
                  <a:gd name="T7" fmla="*/ 32 h 32"/>
                  <a:gd name="T8" fmla="*/ 22 w 35"/>
                  <a:gd name="T9" fmla="*/ 32 h 32"/>
                  <a:gd name="T10" fmla="*/ 6 w 35"/>
                  <a:gd name="T11" fmla="*/ 22 h 32"/>
                  <a:gd name="T12" fmla="*/ 0 w 35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cubicBezTo>
                      <a:pt x="6" y="0"/>
                      <a:pt x="12" y="0"/>
                      <a:pt x="18" y="0"/>
                    </a:cubicBezTo>
                    <a:cubicBezTo>
                      <a:pt x="23" y="5"/>
                      <a:pt x="27" y="10"/>
                      <a:pt x="31" y="16"/>
                    </a:cubicBezTo>
                    <a:cubicBezTo>
                      <a:pt x="32" y="22"/>
                      <a:pt x="34" y="27"/>
                      <a:pt x="35" y="32"/>
                    </a:cubicBezTo>
                    <a:cubicBezTo>
                      <a:pt x="31" y="32"/>
                      <a:pt x="25" y="32"/>
                      <a:pt x="22" y="32"/>
                    </a:cubicBezTo>
                    <a:cubicBezTo>
                      <a:pt x="18" y="28"/>
                      <a:pt x="12" y="23"/>
                      <a:pt x="6" y="22"/>
                    </a:cubicBezTo>
                    <a:cubicBezTo>
                      <a:pt x="4" y="14"/>
                      <a:pt x="1" y="7"/>
                      <a:pt x="0" y="0"/>
                    </a:cubicBez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83" name="Freeform 399">
                <a:extLst>
                  <a:ext uri="{FF2B5EF4-FFF2-40B4-BE49-F238E27FC236}">
                    <a16:creationId xmlns:a16="http://schemas.microsoft.com/office/drawing/2014/main" id="{C3A95DBE-96E2-4BC6-86B6-CD82A7861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" y="432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84" name="Oval 400">
                <a:extLst>
                  <a:ext uri="{FF2B5EF4-FFF2-40B4-BE49-F238E27FC236}">
                    <a16:creationId xmlns:a16="http://schemas.microsoft.com/office/drawing/2014/main" id="{B60D37FA-9375-45BD-A255-BF3F20176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" y="1431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85" name="Freeform 401">
                <a:extLst>
                  <a:ext uri="{FF2B5EF4-FFF2-40B4-BE49-F238E27FC236}">
                    <a16:creationId xmlns:a16="http://schemas.microsoft.com/office/drawing/2014/main" id="{B4FC0BC6-C9CB-4CF0-A373-4572F3F758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6" y="1428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5" y="8"/>
                      <a:pt x="31" y="13"/>
                      <a:pt x="31" y="20"/>
                    </a:cubicBezTo>
                    <a:cubicBezTo>
                      <a:pt x="31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86" name="Oval 402">
                <a:extLst>
                  <a:ext uri="{FF2B5EF4-FFF2-40B4-BE49-F238E27FC236}">
                    <a16:creationId xmlns:a16="http://schemas.microsoft.com/office/drawing/2014/main" id="{484D04F1-64B0-4383-8A8D-C5E90BE14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1" y="1300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87" name="Freeform 403">
                <a:extLst>
                  <a:ext uri="{FF2B5EF4-FFF2-40B4-BE49-F238E27FC236}">
                    <a16:creationId xmlns:a16="http://schemas.microsoft.com/office/drawing/2014/main" id="{66A8ECD3-EBF5-4602-94CB-D375E61408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8" y="1297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88" name="Oval 404">
                <a:extLst>
                  <a:ext uri="{FF2B5EF4-FFF2-40B4-BE49-F238E27FC236}">
                    <a16:creationId xmlns:a16="http://schemas.microsoft.com/office/drawing/2014/main" id="{B37133A5-E6D8-4D83-9F3E-874976079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" y="1417"/>
                <a:ext cx="23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689" name="Freeform 405">
                <a:extLst>
                  <a:ext uri="{FF2B5EF4-FFF2-40B4-BE49-F238E27FC236}">
                    <a16:creationId xmlns:a16="http://schemas.microsoft.com/office/drawing/2014/main" id="{5ABA7930-D249-4CEB-A34D-46FBEC6682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96" y="1414"/>
                <a:ext cx="29" cy="30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</p:grpSp>
        <p:grpSp>
          <p:nvGrpSpPr>
            <p:cNvPr id="30" name="Group 607">
              <a:extLst>
                <a:ext uri="{FF2B5EF4-FFF2-40B4-BE49-F238E27FC236}">
                  <a16:creationId xmlns:a16="http://schemas.microsoft.com/office/drawing/2014/main" id="{BE68BB15-EE22-4BFF-AA83-8407D3D5C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" y="554"/>
              <a:ext cx="4024" cy="3740"/>
              <a:chOff x="3574" y="554"/>
              <a:chExt cx="4024" cy="3740"/>
            </a:xfrm>
          </p:grpSpPr>
          <p:sp>
            <p:nvSpPr>
              <p:cNvPr id="286" name="Oval 407">
                <a:extLst>
                  <a:ext uri="{FF2B5EF4-FFF2-40B4-BE49-F238E27FC236}">
                    <a16:creationId xmlns:a16="http://schemas.microsoft.com/office/drawing/2014/main" id="{C6BEA6B2-E804-4EE7-8241-62B173A5C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6" y="1702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87" name="Freeform 408">
                <a:extLst>
                  <a:ext uri="{FF2B5EF4-FFF2-40B4-BE49-F238E27FC236}">
                    <a16:creationId xmlns:a16="http://schemas.microsoft.com/office/drawing/2014/main" id="{7E6B4F8C-3925-4E6E-A853-160F36769D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3" y="1699"/>
                <a:ext cx="30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19 h 39"/>
                  <a:gd name="T4" fmla="*/ 20 w 39"/>
                  <a:gd name="T5" fmla="*/ 31 h 39"/>
                  <a:gd name="T6" fmla="*/ 8 w 39"/>
                  <a:gd name="T7" fmla="*/ 19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19 h 39"/>
                  <a:gd name="T14" fmla="*/ 20 w 39"/>
                  <a:gd name="T15" fmla="*/ 39 h 39"/>
                  <a:gd name="T16" fmla="*/ 39 w 39"/>
                  <a:gd name="T17" fmla="*/ 19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88" name="Oval 409">
                <a:extLst>
                  <a:ext uri="{FF2B5EF4-FFF2-40B4-BE49-F238E27FC236}">
                    <a16:creationId xmlns:a16="http://schemas.microsoft.com/office/drawing/2014/main" id="{9E5A95A2-45DB-463F-9A80-5973EAFA9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1" y="1948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89" name="Freeform 410">
                <a:extLst>
                  <a:ext uri="{FF2B5EF4-FFF2-40B4-BE49-F238E27FC236}">
                    <a16:creationId xmlns:a16="http://schemas.microsoft.com/office/drawing/2014/main" id="{ADBFB2FD-5101-42C0-870C-3359C044F2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8" y="1945"/>
                <a:ext cx="30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90" name="Oval 411">
                <a:extLst>
                  <a:ext uri="{FF2B5EF4-FFF2-40B4-BE49-F238E27FC236}">
                    <a16:creationId xmlns:a16="http://schemas.microsoft.com/office/drawing/2014/main" id="{FD1F1407-6B14-4AC4-B914-25F06BA42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9" y="2283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91" name="Freeform 412">
                <a:extLst>
                  <a:ext uri="{FF2B5EF4-FFF2-40B4-BE49-F238E27FC236}">
                    <a16:creationId xmlns:a16="http://schemas.microsoft.com/office/drawing/2014/main" id="{9D485027-A969-4588-AE11-2D61D5268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06" y="2280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92" name="Oval 413">
                <a:extLst>
                  <a:ext uri="{FF2B5EF4-FFF2-40B4-BE49-F238E27FC236}">
                    <a16:creationId xmlns:a16="http://schemas.microsoft.com/office/drawing/2014/main" id="{BDE0EF51-ABC7-4120-8980-034700277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7" y="1999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93" name="Freeform 414">
                <a:extLst>
                  <a:ext uri="{FF2B5EF4-FFF2-40B4-BE49-F238E27FC236}">
                    <a16:creationId xmlns:a16="http://schemas.microsoft.com/office/drawing/2014/main" id="{A5C91B75-DF99-4CA8-AF49-4CF6A9C452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4" y="1996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5" y="8"/>
                      <a:pt x="31" y="13"/>
                      <a:pt x="31" y="20"/>
                    </a:cubicBezTo>
                    <a:cubicBezTo>
                      <a:pt x="31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94" name="Oval 415">
                <a:extLst>
                  <a:ext uri="{FF2B5EF4-FFF2-40B4-BE49-F238E27FC236}">
                    <a16:creationId xmlns:a16="http://schemas.microsoft.com/office/drawing/2014/main" id="{0344A4BD-EC99-45CB-88DF-8D9C4CBE7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" y="2336"/>
                <a:ext cx="24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95" name="Freeform 416">
                <a:extLst>
                  <a:ext uri="{FF2B5EF4-FFF2-40B4-BE49-F238E27FC236}">
                    <a16:creationId xmlns:a16="http://schemas.microsoft.com/office/drawing/2014/main" id="{D50FB23B-1229-4DED-9D2D-1160C8B1C3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2" y="2333"/>
                <a:ext cx="30" cy="30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96" name="Oval 417">
                <a:extLst>
                  <a:ext uri="{FF2B5EF4-FFF2-40B4-BE49-F238E27FC236}">
                    <a16:creationId xmlns:a16="http://schemas.microsoft.com/office/drawing/2014/main" id="{FA453DB5-7ABF-4D21-9C99-E56CDC623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7" y="1585"/>
                <a:ext cx="23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97" name="Freeform 418">
                <a:extLst>
                  <a:ext uri="{FF2B5EF4-FFF2-40B4-BE49-F238E27FC236}">
                    <a16:creationId xmlns:a16="http://schemas.microsoft.com/office/drawing/2014/main" id="{143A786F-4E7D-4EB8-9CFC-0217D142D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4" y="1582"/>
                <a:ext cx="29" cy="30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98" name="Oval 419">
                <a:extLst>
                  <a:ext uri="{FF2B5EF4-FFF2-40B4-BE49-F238E27FC236}">
                    <a16:creationId xmlns:a16="http://schemas.microsoft.com/office/drawing/2014/main" id="{90B7EF4E-4A71-49FE-A1BB-7FC9FBBFB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9" y="2762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99" name="Freeform 420">
                <a:extLst>
                  <a:ext uri="{FF2B5EF4-FFF2-40B4-BE49-F238E27FC236}">
                    <a16:creationId xmlns:a16="http://schemas.microsoft.com/office/drawing/2014/main" id="{D361D7CE-FBF3-449A-B9B1-E04FB1C207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16" y="2759"/>
                <a:ext cx="30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5" y="8"/>
                      <a:pt x="31" y="13"/>
                      <a:pt x="31" y="20"/>
                    </a:cubicBezTo>
                    <a:cubicBezTo>
                      <a:pt x="31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00" name="Oval 421">
                <a:extLst>
                  <a:ext uri="{FF2B5EF4-FFF2-40B4-BE49-F238E27FC236}">
                    <a16:creationId xmlns:a16="http://schemas.microsoft.com/office/drawing/2014/main" id="{13740828-C3CE-408F-8561-E6375CBD7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0" y="3104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01" name="Freeform 422">
                <a:extLst>
                  <a:ext uri="{FF2B5EF4-FFF2-40B4-BE49-F238E27FC236}">
                    <a16:creationId xmlns:a16="http://schemas.microsoft.com/office/drawing/2014/main" id="{3BFB7D58-CA45-4CF5-822D-5AF271E0B5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7" y="3101"/>
                <a:ext cx="29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02" name="Oval 423">
                <a:extLst>
                  <a:ext uri="{FF2B5EF4-FFF2-40B4-BE49-F238E27FC236}">
                    <a16:creationId xmlns:a16="http://schemas.microsoft.com/office/drawing/2014/main" id="{E0C2CB96-0B50-4AD8-9E59-69E7F5F8B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7" y="3140"/>
                <a:ext cx="23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03" name="Freeform 424">
                <a:extLst>
                  <a:ext uri="{FF2B5EF4-FFF2-40B4-BE49-F238E27FC236}">
                    <a16:creationId xmlns:a16="http://schemas.microsoft.com/office/drawing/2014/main" id="{DE1A6815-1BB1-4580-82B8-BB471EF3EC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4" y="3137"/>
                <a:ext cx="29" cy="30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04" name="Oval 425">
                <a:extLst>
                  <a:ext uri="{FF2B5EF4-FFF2-40B4-BE49-F238E27FC236}">
                    <a16:creationId xmlns:a16="http://schemas.microsoft.com/office/drawing/2014/main" id="{E281722E-CC48-4CD9-BBE7-85D323732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9" y="3076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05" name="Freeform 426">
                <a:extLst>
                  <a:ext uri="{FF2B5EF4-FFF2-40B4-BE49-F238E27FC236}">
                    <a16:creationId xmlns:a16="http://schemas.microsoft.com/office/drawing/2014/main" id="{E28FAF79-C856-4CF2-8E03-82E4605201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6" y="3073"/>
                <a:ext cx="29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19 h 39"/>
                  <a:gd name="T4" fmla="*/ 20 w 39"/>
                  <a:gd name="T5" fmla="*/ 31 h 39"/>
                  <a:gd name="T6" fmla="*/ 8 w 39"/>
                  <a:gd name="T7" fmla="*/ 19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19 h 39"/>
                  <a:gd name="T14" fmla="*/ 20 w 39"/>
                  <a:gd name="T15" fmla="*/ 39 h 39"/>
                  <a:gd name="T16" fmla="*/ 39 w 39"/>
                  <a:gd name="T17" fmla="*/ 19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06" name="Oval 427">
                <a:extLst>
                  <a:ext uri="{FF2B5EF4-FFF2-40B4-BE49-F238E27FC236}">
                    <a16:creationId xmlns:a16="http://schemas.microsoft.com/office/drawing/2014/main" id="{20203074-4FAF-46EB-9506-B6BC501C3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3" y="3280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07" name="Freeform 428">
                <a:extLst>
                  <a:ext uri="{FF2B5EF4-FFF2-40B4-BE49-F238E27FC236}">
                    <a16:creationId xmlns:a16="http://schemas.microsoft.com/office/drawing/2014/main" id="{32E3A187-56E9-432B-8646-7DB61C8DE1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0" y="3277"/>
                <a:ext cx="30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19 h 39"/>
                  <a:gd name="T4" fmla="*/ 20 w 39"/>
                  <a:gd name="T5" fmla="*/ 31 h 39"/>
                  <a:gd name="T6" fmla="*/ 8 w 39"/>
                  <a:gd name="T7" fmla="*/ 19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19 h 39"/>
                  <a:gd name="T14" fmla="*/ 20 w 39"/>
                  <a:gd name="T15" fmla="*/ 39 h 39"/>
                  <a:gd name="T16" fmla="*/ 39 w 39"/>
                  <a:gd name="T17" fmla="*/ 19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1"/>
                      <a:pt x="20" y="31"/>
                    </a:cubicBezTo>
                    <a:cubicBezTo>
                      <a:pt x="14" y="31"/>
                      <a:pt x="8" y="25"/>
                      <a:pt x="8" y="19"/>
                    </a:cubicBezTo>
                    <a:cubicBezTo>
                      <a:pt x="8" y="13"/>
                      <a:pt x="14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8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08" name="Oval 429">
                <a:extLst>
                  <a:ext uri="{FF2B5EF4-FFF2-40B4-BE49-F238E27FC236}">
                    <a16:creationId xmlns:a16="http://schemas.microsoft.com/office/drawing/2014/main" id="{35E31368-72AA-4090-81A6-B0191C49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7" y="3418"/>
                <a:ext cx="24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09" name="Freeform 430">
                <a:extLst>
                  <a:ext uri="{FF2B5EF4-FFF2-40B4-BE49-F238E27FC236}">
                    <a16:creationId xmlns:a16="http://schemas.microsoft.com/office/drawing/2014/main" id="{11D952D5-AF9E-4473-8CD3-BB07A4EC9C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4" y="3415"/>
                <a:ext cx="30" cy="30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4" y="31"/>
                      <a:pt x="8" y="26"/>
                      <a:pt x="8" y="20"/>
                    </a:cubicBezTo>
                    <a:cubicBezTo>
                      <a:pt x="8" y="13"/>
                      <a:pt x="14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20"/>
                    </a:cubicBezTo>
                    <a:cubicBezTo>
                      <a:pt x="39" y="9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10" name="Oval 431">
                <a:extLst>
                  <a:ext uri="{FF2B5EF4-FFF2-40B4-BE49-F238E27FC236}">
                    <a16:creationId xmlns:a16="http://schemas.microsoft.com/office/drawing/2014/main" id="{A8977EA2-55E6-47BE-B8FC-9E0CF82EE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5" y="3585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11" name="Freeform 432">
                <a:extLst>
                  <a:ext uri="{FF2B5EF4-FFF2-40B4-BE49-F238E27FC236}">
                    <a16:creationId xmlns:a16="http://schemas.microsoft.com/office/drawing/2014/main" id="{91A963D5-3340-4892-AB5C-F43C6E2668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2" y="3582"/>
                <a:ext cx="30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19 h 39"/>
                  <a:gd name="T4" fmla="*/ 20 w 39"/>
                  <a:gd name="T5" fmla="*/ 31 h 39"/>
                  <a:gd name="T6" fmla="*/ 8 w 39"/>
                  <a:gd name="T7" fmla="*/ 19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19 h 39"/>
                  <a:gd name="T14" fmla="*/ 20 w 39"/>
                  <a:gd name="T15" fmla="*/ 39 h 39"/>
                  <a:gd name="T16" fmla="*/ 39 w 39"/>
                  <a:gd name="T17" fmla="*/ 19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1"/>
                      <a:pt x="20" y="31"/>
                    </a:cubicBezTo>
                    <a:cubicBezTo>
                      <a:pt x="13" y="31"/>
                      <a:pt x="8" y="25"/>
                      <a:pt x="8" y="19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12" name="Oval 433">
                <a:extLst>
                  <a:ext uri="{FF2B5EF4-FFF2-40B4-BE49-F238E27FC236}">
                    <a16:creationId xmlns:a16="http://schemas.microsoft.com/office/drawing/2014/main" id="{D5AE65D3-AEC1-40FE-A060-99CCC89E3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9" y="3462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13" name="Freeform 434">
                <a:extLst>
                  <a:ext uri="{FF2B5EF4-FFF2-40B4-BE49-F238E27FC236}">
                    <a16:creationId xmlns:a16="http://schemas.microsoft.com/office/drawing/2014/main" id="{8544454C-8FAE-466A-833A-4EE268B5F7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6" y="3459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39"/>
                      <a:pt x="19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14" name="Oval 435">
                <a:extLst>
                  <a:ext uri="{FF2B5EF4-FFF2-40B4-BE49-F238E27FC236}">
                    <a16:creationId xmlns:a16="http://schemas.microsoft.com/office/drawing/2014/main" id="{56F4D87A-D654-460D-8B26-E9C269622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6" y="3355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15" name="Freeform 436">
                <a:extLst>
                  <a:ext uri="{FF2B5EF4-FFF2-40B4-BE49-F238E27FC236}">
                    <a16:creationId xmlns:a16="http://schemas.microsoft.com/office/drawing/2014/main" id="{C020CB60-AC09-432D-BA5C-2187D4C22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3" y="3352"/>
                <a:ext cx="30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39"/>
                      <a:pt x="19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16" name="Oval 437">
                <a:extLst>
                  <a:ext uri="{FF2B5EF4-FFF2-40B4-BE49-F238E27FC236}">
                    <a16:creationId xmlns:a16="http://schemas.microsoft.com/office/drawing/2014/main" id="{F9935A18-46D7-4713-B274-B31F30E29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0" y="3879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17" name="Freeform 438">
                <a:extLst>
                  <a:ext uri="{FF2B5EF4-FFF2-40B4-BE49-F238E27FC236}">
                    <a16:creationId xmlns:a16="http://schemas.microsoft.com/office/drawing/2014/main" id="{554A7A5A-F079-4AB2-B314-5D6E731458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07" y="3876"/>
                <a:ext cx="30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19 h 39"/>
                  <a:gd name="T4" fmla="*/ 20 w 39"/>
                  <a:gd name="T5" fmla="*/ 31 h 39"/>
                  <a:gd name="T6" fmla="*/ 8 w 39"/>
                  <a:gd name="T7" fmla="*/ 19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19 h 39"/>
                  <a:gd name="T14" fmla="*/ 20 w 39"/>
                  <a:gd name="T15" fmla="*/ 39 h 39"/>
                  <a:gd name="T16" fmla="*/ 39 w 39"/>
                  <a:gd name="T17" fmla="*/ 19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18" name="Oval 439">
                <a:extLst>
                  <a:ext uri="{FF2B5EF4-FFF2-40B4-BE49-F238E27FC236}">
                    <a16:creationId xmlns:a16="http://schemas.microsoft.com/office/drawing/2014/main" id="{B05684D1-7B9B-4F4C-960E-50E73C295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41" y="3568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19" name="Freeform 440">
                <a:extLst>
                  <a:ext uri="{FF2B5EF4-FFF2-40B4-BE49-F238E27FC236}">
                    <a16:creationId xmlns:a16="http://schemas.microsoft.com/office/drawing/2014/main" id="{278460D0-6F98-460B-85DA-8FF8333445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38" y="3565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5" y="8"/>
                      <a:pt x="31" y="13"/>
                      <a:pt x="31" y="19"/>
                    </a:cubicBezTo>
                    <a:cubicBezTo>
                      <a:pt x="31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20" name="Oval 441">
                <a:extLst>
                  <a:ext uri="{FF2B5EF4-FFF2-40B4-BE49-F238E27FC236}">
                    <a16:creationId xmlns:a16="http://schemas.microsoft.com/office/drawing/2014/main" id="{635CE601-B3FE-4875-B207-11382BCC6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2" y="3999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21" name="Freeform 442">
                <a:extLst>
                  <a:ext uri="{FF2B5EF4-FFF2-40B4-BE49-F238E27FC236}">
                    <a16:creationId xmlns:a16="http://schemas.microsoft.com/office/drawing/2014/main" id="{C4B4D52A-D751-4BA9-ADF3-BDDB8299F7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69" y="3996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5" y="8"/>
                      <a:pt x="31" y="13"/>
                      <a:pt x="31" y="19"/>
                    </a:cubicBezTo>
                    <a:cubicBezTo>
                      <a:pt x="31" y="25"/>
                      <a:pt x="25" y="31"/>
                      <a:pt x="19" y="31"/>
                    </a:cubicBezTo>
                    <a:cubicBezTo>
                      <a:pt x="13" y="31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22" name="Oval 443">
                <a:extLst>
                  <a:ext uri="{FF2B5EF4-FFF2-40B4-BE49-F238E27FC236}">
                    <a16:creationId xmlns:a16="http://schemas.microsoft.com/office/drawing/2014/main" id="{870A64B5-7C8E-4049-AC36-9471D6689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3" y="3058"/>
                <a:ext cx="23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23" name="Freeform 444">
                <a:extLst>
                  <a:ext uri="{FF2B5EF4-FFF2-40B4-BE49-F238E27FC236}">
                    <a16:creationId xmlns:a16="http://schemas.microsoft.com/office/drawing/2014/main" id="{09673F67-037F-4A97-8C28-4E4121F568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0" y="3055"/>
                <a:ext cx="29" cy="30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24" name="Oval 445">
                <a:extLst>
                  <a:ext uri="{FF2B5EF4-FFF2-40B4-BE49-F238E27FC236}">
                    <a16:creationId xmlns:a16="http://schemas.microsoft.com/office/drawing/2014/main" id="{0A7B0612-DB2D-4500-9821-B475C9909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2" y="2851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25" name="Freeform 446">
                <a:extLst>
                  <a:ext uri="{FF2B5EF4-FFF2-40B4-BE49-F238E27FC236}">
                    <a16:creationId xmlns:a16="http://schemas.microsoft.com/office/drawing/2014/main" id="{68D9BCE1-073B-47BF-925F-1EBA22E99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9" y="2848"/>
                <a:ext cx="30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26" name="Oval 447">
                <a:extLst>
                  <a:ext uri="{FF2B5EF4-FFF2-40B4-BE49-F238E27FC236}">
                    <a16:creationId xmlns:a16="http://schemas.microsoft.com/office/drawing/2014/main" id="{A8B9BF3B-92B2-4C28-8142-96ED43C7C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5" y="2776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27" name="Freeform 448">
                <a:extLst>
                  <a:ext uri="{FF2B5EF4-FFF2-40B4-BE49-F238E27FC236}">
                    <a16:creationId xmlns:a16="http://schemas.microsoft.com/office/drawing/2014/main" id="{9EF808F1-163D-46A5-8206-BC1F52694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2" y="2773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28" name="Oval 449">
                <a:extLst>
                  <a:ext uri="{FF2B5EF4-FFF2-40B4-BE49-F238E27FC236}">
                    <a16:creationId xmlns:a16="http://schemas.microsoft.com/office/drawing/2014/main" id="{F002010E-FDCF-4DA2-A34B-E9215E8ED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8" y="2793"/>
                <a:ext cx="23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29" name="Freeform 450">
                <a:extLst>
                  <a:ext uri="{FF2B5EF4-FFF2-40B4-BE49-F238E27FC236}">
                    <a16:creationId xmlns:a16="http://schemas.microsoft.com/office/drawing/2014/main" id="{11E57D91-CD49-4FDA-98E4-C514D1A0C7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5" y="2790"/>
                <a:ext cx="29" cy="30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30" name="Oval 451">
                <a:extLst>
                  <a:ext uri="{FF2B5EF4-FFF2-40B4-BE49-F238E27FC236}">
                    <a16:creationId xmlns:a16="http://schemas.microsoft.com/office/drawing/2014/main" id="{B00BA96E-F11F-4C80-B82C-A31948A97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6" y="2561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31" name="Freeform 452">
                <a:extLst>
                  <a:ext uri="{FF2B5EF4-FFF2-40B4-BE49-F238E27FC236}">
                    <a16:creationId xmlns:a16="http://schemas.microsoft.com/office/drawing/2014/main" id="{588667B2-509F-4F01-A9B4-9D018FDCA5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3" y="2558"/>
                <a:ext cx="29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19 h 39"/>
                  <a:gd name="T4" fmla="*/ 20 w 39"/>
                  <a:gd name="T5" fmla="*/ 31 h 39"/>
                  <a:gd name="T6" fmla="*/ 8 w 39"/>
                  <a:gd name="T7" fmla="*/ 19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19 h 39"/>
                  <a:gd name="T14" fmla="*/ 20 w 39"/>
                  <a:gd name="T15" fmla="*/ 39 h 39"/>
                  <a:gd name="T16" fmla="*/ 39 w 39"/>
                  <a:gd name="T17" fmla="*/ 19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9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32" name="Oval 453">
                <a:extLst>
                  <a:ext uri="{FF2B5EF4-FFF2-40B4-BE49-F238E27FC236}">
                    <a16:creationId xmlns:a16="http://schemas.microsoft.com/office/drawing/2014/main" id="{1A29D493-4349-42E9-B9E6-2AB3CFCFE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" y="2308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33" name="Freeform 454">
                <a:extLst>
                  <a:ext uri="{FF2B5EF4-FFF2-40B4-BE49-F238E27FC236}">
                    <a16:creationId xmlns:a16="http://schemas.microsoft.com/office/drawing/2014/main" id="{71D06813-EC84-4126-BCC8-58AEAB5B0A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5" y="2305"/>
                <a:ext cx="29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20" y="39"/>
                    </a:cubicBezTo>
                    <a:cubicBezTo>
                      <a:pt x="31" y="39"/>
                      <a:pt x="39" y="31"/>
                      <a:pt x="39" y="20"/>
                    </a:cubicBezTo>
                    <a:cubicBezTo>
                      <a:pt x="39" y="9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34" name="Oval 455">
                <a:extLst>
                  <a:ext uri="{FF2B5EF4-FFF2-40B4-BE49-F238E27FC236}">
                    <a16:creationId xmlns:a16="http://schemas.microsoft.com/office/drawing/2014/main" id="{F33933F1-2688-42C7-96C4-9092617D1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7" y="2497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35" name="Freeform 456">
                <a:extLst>
                  <a:ext uri="{FF2B5EF4-FFF2-40B4-BE49-F238E27FC236}">
                    <a16:creationId xmlns:a16="http://schemas.microsoft.com/office/drawing/2014/main" id="{7A16407C-153D-40EC-81A1-786B0DD55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4" y="2494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5" y="8"/>
                      <a:pt x="31" y="13"/>
                      <a:pt x="31" y="20"/>
                    </a:cubicBezTo>
                    <a:cubicBezTo>
                      <a:pt x="31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36" name="Oval 457">
                <a:extLst>
                  <a:ext uri="{FF2B5EF4-FFF2-40B4-BE49-F238E27FC236}">
                    <a16:creationId xmlns:a16="http://schemas.microsoft.com/office/drawing/2014/main" id="{E3912CDB-5BC1-455F-8CD4-198C23689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1" y="2630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37" name="Freeform 458">
                <a:extLst>
                  <a:ext uri="{FF2B5EF4-FFF2-40B4-BE49-F238E27FC236}">
                    <a16:creationId xmlns:a16="http://schemas.microsoft.com/office/drawing/2014/main" id="{36CDD8BC-674A-4473-9971-8CD38FEF71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8" y="2627"/>
                <a:ext cx="30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20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38" name="Oval 459">
                <a:extLst>
                  <a:ext uri="{FF2B5EF4-FFF2-40B4-BE49-F238E27FC236}">
                    <a16:creationId xmlns:a16="http://schemas.microsoft.com/office/drawing/2014/main" id="{F2158341-780F-4937-9092-20B401C77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5" y="2327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39" name="Freeform 460">
                <a:extLst>
                  <a:ext uri="{FF2B5EF4-FFF2-40B4-BE49-F238E27FC236}">
                    <a16:creationId xmlns:a16="http://schemas.microsoft.com/office/drawing/2014/main" id="{79D582A3-0F31-4E2E-AF14-75BD831278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2" y="2324"/>
                <a:ext cx="30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1"/>
                      <a:pt x="19" y="31"/>
                    </a:cubicBezTo>
                    <a:cubicBezTo>
                      <a:pt x="13" y="31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40" name="Oval 461">
                <a:extLst>
                  <a:ext uri="{FF2B5EF4-FFF2-40B4-BE49-F238E27FC236}">
                    <a16:creationId xmlns:a16="http://schemas.microsoft.com/office/drawing/2014/main" id="{DF4E4FDE-3B3C-44C1-AE09-7D3A3F04B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8" y="1923"/>
                <a:ext cx="24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41" name="Freeform 462">
                <a:extLst>
                  <a:ext uri="{FF2B5EF4-FFF2-40B4-BE49-F238E27FC236}">
                    <a16:creationId xmlns:a16="http://schemas.microsoft.com/office/drawing/2014/main" id="{D8B4B6CE-ED8B-47FA-A749-DBA6BD3E17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5" y="1920"/>
                <a:ext cx="30" cy="30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19 h 39"/>
                  <a:gd name="T4" fmla="*/ 20 w 39"/>
                  <a:gd name="T5" fmla="*/ 31 h 39"/>
                  <a:gd name="T6" fmla="*/ 8 w 39"/>
                  <a:gd name="T7" fmla="*/ 19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19 h 39"/>
                  <a:gd name="T14" fmla="*/ 20 w 39"/>
                  <a:gd name="T15" fmla="*/ 39 h 39"/>
                  <a:gd name="T16" fmla="*/ 39 w 39"/>
                  <a:gd name="T17" fmla="*/ 19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4" y="31"/>
                      <a:pt x="8" y="26"/>
                      <a:pt x="8" y="19"/>
                    </a:cubicBezTo>
                    <a:cubicBezTo>
                      <a:pt x="8" y="13"/>
                      <a:pt x="14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8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42" name="Oval 463">
                <a:extLst>
                  <a:ext uri="{FF2B5EF4-FFF2-40B4-BE49-F238E27FC236}">
                    <a16:creationId xmlns:a16="http://schemas.microsoft.com/office/drawing/2014/main" id="{439F7F2F-96DC-40A6-A0B9-E5FFEC413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3" y="1478"/>
                <a:ext cx="24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43" name="Freeform 464">
                <a:extLst>
                  <a:ext uri="{FF2B5EF4-FFF2-40B4-BE49-F238E27FC236}">
                    <a16:creationId xmlns:a16="http://schemas.microsoft.com/office/drawing/2014/main" id="{22662C0B-6D5B-4D71-B6BF-0FF56F703D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0" y="1475"/>
                <a:ext cx="30" cy="30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44" name="Oval 465">
                <a:extLst>
                  <a:ext uri="{FF2B5EF4-FFF2-40B4-BE49-F238E27FC236}">
                    <a16:creationId xmlns:a16="http://schemas.microsoft.com/office/drawing/2014/main" id="{1D64DB25-58D5-479B-92A4-F7804BB37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2" y="2368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45" name="Freeform 466">
                <a:extLst>
                  <a:ext uri="{FF2B5EF4-FFF2-40B4-BE49-F238E27FC236}">
                    <a16:creationId xmlns:a16="http://schemas.microsoft.com/office/drawing/2014/main" id="{F875B841-9B31-4EB1-BCB1-4B0421363E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9" y="2365"/>
                <a:ext cx="30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5" y="8"/>
                      <a:pt x="31" y="13"/>
                      <a:pt x="31" y="19"/>
                    </a:cubicBezTo>
                    <a:cubicBezTo>
                      <a:pt x="31" y="25"/>
                      <a:pt x="25" y="31"/>
                      <a:pt x="19" y="31"/>
                    </a:cubicBezTo>
                    <a:cubicBezTo>
                      <a:pt x="13" y="31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46" name="Oval 467">
                <a:extLst>
                  <a:ext uri="{FF2B5EF4-FFF2-40B4-BE49-F238E27FC236}">
                    <a16:creationId xmlns:a16="http://schemas.microsoft.com/office/drawing/2014/main" id="{DD20691D-D8F0-4B83-9E1A-C8922D28A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" y="2678"/>
                <a:ext cx="23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47" name="Freeform 468">
                <a:extLst>
                  <a:ext uri="{FF2B5EF4-FFF2-40B4-BE49-F238E27FC236}">
                    <a16:creationId xmlns:a16="http://schemas.microsoft.com/office/drawing/2014/main" id="{DCFE4837-BB5D-445D-BE2C-3E3C0FE058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3" y="2675"/>
                <a:ext cx="29" cy="30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19 h 39"/>
                  <a:gd name="T4" fmla="*/ 20 w 39"/>
                  <a:gd name="T5" fmla="*/ 31 h 39"/>
                  <a:gd name="T6" fmla="*/ 8 w 39"/>
                  <a:gd name="T7" fmla="*/ 19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19 h 39"/>
                  <a:gd name="T14" fmla="*/ 20 w 39"/>
                  <a:gd name="T15" fmla="*/ 39 h 39"/>
                  <a:gd name="T16" fmla="*/ 39 w 39"/>
                  <a:gd name="T17" fmla="*/ 19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8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48" name="Oval 469">
                <a:extLst>
                  <a:ext uri="{FF2B5EF4-FFF2-40B4-BE49-F238E27FC236}">
                    <a16:creationId xmlns:a16="http://schemas.microsoft.com/office/drawing/2014/main" id="{DCB143E7-503D-4E9C-BDC0-5BF70263E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0" y="2957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49" name="Freeform 470">
                <a:extLst>
                  <a:ext uri="{FF2B5EF4-FFF2-40B4-BE49-F238E27FC236}">
                    <a16:creationId xmlns:a16="http://schemas.microsoft.com/office/drawing/2014/main" id="{F4528174-4C07-4A26-AB53-56EA69B8A7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7" y="2954"/>
                <a:ext cx="29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4" y="31"/>
                      <a:pt x="8" y="26"/>
                      <a:pt x="8" y="20"/>
                    </a:cubicBezTo>
                    <a:cubicBezTo>
                      <a:pt x="8" y="13"/>
                      <a:pt x="14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20"/>
                    </a:cubicBezTo>
                    <a:cubicBezTo>
                      <a:pt x="39" y="9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50" name="Oval 471">
                <a:extLst>
                  <a:ext uri="{FF2B5EF4-FFF2-40B4-BE49-F238E27FC236}">
                    <a16:creationId xmlns:a16="http://schemas.microsoft.com/office/drawing/2014/main" id="{51F5EA4C-7660-4013-8EDC-35D8DB182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5" y="3343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51" name="Freeform 472">
                <a:extLst>
                  <a:ext uri="{FF2B5EF4-FFF2-40B4-BE49-F238E27FC236}">
                    <a16:creationId xmlns:a16="http://schemas.microsoft.com/office/drawing/2014/main" id="{0EEB3855-48F8-41FF-8086-5D190A1CD3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2" y="3340"/>
                <a:ext cx="29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52" name="Oval 473">
                <a:extLst>
                  <a:ext uri="{FF2B5EF4-FFF2-40B4-BE49-F238E27FC236}">
                    <a16:creationId xmlns:a16="http://schemas.microsoft.com/office/drawing/2014/main" id="{622583BA-A827-47EE-B56D-37AD96D9D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445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53" name="Freeform 474">
                <a:extLst>
                  <a:ext uri="{FF2B5EF4-FFF2-40B4-BE49-F238E27FC236}">
                    <a16:creationId xmlns:a16="http://schemas.microsoft.com/office/drawing/2014/main" id="{8083EBB8-204B-419C-B856-9ECE93520B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7" y="3442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54" name="Oval 475">
                <a:extLst>
                  <a:ext uri="{FF2B5EF4-FFF2-40B4-BE49-F238E27FC236}">
                    <a16:creationId xmlns:a16="http://schemas.microsoft.com/office/drawing/2014/main" id="{3F441CD3-DC06-449D-B8EE-7177C4411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5" y="2936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55" name="Freeform 476">
                <a:extLst>
                  <a:ext uri="{FF2B5EF4-FFF2-40B4-BE49-F238E27FC236}">
                    <a16:creationId xmlns:a16="http://schemas.microsoft.com/office/drawing/2014/main" id="{7D30F972-A0F5-4C69-AF7F-CC64C9605E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2" y="2933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19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56" name="Oval 477">
                <a:extLst>
                  <a:ext uri="{FF2B5EF4-FFF2-40B4-BE49-F238E27FC236}">
                    <a16:creationId xmlns:a16="http://schemas.microsoft.com/office/drawing/2014/main" id="{9C2D7642-918F-4CBC-83D6-C9BA32A98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2" y="3551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57" name="Freeform 478">
                <a:extLst>
                  <a:ext uri="{FF2B5EF4-FFF2-40B4-BE49-F238E27FC236}">
                    <a16:creationId xmlns:a16="http://schemas.microsoft.com/office/drawing/2014/main" id="{86CB83E9-52C5-481A-868B-EA7212626F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9" y="3548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5" y="8"/>
                      <a:pt x="31" y="13"/>
                      <a:pt x="31" y="19"/>
                    </a:cubicBezTo>
                    <a:cubicBezTo>
                      <a:pt x="31" y="26"/>
                      <a:pt x="25" y="31"/>
                      <a:pt x="19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58" name="Oval 479">
                <a:extLst>
                  <a:ext uri="{FF2B5EF4-FFF2-40B4-BE49-F238E27FC236}">
                    <a16:creationId xmlns:a16="http://schemas.microsoft.com/office/drawing/2014/main" id="{E68B1C08-0DA5-47DE-B9C6-6EC69A913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9" y="3330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59" name="Freeform 480">
                <a:extLst>
                  <a:ext uri="{FF2B5EF4-FFF2-40B4-BE49-F238E27FC236}">
                    <a16:creationId xmlns:a16="http://schemas.microsoft.com/office/drawing/2014/main" id="{8C0B6EC1-EE7D-47BB-8525-55C48E1911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6" y="3327"/>
                <a:ext cx="30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5" y="8"/>
                      <a:pt x="31" y="13"/>
                      <a:pt x="31" y="19"/>
                    </a:cubicBezTo>
                    <a:cubicBezTo>
                      <a:pt x="31" y="25"/>
                      <a:pt x="25" y="31"/>
                      <a:pt x="19" y="31"/>
                    </a:cubicBezTo>
                    <a:cubicBezTo>
                      <a:pt x="13" y="31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60" name="Oval 481">
                <a:extLst>
                  <a:ext uri="{FF2B5EF4-FFF2-40B4-BE49-F238E27FC236}">
                    <a16:creationId xmlns:a16="http://schemas.microsoft.com/office/drawing/2014/main" id="{C5199118-7D4A-46AB-A814-E16FC945A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" y="4268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61" name="Freeform 482">
                <a:extLst>
                  <a:ext uri="{FF2B5EF4-FFF2-40B4-BE49-F238E27FC236}">
                    <a16:creationId xmlns:a16="http://schemas.microsoft.com/office/drawing/2014/main" id="{1C8921C2-AC31-4306-AE56-0E84E4F16A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0" y="4265"/>
                <a:ext cx="29" cy="29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20 h 39"/>
                  <a:gd name="T4" fmla="*/ 19 w 39"/>
                  <a:gd name="T5" fmla="*/ 31 h 39"/>
                  <a:gd name="T6" fmla="*/ 8 w 39"/>
                  <a:gd name="T7" fmla="*/ 20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20 h 39"/>
                  <a:gd name="T14" fmla="*/ 19 w 39"/>
                  <a:gd name="T15" fmla="*/ 39 h 39"/>
                  <a:gd name="T16" fmla="*/ 39 w 39"/>
                  <a:gd name="T17" fmla="*/ 20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19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4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39"/>
                      <a:pt x="19" y="39"/>
                    </a:cubicBezTo>
                    <a:cubicBezTo>
                      <a:pt x="30" y="39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62" name="Oval 483">
                <a:extLst>
                  <a:ext uri="{FF2B5EF4-FFF2-40B4-BE49-F238E27FC236}">
                    <a16:creationId xmlns:a16="http://schemas.microsoft.com/office/drawing/2014/main" id="{64FE2092-D81F-4F60-AD2D-97E5F02FA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4" y="3640"/>
                <a:ext cx="24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63" name="Freeform 484">
                <a:extLst>
                  <a:ext uri="{FF2B5EF4-FFF2-40B4-BE49-F238E27FC236}">
                    <a16:creationId xmlns:a16="http://schemas.microsoft.com/office/drawing/2014/main" id="{1938BE19-CBC3-4C3D-B390-A1250819FF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1" y="3636"/>
                <a:ext cx="30" cy="30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0" y="39"/>
                      <a:pt x="39" y="3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64" name="Oval 485">
                <a:extLst>
                  <a:ext uri="{FF2B5EF4-FFF2-40B4-BE49-F238E27FC236}">
                    <a16:creationId xmlns:a16="http://schemas.microsoft.com/office/drawing/2014/main" id="{B417F5D9-73B8-4187-9153-9DD1DA143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3" y="557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65" name="Freeform 486">
                <a:extLst>
                  <a:ext uri="{FF2B5EF4-FFF2-40B4-BE49-F238E27FC236}">
                    <a16:creationId xmlns:a16="http://schemas.microsoft.com/office/drawing/2014/main" id="{2A82F7AA-E426-4034-913E-1D3E9650B9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0" y="554"/>
                <a:ext cx="29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20 h 39"/>
                  <a:gd name="T4" fmla="*/ 20 w 39"/>
                  <a:gd name="T5" fmla="*/ 31 h 39"/>
                  <a:gd name="T6" fmla="*/ 8 w 39"/>
                  <a:gd name="T7" fmla="*/ 20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20 h 39"/>
                  <a:gd name="T14" fmla="*/ 20 w 39"/>
                  <a:gd name="T15" fmla="*/ 39 h 39"/>
                  <a:gd name="T16" fmla="*/ 39 w 39"/>
                  <a:gd name="T17" fmla="*/ 20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20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20"/>
                    </a:cubicBezTo>
                    <a:cubicBezTo>
                      <a:pt x="39" y="9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66" name="Oval 487">
                <a:extLst>
                  <a:ext uri="{FF2B5EF4-FFF2-40B4-BE49-F238E27FC236}">
                    <a16:creationId xmlns:a16="http://schemas.microsoft.com/office/drawing/2014/main" id="{6B1ECAAC-392C-4B7F-9B1D-57FDC6EBC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" y="3735"/>
                <a:ext cx="23" cy="23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67" name="Freeform 488">
                <a:extLst>
                  <a:ext uri="{FF2B5EF4-FFF2-40B4-BE49-F238E27FC236}">
                    <a16:creationId xmlns:a16="http://schemas.microsoft.com/office/drawing/2014/main" id="{A168739A-E7BF-466E-A830-E3D2EA0288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6" y="3732"/>
                <a:ext cx="29" cy="29"/>
              </a:xfrm>
              <a:custGeom>
                <a:avLst/>
                <a:gdLst>
                  <a:gd name="T0" fmla="*/ 20 w 39"/>
                  <a:gd name="T1" fmla="*/ 8 h 39"/>
                  <a:gd name="T2" fmla="*/ 31 w 39"/>
                  <a:gd name="T3" fmla="*/ 19 h 39"/>
                  <a:gd name="T4" fmla="*/ 20 w 39"/>
                  <a:gd name="T5" fmla="*/ 31 h 39"/>
                  <a:gd name="T6" fmla="*/ 8 w 39"/>
                  <a:gd name="T7" fmla="*/ 19 h 39"/>
                  <a:gd name="T8" fmla="*/ 20 w 39"/>
                  <a:gd name="T9" fmla="*/ 8 h 39"/>
                  <a:gd name="T10" fmla="*/ 20 w 39"/>
                  <a:gd name="T11" fmla="*/ 0 h 39"/>
                  <a:gd name="T12" fmla="*/ 0 w 39"/>
                  <a:gd name="T13" fmla="*/ 19 h 39"/>
                  <a:gd name="T14" fmla="*/ 20 w 39"/>
                  <a:gd name="T15" fmla="*/ 39 h 39"/>
                  <a:gd name="T16" fmla="*/ 39 w 39"/>
                  <a:gd name="T17" fmla="*/ 19 h 39"/>
                  <a:gd name="T18" fmla="*/ 20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20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6"/>
                      <a:pt x="26" y="31"/>
                      <a:pt x="20" y="31"/>
                    </a:cubicBezTo>
                    <a:cubicBezTo>
                      <a:pt x="13" y="31"/>
                      <a:pt x="8" y="26"/>
                      <a:pt x="8" y="19"/>
                    </a:cubicBezTo>
                    <a:cubicBezTo>
                      <a:pt x="8" y="13"/>
                      <a:pt x="13" y="8"/>
                      <a:pt x="20" y="8"/>
                    </a:cubicBezTo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  <a:cubicBezTo>
                      <a:pt x="0" y="30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9" y="8"/>
                      <a:pt x="31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68" name="Oval 489">
                <a:extLst>
                  <a:ext uri="{FF2B5EF4-FFF2-40B4-BE49-F238E27FC236}">
                    <a16:creationId xmlns:a16="http://schemas.microsoft.com/office/drawing/2014/main" id="{FAAE9C39-5740-49BD-974F-B3AB5A140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2051"/>
                <a:ext cx="24" cy="24"/>
              </a:xfrm>
              <a:prstGeom prst="ellipse">
                <a:avLst/>
              </a:prstGeom>
              <a:solidFill>
                <a:srgbClr val="3D3C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69" name="Freeform 490">
                <a:extLst>
                  <a:ext uri="{FF2B5EF4-FFF2-40B4-BE49-F238E27FC236}">
                    <a16:creationId xmlns:a16="http://schemas.microsoft.com/office/drawing/2014/main" id="{80239846-B2A1-4BB7-8150-1E8D59E4B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0" y="2048"/>
                <a:ext cx="30" cy="30"/>
              </a:xfrm>
              <a:custGeom>
                <a:avLst/>
                <a:gdLst>
                  <a:gd name="T0" fmla="*/ 19 w 39"/>
                  <a:gd name="T1" fmla="*/ 8 h 39"/>
                  <a:gd name="T2" fmla="*/ 31 w 39"/>
                  <a:gd name="T3" fmla="*/ 19 h 39"/>
                  <a:gd name="T4" fmla="*/ 19 w 39"/>
                  <a:gd name="T5" fmla="*/ 31 h 39"/>
                  <a:gd name="T6" fmla="*/ 8 w 39"/>
                  <a:gd name="T7" fmla="*/ 19 h 39"/>
                  <a:gd name="T8" fmla="*/ 19 w 39"/>
                  <a:gd name="T9" fmla="*/ 8 h 39"/>
                  <a:gd name="T10" fmla="*/ 19 w 39"/>
                  <a:gd name="T11" fmla="*/ 0 h 39"/>
                  <a:gd name="T12" fmla="*/ 0 w 39"/>
                  <a:gd name="T13" fmla="*/ 19 h 39"/>
                  <a:gd name="T14" fmla="*/ 19 w 39"/>
                  <a:gd name="T15" fmla="*/ 39 h 39"/>
                  <a:gd name="T16" fmla="*/ 39 w 39"/>
                  <a:gd name="T17" fmla="*/ 19 h 39"/>
                  <a:gd name="T18" fmla="*/ 19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19" y="8"/>
                    </a:moveTo>
                    <a:cubicBezTo>
                      <a:pt x="26" y="8"/>
                      <a:pt x="31" y="13"/>
                      <a:pt x="31" y="19"/>
                    </a:cubicBezTo>
                    <a:cubicBezTo>
                      <a:pt x="31" y="25"/>
                      <a:pt x="26" y="31"/>
                      <a:pt x="19" y="31"/>
                    </a:cubicBezTo>
                    <a:cubicBezTo>
                      <a:pt x="13" y="31"/>
                      <a:pt x="8" y="25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ubicBezTo>
                      <a:pt x="30" y="39"/>
                      <a:pt x="39" y="30"/>
                      <a:pt x="39" y="19"/>
                    </a:cubicBezTo>
                    <a:cubicBezTo>
                      <a:pt x="39" y="8"/>
                      <a:pt x="30" y="0"/>
                      <a:pt x="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70" name="Freeform 491">
                <a:extLst>
                  <a:ext uri="{FF2B5EF4-FFF2-40B4-BE49-F238E27FC236}">
                    <a16:creationId xmlns:a16="http://schemas.microsoft.com/office/drawing/2014/main" id="{0615FEA4-DFAF-48DD-92B3-54E9A279F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985"/>
                <a:ext cx="18" cy="33"/>
              </a:xfrm>
              <a:custGeom>
                <a:avLst/>
                <a:gdLst>
                  <a:gd name="T0" fmla="*/ 24 w 24"/>
                  <a:gd name="T1" fmla="*/ 2 h 45"/>
                  <a:gd name="T2" fmla="*/ 24 w 24"/>
                  <a:gd name="T3" fmla="*/ 3 h 45"/>
                  <a:gd name="T4" fmla="*/ 23 w 24"/>
                  <a:gd name="T5" fmla="*/ 4 h 45"/>
                  <a:gd name="T6" fmla="*/ 23 w 24"/>
                  <a:gd name="T7" fmla="*/ 5 h 45"/>
                  <a:gd name="T8" fmla="*/ 22 w 24"/>
                  <a:gd name="T9" fmla="*/ 5 h 45"/>
                  <a:gd name="T10" fmla="*/ 6 w 24"/>
                  <a:gd name="T11" fmla="*/ 5 h 45"/>
                  <a:gd name="T12" fmla="*/ 6 w 24"/>
                  <a:gd name="T13" fmla="*/ 20 h 45"/>
                  <a:gd name="T14" fmla="*/ 22 w 24"/>
                  <a:gd name="T15" fmla="*/ 20 h 45"/>
                  <a:gd name="T16" fmla="*/ 22 w 24"/>
                  <a:gd name="T17" fmla="*/ 20 h 45"/>
                  <a:gd name="T18" fmla="*/ 22 w 24"/>
                  <a:gd name="T19" fmla="*/ 21 h 45"/>
                  <a:gd name="T20" fmla="*/ 23 w 24"/>
                  <a:gd name="T21" fmla="*/ 22 h 45"/>
                  <a:gd name="T22" fmla="*/ 23 w 24"/>
                  <a:gd name="T23" fmla="*/ 23 h 45"/>
                  <a:gd name="T24" fmla="*/ 23 w 24"/>
                  <a:gd name="T25" fmla="*/ 24 h 45"/>
                  <a:gd name="T26" fmla="*/ 22 w 24"/>
                  <a:gd name="T27" fmla="*/ 25 h 45"/>
                  <a:gd name="T28" fmla="*/ 22 w 24"/>
                  <a:gd name="T29" fmla="*/ 25 h 45"/>
                  <a:gd name="T30" fmla="*/ 22 w 24"/>
                  <a:gd name="T31" fmla="*/ 25 h 45"/>
                  <a:gd name="T32" fmla="*/ 6 w 24"/>
                  <a:gd name="T33" fmla="*/ 25 h 45"/>
                  <a:gd name="T34" fmla="*/ 6 w 24"/>
                  <a:gd name="T35" fmla="*/ 44 h 45"/>
                  <a:gd name="T36" fmla="*/ 6 w 24"/>
                  <a:gd name="T37" fmla="*/ 45 h 45"/>
                  <a:gd name="T38" fmla="*/ 5 w 24"/>
                  <a:gd name="T39" fmla="*/ 45 h 45"/>
                  <a:gd name="T40" fmla="*/ 4 w 24"/>
                  <a:gd name="T41" fmla="*/ 45 h 45"/>
                  <a:gd name="T42" fmla="*/ 3 w 24"/>
                  <a:gd name="T43" fmla="*/ 45 h 45"/>
                  <a:gd name="T44" fmla="*/ 1 w 24"/>
                  <a:gd name="T45" fmla="*/ 45 h 45"/>
                  <a:gd name="T46" fmla="*/ 0 w 24"/>
                  <a:gd name="T47" fmla="*/ 45 h 45"/>
                  <a:gd name="T48" fmla="*/ 0 w 24"/>
                  <a:gd name="T49" fmla="*/ 45 h 45"/>
                  <a:gd name="T50" fmla="*/ 0 w 24"/>
                  <a:gd name="T51" fmla="*/ 44 h 45"/>
                  <a:gd name="T52" fmla="*/ 0 w 24"/>
                  <a:gd name="T53" fmla="*/ 2 h 45"/>
                  <a:gd name="T54" fmla="*/ 0 w 24"/>
                  <a:gd name="T55" fmla="*/ 0 h 45"/>
                  <a:gd name="T56" fmla="*/ 2 w 24"/>
                  <a:gd name="T57" fmla="*/ 0 h 45"/>
                  <a:gd name="T58" fmla="*/ 22 w 24"/>
                  <a:gd name="T59" fmla="*/ 0 h 45"/>
                  <a:gd name="T60" fmla="*/ 23 w 24"/>
                  <a:gd name="T61" fmla="*/ 0 h 45"/>
                  <a:gd name="T62" fmla="*/ 23 w 24"/>
                  <a:gd name="T63" fmla="*/ 0 h 45"/>
                  <a:gd name="T64" fmla="*/ 24 w 24"/>
                  <a:gd name="T65" fmla="*/ 1 h 45"/>
                  <a:gd name="T66" fmla="*/ 24 w 24"/>
                  <a:gd name="T67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" h="45">
                    <a:moveTo>
                      <a:pt x="24" y="2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4" y="4"/>
                      <a:pt x="23" y="4"/>
                      <a:pt x="23" y="4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3" y="5"/>
                      <a:pt x="23" y="5"/>
                      <a:pt x="2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1"/>
                      <a:pt x="22" y="21"/>
                    </a:cubicBezTo>
                    <a:cubicBezTo>
                      <a:pt x="23" y="21"/>
                      <a:pt x="23" y="21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2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71" name="Freeform 492">
                <a:extLst>
                  <a:ext uri="{FF2B5EF4-FFF2-40B4-BE49-F238E27FC236}">
                    <a16:creationId xmlns:a16="http://schemas.microsoft.com/office/drawing/2014/main" id="{B273EF83-B2D0-4AA1-AD9E-F2B8D441A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1" y="984"/>
                <a:ext cx="4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6 h 46"/>
                  <a:gd name="T4" fmla="*/ 5 w 6"/>
                  <a:gd name="T5" fmla="*/ 46 h 46"/>
                  <a:gd name="T6" fmla="*/ 4 w 6"/>
                  <a:gd name="T7" fmla="*/ 46 h 46"/>
                  <a:gd name="T8" fmla="*/ 3 w 6"/>
                  <a:gd name="T9" fmla="*/ 46 h 46"/>
                  <a:gd name="T10" fmla="*/ 1 w 6"/>
                  <a:gd name="T11" fmla="*/ 46 h 46"/>
                  <a:gd name="T12" fmla="*/ 0 w 6"/>
                  <a:gd name="T13" fmla="*/ 46 h 46"/>
                  <a:gd name="T14" fmla="*/ 0 w 6"/>
                  <a:gd name="T15" fmla="*/ 46 h 46"/>
                  <a:gd name="T16" fmla="*/ 0 w 6"/>
                  <a:gd name="T17" fmla="*/ 45 h 46"/>
                  <a:gd name="T18" fmla="*/ 0 w 6"/>
                  <a:gd name="T19" fmla="*/ 2 h 46"/>
                  <a:gd name="T20" fmla="*/ 0 w 6"/>
                  <a:gd name="T21" fmla="*/ 1 h 46"/>
                  <a:gd name="T22" fmla="*/ 1 w 6"/>
                  <a:gd name="T23" fmla="*/ 1 h 46"/>
                  <a:gd name="T24" fmla="*/ 1 w 6"/>
                  <a:gd name="T25" fmla="*/ 1 h 46"/>
                  <a:gd name="T26" fmla="*/ 3 w 6"/>
                  <a:gd name="T27" fmla="*/ 0 h 46"/>
                  <a:gd name="T28" fmla="*/ 4 w 6"/>
                  <a:gd name="T29" fmla="*/ 1 h 46"/>
                  <a:gd name="T30" fmla="*/ 5 w 6"/>
                  <a:gd name="T31" fmla="*/ 1 h 46"/>
                  <a:gd name="T32" fmla="*/ 6 w 6"/>
                  <a:gd name="T33" fmla="*/ 1 h 46"/>
                  <a:gd name="T34" fmla="*/ 6 w 6"/>
                  <a:gd name="T35" fmla="*/ 2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72" name="Freeform 493">
                <a:extLst>
                  <a:ext uri="{FF2B5EF4-FFF2-40B4-BE49-F238E27FC236}">
                    <a16:creationId xmlns:a16="http://schemas.microsoft.com/office/drawing/2014/main" id="{84876B24-6EA3-43E4-AB95-898C07E4E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5" y="985"/>
                <a:ext cx="25" cy="33"/>
              </a:xfrm>
              <a:custGeom>
                <a:avLst/>
                <a:gdLst>
                  <a:gd name="T0" fmla="*/ 34 w 34"/>
                  <a:gd name="T1" fmla="*/ 43 h 45"/>
                  <a:gd name="T2" fmla="*/ 34 w 34"/>
                  <a:gd name="T3" fmla="*/ 44 h 45"/>
                  <a:gd name="T4" fmla="*/ 34 w 34"/>
                  <a:gd name="T5" fmla="*/ 45 h 45"/>
                  <a:gd name="T6" fmla="*/ 33 w 34"/>
                  <a:gd name="T7" fmla="*/ 45 h 45"/>
                  <a:gd name="T8" fmla="*/ 32 w 34"/>
                  <a:gd name="T9" fmla="*/ 45 h 45"/>
                  <a:gd name="T10" fmla="*/ 30 w 34"/>
                  <a:gd name="T11" fmla="*/ 45 h 45"/>
                  <a:gd name="T12" fmla="*/ 28 w 34"/>
                  <a:gd name="T13" fmla="*/ 45 h 45"/>
                  <a:gd name="T14" fmla="*/ 27 w 34"/>
                  <a:gd name="T15" fmla="*/ 44 h 45"/>
                  <a:gd name="T16" fmla="*/ 25 w 34"/>
                  <a:gd name="T17" fmla="*/ 43 h 45"/>
                  <a:gd name="T18" fmla="*/ 24 w 34"/>
                  <a:gd name="T19" fmla="*/ 41 h 45"/>
                  <a:gd name="T20" fmla="*/ 10 w 34"/>
                  <a:gd name="T21" fmla="*/ 15 h 45"/>
                  <a:gd name="T22" fmla="*/ 8 w 34"/>
                  <a:gd name="T23" fmla="*/ 11 h 45"/>
                  <a:gd name="T24" fmla="*/ 6 w 34"/>
                  <a:gd name="T25" fmla="*/ 6 h 45"/>
                  <a:gd name="T26" fmla="*/ 6 w 34"/>
                  <a:gd name="T27" fmla="*/ 6 h 45"/>
                  <a:gd name="T28" fmla="*/ 6 w 34"/>
                  <a:gd name="T29" fmla="*/ 12 h 45"/>
                  <a:gd name="T30" fmla="*/ 6 w 34"/>
                  <a:gd name="T31" fmla="*/ 17 h 45"/>
                  <a:gd name="T32" fmla="*/ 6 w 34"/>
                  <a:gd name="T33" fmla="*/ 44 h 45"/>
                  <a:gd name="T34" fmla="*/ 6 w 34"/>
                  <a:gd name="T35" fmla="*/ 45 h 45"/>
                  <a:gd name="T36" fmla="*/ 5 w 34"/>
                  <a:gd name="T37" fmla="*/ 45 h 45"/>
                  <a:gd name="T38" fmla="*/ 4 w 34"/>
                  <a:gd name="T39" fmla="*/ 45 h 45"/>
                  <a:gd name="T40" fmla="*/ 3 w 34"/>
                  <a:gd name="T41" fmla="*/ 45 h 45"/>
                  <a:gd name="T42" fmla="*/ 2 w 34"/>
                  <a:gd name="T43" fmla="*/ 45 h 45"/>
                  <a:gd name="T44" fmla="*/ 1 w 34"/>
                  <a:gd name="T45" fmla="*/ 45 h 45"/>
                  <a:gd name="T46" fmla="*/ 0 w 34"/>
                  <a:gd name="T47" fmla="*/ 45 h 45"/>
                  <a:gd name="T48" fmla="*/ 0 w 34"/>
                  <a:gd name="T49" fmla="*/ 44 h 45"/>
                  <a:gd name="T50" fmla="*/ 0 w 34"/>
                  <a:gd name="T51" fmla="*/ 2 h 45"/>
                  <a:gd name="T52" fmla="*/ 1 w 34"/>
                  <a:gd name="T53" fmla="*/ 0 h 45"/>
                  <a:gd name="T54" fmla="*/ 3 w 34"/>
                  <a:gd name="T55" fmla="*/ 0 h 45"/>
                  <a:gd name="T56" fmla="*/ 6 w 34"/>
                  <a:gd name="T57" fmla="*/ 0 h 45"/>
                  <a:gd name="T58" fmla="*/ 7 w 34"/>
                  <a:gd name="T59" fmla="*/ 0 h 45"/>
                  <a:gd name="T60" fmla="*/ 9 w 34"/>
                  <a:gd name="T61" fmla="*/ 0 h 45"/>
                  <a:gd name="T62" fmla="*/ 10 w 34"/>
                  <a:gd name="T63" fmla="*/ 2 h 45"/>
                  <a:gd name="T64" fmla="*/ 11 w 34"/>
                  <a:gd name="T65" fmla="*/ 3 h 45"/>
                  <a:gd name="T66" fmla="*/ 21 w 34"/>
                  <a:gd name="T67" fmla="*/ 23 h 45"/>
                  <a:gd name="T68" fmla="*/ 23 w 34"/>
                  <a:gd name="T69" fmla="*/ 27 h 45"/>
                  <a:gd name="T70" fmla="*/ 25 w 34"/>
                  <a:gd name="T71" fmla="*/ 30 h 45"/>
                  <a:gd name="T72" fmla="*/ 27 w 34"/>
                  <a:gd name="T73" fmla="*/ 34 h 45"/>
                  <a:gd name="T74" fmla="*/ 28 w 34"/>
                  <a:gd name="T75" fmla="*/ 37 h 45"/>
                  <a:gd name="T76" fmla="*/ 28 w 34"/>
                  <a:gd name="T77" fmla="*/ 37 h 45"/>
                  <a:gd name="T78" fmla="*/ 28 w 34"/>
                  <a:gd name="T79" fmla="*/ 31 h 45"/>
                  <a:gd name="T80" fmla="*/ 28 w 34"/>
                  <a:gd name="T81" fmla="*/ 25 h 45"/>
                  <a:gd name="T82" fmla="*/ 28 w 34"/>
                  <a:gd name="T83" fmla="*/ 1 h 45"/>
                  <a:gd name="T84" fmla="*/ 28 w 34"/>
                  <a:gd name="T85" fmla="*/ 0 h 45"/>
                  <a:gd name="T86" fmla="*/ 29 w 34"/>
                  <a:gd name="T87" fmla="*/ 0 h 45"/>
                  <a:gd name="T88" fmla="*/ 30 w 34"/>
                  <a:gd name="T89" fmla="*/ 0 h 45"/>
                  <a:gd name="T90" fmla="*/ 31 w 34"/>
                  <a:gd name="T91" fmla="*/ 0 h 45"/>
                  <a:gd name="T92" fmla="*/ 33 w 34"/>
                  <a:gd name="T93" fmla="*/ 0 h 45"/>
                  <a:gd name="T94" fmla="*/ 34 w 34"/>
                  <a:gd name="T95" fmla="*/ 0 h 45"/>
                  <a:gd name="T96" fmla="*/ 34 w 34"/>
                  <a:gd name="T97" fmla="*/ 0 h 45"/>
                  <a:gd name="T98" fmla="*/ 34 w 34"/>
                  <a:gd name="T99" fmla="*/ 1 h 45"/>
                  <a:gd name="T100" fmla="*/ 34 w 34"/>
                  <a:gd name="T10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5">
                    <a:moveTo>
                      <a:pt x="34" y="43"/>
                    </a:move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4"/>
                    </a:cubicBezTo>
                    <a:cubicBezTo>
                      <a:pt x="26" y="44"/>
                      <a:pt x="26" y="44"/>
                      <a:pt x="25" y="43"/>
                    </a:cubicBezTo>
                    <a:cubicBezTo>
                      <a:pt x="25" y="42"/>
                      <a:pt x="25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3"/>
                      <a:pt x="9" y="12"/>
                      <a:pt x="8" y="11"/>
                    </a:cubicBezTo>
                    <a:cubicBezTo>
                      <a:pt x="7" y="9"/>
                      <a:pt x="7" y="8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3"/>
                      <a:pt x="6" y="15"/>
                      <a:pt x="6" y="1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4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1"/>
                      <a:pt x="9" y="1"/>
                      <a:pt x="10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5"/>
                      <a:pt x="23" y="26"/>
                      <a:pt x="23" y="27"/>
                    </a:cubicBezTo>
                    <a:cubicBezTo>
                      <a:pt x="24" y="28"/>
                      <a:pt x="25" y="29"/>
                      <a:pt x="25" y="30"/>
                    </a:cubicBezTo>
                    <a:cubicBezTo>
                      <a:pt x="26" y="31"/>
                      <a:pt x="26" y="33"/>
                      <a:pt x="27" y="34"/>
                    </a:cubicBezTo>
                    <a:cubicBezTo>
                      <a:pt x="27" y="35"/>
                      <a:pt x="28" y="36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5"/>
                      <a:pt x="28" y="33"/>
                      <a:pt x="28" y="31"/>
                    </a:cubicBezTo>
                    <a:cubicBezTo>
                      <a:pt x="28" y="29"/>
                      <a:pt x="28" y="27"/>
                      <a:pt x="28" y="25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0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73" name="Freeform 494">
                <a:extLst>
                  <a:ext uri="{FF2B5EF4-FFF2-40B4-BE49-F238E27FC236}">
                    <a16:creationId xmlns:a16="http://schemas.microsoft.com/office/drawing/2014/main" id="{590228FF-C77C-43A8-98C4-5E98F7702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984"/>
                <a:ext cx="18" cy="34"/>
              </a:xfrm>
              <a:custGeom>
                <a:avLst/>
                <a:gdLst>
                  <a:gd name="T0" fmla="*/ 24 w 24"/>
                  <a:gd name="T1" fmla="*/ 44 h 46"/>
                  <a:gd name="T2" fmla="*/ 24 w 24"/>
                  <a:gd name="T3" fmla="*/ 45 h 46"/>
                  <a:gd name="T4" fmla="*/ 24 w 24"/>
                  <a:gd name="T5" fmla="*/ 45 h 46"/>
                  <a:gd name="T6" fmla="*/ 23 w 24"/>
                  <a:gd name="T7" fmla="*/ 46 h 46"/>
                  <a:gd name="T8" fmla="*/ 23 w 24"/>
                  <a:gd name="T9" fmla="*/ 46 h 46"/>
                  <a:gd name="T10" fmla="*/ 3 w 24"/>
                  <a:gd name="T11" fmla="*/ 46 h 46"/>
                  <a:gd name="T12" fmla="*/ 1 w 24"/>
                  <a:gd name="T13" fmla="*/ 46 h 46"/>
                  <a:gd name="T14" fmla="*/ 0 w 24"/>
                  <a:gd name="T15" fmla="*/ 44 h 46"/>
                  <a:gd name="T16" fmla="*/ 0 w 24"/>
                  <a:gd name="T17" fmla="*/ 2 h 46"/>
                  <a:gd name="T18" fmla="*/ 1 w 24"/>
                  <a:gd name="T19" fmla="*/ 1 h 46"/>
                  <a:gd name="T20" fmla="*/ 1 w 24"/>
                  <a:gd name="T21" fmla="*/ 1 h 46"/>
                  <a:gd name="T22" fmla="*/ 2 w 24"/>
                  <a:gd name="T23" fmla="*/ 1 h 46"/>
                  <a:gd name="T24" fmla="*/ 4 w 24"/>
                  <a:gd name="T25" fmla="*/ 0 h 46"/>
                  <a:gd name="T26" fmla="*/ 5 w 24"/>
                  <a:gd name="T27" fmla="*/ 1 h 46"/>
                  <a:gd name="T28" fmla="*/ 6 w 24"/>
                  <a:gd name="T29" fmla="*/ 1 h 46"/>
                  <a:gd name="T30" fmla="*/ 6 w 24"/>
                  <a:gd name="T31" fmla="*/ 1 h 46"/>
                  <a:gd name="T32" fmla="*/ 7 w 24"/>
                  <a:gd name="T33" fmla="*/ 2 h 46"/>
                  <a:gd name="T34" fmla="*/ 7 w 24"/>
                  <a:gd name="T35" fmla="*/ 41 h 46"/>
                  <a:gd name="T36" fmla="*/ 23 w 24"/>
                  <a:gd name="T37" fmla="*/ 41 h 46"/>
                  <a:gd name="T38" fmla="*/ 23 w 24"/>
                  <a:gd name="T39" fmla="*/ 41 h 46"/>
                  <a:gd name="T40" fmla="*/ 24 w 24"/>
                  <a:gd name="T41" fmla="*/ 42 h 46"/>
                  <a:gd name="T42" fmla="*/ 24 w 24"/>
                  <a:gd name="T43" fmla="*/ 42 h 46"/>
                  <a:gd name="T44" fmla="*/ 24 w 24"/>
                  <a:gd name="T45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46">
                    <a:moveTo>
                      <a:pt x="24" y="44"/>
                    </a:moveTo>
                    <a:cubicBezTo>
                      <a:pt x="24" y="44"/>
                      <a:pt x="24" y="44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6"/>
                      <a:pt x="24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5"/>
                      <a:pt x="0" y="45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1"/>
                      <a:pt x="24" y="41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3"/>
                      <a:pt x="24" y="43"/>
                      <a:pt x="24" y="4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74" name="Freeform 495">
                <a:extLst>
                  <a:ext uri="{FF2B5EF4-FFF2-40B4-BE49-F238E27FC236}">
                    <a16:creationId xmlns:a16="http://schemas.microsoft.com/office/drawing/2014/main" id="{60740449-A54C-4368-94EE-CD414630D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9" y="984"/>
                <a:ext cx="29" cy="34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6 w 39"/>
                  <a:gd name="T41" fmla="*/ 2 h 46"/>
                  <a:gd name="T42" fmla="*/ 16 w 39"/>
                  <a:gd name="T43" fmla="*/ 1 h 46"/>
                  <a:gd name="T44" fmla="*/ 17 w 39"/>
                  <a:gd name="T45" fmla="*/ 1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1 h 46"/>
                  <a:gd name="T54" fmla="*/ 23 w 39"/>
                  <a:gd name="T55" fmla="*/ 1 h 46"/>
                  <a:gd name="T56" fmla="*/ 24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4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75" name="Freeform 496">
                <a:extLst>
                  <a:ext uri="{FF2B5EF4-FFF2-40B4-BE49-F238E27FC236}">
                    <a16:creationId xmlns:a16="http://schemas.microsoft.com/office/drawing/2014/main" id="{70B283C8-9E2B-4ECE-9C3F-F1DD75E2E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" y="985"/>
                <a:ext cx="27" cy="33"/>
              </a:xfrm>
              <a:custGeom>
                <a:avLst/>
                <a:gdLst>
                  <a:gd name="T0" fmla="*/ 35 w 35"/>
                  <a:gd name="T1" fmla="*/ 43 h 45"/>
                  <a:gd name="T2" fmla="*/ 35 w 35"/>
                  <a:gd name="T3" fmla="*/ 44 h 45"/>
                  <a:gd name="T4" fmla="*/ 34 w 35"/>
                  <a:gd name="T5" fmla="*/ 45 h 45"/>
                  <a:gd name="T6" fmla="*/ 33 w 35"/>
                  <a:gd name="T7" fmla="*/ 45 h 45"/>
                  <a:gd name="T8" fmla="*/ 32 w 35"/>
                  <a:gd name="T9" fmla="*/ 45 h 45"/>
                  <a:gd name="T10" fmla="*/ 30 w 35"/>
                  <a:gd name="T11" fmla="*/ 45 h 45"/>
                  <a:gd name="T12" fmla="*/ 28 w 35"/>
                  <a:gd name="T13" fmla="*/ 45 h 45"/>
                  <a:gd name="T14" fmla="*/ 27 w 35"/>
                  <a:gd name="T15" fmla="*/ 44 h 45"/>
                  <a:gd name="T16" fmla="*/ 26 w 35"/>
                  <a:gd name="T17" fmla="*/ 43 h 45"/>
                  <a:gd name="T18" fmla="*/ 25 w 35"/>
                  <a:gd name="T19" fmla="*/ 41 h 45"/>
                  <a:gd name="T20" fmla="*/ 11 w 35"/>
                  <a:gd name="T21" fmla="*/ 15 h 45"/>
                  <a:gd name="T22" fmla="*/ 8 w 35"/>
                  <a:gd name="T23" fmla="*/ 11 h 45"/>
                  <a:gd name="T24" fmla="*/ 6 w 35"/>
                  <a:gd name="T25" fmla="*/ 6 h 45"/>
                  <a:gd name="T26" fmla="*/ 6 w 35"/>
                  <a:gd name="T27" fmla="*/ 6 h 45"/>
                  <a:gd name="T28" fmla="*/ 6 w 35"/>
                  <a:gd name="T29" fmla="*/ 12 h 45"/>
                  <a:gd name="T30" fmla="*/ 6 w 35"/>
                  <a:gd name="T31" fmla="*/ 17 h 45"/>
                  <a:gd name="T32" fmla="*/ 6 w 35"/>
                  <a:gd name="T33" fmla="*/ 44 h 45"/>
                  <a:gd name="T34" fmla="*/ 6 w 35"/>
                  <a:gd name="T35" fmla="*/ 45 h 45"/>
                  <a:gd name="T36" fmla="*/ 6 w 35"/>
                  <a:gd name="T37" fmla="*/ 45 h 45"/>
                  <a:gd name="T38" fmla="*/ 5 w 35"/>
                  <a:gd name="T39" fmla="*/ 45 h 45"/>
                  <a:gd name="T40" fmla="*/ 3 w 35"/>
                  <a:gd name="T41" fmla="*/ 45 h 45"/>
                  <a:gd name="T42" fmla="*/ 2 w 35"/>
                  <a:gd name="T43" fmla="*/ 45 h 45"/>
                  <a:gd name="T44" fmla="*/ 1 w 35"/>
                  <a:gd name="T45" fmla="*/ 45 h 45"/>
                  <a:gd name="T46" fmla="*/ 1 w 35"/>
                  <a:gd name="T47" fmla="*/ 45 h 45"/>
                  <a:gd name="T48" fmla="*/ 0 w 35"/>
                  <a:gd name="T49" fmla="*/ 44 h 45"/>
                  <a:gd name="T50" fmla="*/ 0 w 35"/>
                  <a:gd name="T51" fmla="*/ 2 h 45"/>
                  <a:gd name="T52" fmla="*/ 1 w 35"/>
                  <a:gd name="T53" fmla="*/ 0 h 45"/>
                  <a:gd name="T54" fmla="*/ 3 w 35"/>
                  <a:gd name="T55" fmla="*/ 0 h 45"/>
                  <a:gd name="T56" fmla="*/ 6 w 35"/>
                  <a:gd name="T57" fmla="*/ 0 h 45"/>
                  <a:gd name="T58" fmla="*/ 8 w 35"/>
                  <a:gd name="T59" fmla="*/ 0 h 45"/>
                  <a:gd name="T60" fmla="*/ 9 w 35"/>
                  <a:gd name="T61" fmla="*/ 0 h 45"/>
                  <a:gd name="T62" fmla="*/ 10 w 35"/>
                  <a:gd name="T63" fmla="*/ 2 h 45"/>
                  <a:gd name="T64" fmla="*/ 11 w 35"/>
                  <a:gd name="T65" fmla="*/ 3 h 45"/>
                  <a:gd name="T66" fmla="*/ 22 w 35"/>
                  <a:gd name="T67" fmla="*/ 23 h 45"/>
                  <a:gd name="T68" fmla="*/ 24 w 35"/>
                  <a:gd name="T69" fmla="*/ 27 h 45"/>
                  <a:gd name="T70" fmla="*/ 25 w 35"/>
                  <a:gd name="T71" fmla="*/ 30 h 45"/>
                  <a:gd name="T72" fmla="*/ 27 w 35"/>
                  <a:gd name="T73" fmla="*/ 34 h 45"/>
                  <a:gd name="T74" fmla="*/ 29 w 35"/>
                  <a:gd name="T75" fmla="*/ 37 h 45"/>
                  <a:gd name="T76" fmla="*/ 29 w 35"/>
                  <a:gd name="T77" fmla="*/ 37 h 45"/>
                  <a:gd name="T78" fmla="*/ 29 w 35"/>
                  <a:gd name="T79" fmla="*/ 31 h 45"/>
                  <a:gd name="T80" fmla="*/ 29 w 35"/>
                  <a:gd name="T81" fmla="*/ 25 h 45"/>
                  <a:gd name="T82" fmla="*/ 29 w 35"/>
                  <a:gd name="T83" fmla="*/ 1 h 45"/>
                  <a:gd name="T84" fmla="*/ 29 w 35"/>
                  <a:gd name="T85" fmla="*/ 0 h 45"/>
                  <a:gd name="T86" fmla="*/ 29 w 35"/>
                  <a:gd name="T87" fmla="*/ 0 h 45"/>
                  <a:gd name="T88" fmla="*/ 30 w 35"/>
                  <a:gd name="T89" fmla="*/ 0 h 45"/>
                  <a:gd name="T90" fmla="*/ 32 w 35"/>
                  <a:gd name="T91" fmla="*/ 0 h 45"/>
                  <a:gd name="T92" fmla="*/ 33 w 35"/>
                  <a:gd name="T93" fmla="*/ 0 h 45"/>
                  <a:gd name="T94" fmla="*/ 34 w 35"/>
                  <a:gd name="T95" fmla="*/ 0 h 45"/>
                  <a:gd name="T96" fmla="*/ 35 w 35"/>
                  <a:gd name="T97" fmla="*/ 0 h 45"/>
                  <a:gd name="T98" fmla="*/ 35 w 35"/>
                  <a:gd name="T99" fmla="*/ 1 h 45"/>
                  <a:gd name="T100" fmla="*/ 35 w 35"/>
                  <a:gd name="T10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5">
                    <a:moveTo>
                      <a:pt x="35" y="43"/>
                    </a:moveTo>
                    <a:cubicBezTo>
                      <a:pt x="35" y="43"/>
                      <a:pt x="35" y="44"/>
                      <a:pt x="35" y="44"/>
                    </a:cubicBezTo>
                    <a:cubicBezTo>
                      <a:pt x="34" y="44"/>
                      <a:pt x="34" y="44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29" y="45"/>
                      <a:pt x="28" y="45"/>
                    </a:cubicBezTo>
                    <a:cubicBezTo>
                      <a:pt x="28" y="45"/>
                      <a:pt x="28" y="45"/>
                      <a:pt x="27" y="44"/>
                    </a:cubicBezTo>
                    <a:cubicBezTo>
                      <a:pt x="27" y="44"/>
                      <a:pt x="26" y="44"/>
                      <a:pt x="26" y="43"/>
                    </a:cubicBezTo>
                    <a:cubicBezTo>
                      <a:pt x="25" y="42"/>
                      <a:pt x="25" y="42"/>
                      <a:pt x="25" y="4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3"/>
                      <a:pt x="9" y="12"/>
                      <a:pt x="8" y="11"/>
                    </a:cubicBezTo>
                    <a:cubicBezTo>
                      <a:pt x="8" y="9"/>
                      <a:pt x="7" y="8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3"/>
                      <a:pt x="6" y="15"/>
                      <a:pt x="6" y="1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5"/>
                      <a:pt x="23" y="26"/>
                      <a:pt x="24" y="27"/>
                    </a:cubicBezTo>
                    <a:cubicBezTo>
                      <a:pt x="24" y="28"/>
                      <a:pt x="25" y="29"/>
                      <a:pt x="25" y="30"/>
                    </a:cubicBezTo>
                    <a:cubicBezTo>
                      <a:pt x="26" y="31"/>
                      <a:pt x="27" y="33"/>
                      <a:pt x="27" y="34"/>
                    </a:cubicBezTo>
                    <a:cubicBezTo>
                      <a:pt x="28" y="35"/>
                      <a:pt x="28" y="36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9" y="33"/>
                      <a:pt x="29" y="31"/>
                    </a:cubicBezTo>
                    <a:cubicBezTo>
                      <a:pt x="29" y="29"/>
                      <a:pt x="29" y="27"/>
                      <a:pt x="29" y="2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5" y="0"/>
                      <a:pt x="35" y="0"/>
                    </a:cubicBezTo>
                    <a:cubicBezTo>
                      <a:pt x="35" y="0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76" name="Freeform 497">
                <a:extLst>
                  <a:ext uri="{FF2B5EF4-FFF2-40B4-BE49-F238E27FC236}">
                    <a16:creationId xmlns:a16="http://schemas.microsoft.com/office/drawing/2014/main" id="{1B4CCCB6-B967-44A3-B301-99E48DB163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9" y="985"/>
                <a:ext cx="26" cy="33"/>
              </a:xfrm>
              <a:custGeom>
                <a:avLst/>
                <a:gdLst>
                  <a:gd name="T0" fmla="*/ 35 w 35"/>
                  <a:gd name="T1" fmla="*/ 22 h 45"/>
                  <a:gd name="T2" fmla="*/ 33 w 35"/>
                  <a:gd name="T3" fmla="*/ 32 h 45"/>
                  <a:gd name="T4" fmla="*/ 29 w 35"/>
                  <a:gd name="T5" fmla="*/ 39 h 45"/>
                  <a:gd name="T6" fmla="*/ 22 w 35"/>
                  <a:gd name="T7" fmla="*/ 44 h 45"/>
                  <a:gd name="T8" fmla="*/ 12 w 35"/>
                  <a:gd name="T9" fmla="*/ 45 h 45"/>
                  <a:gd name="T10" fmla="*/ 2 w 35"/>
                  <a:gd name="T11" fmla="*/ 45 h 45"/>
                  <a:gd name="T12" fmla="*/ 1 w 35"/>
                  <a:gd name="T13" fmla="*/ 45 h 45"/>
                  <a:gd name="T14" fmla="*/ 0 w 35"/>
                  <a:gd name="T15" fmla="*/ 43 h 45"/>
                  <a:gd name="T16" fmla="*/ 0 w 35"/>
                  <a:gd name="T17" fmla="*/ 2 h 45"/>
                  <a:gd name="T18" fmla="*/ 1 w 35"/>
                  <a:gd name="T19" fmla="*/ 0 h 45"/>
                  <a:gd name="T20" fmla="*/ 2 w 35"/>
                  <a:gd name="T21" fmla="*/ 0 h 45"/>
                  <a:gd name="T22" fmla="*/ 12 w 35"/>
                  <a:gd name="T23" fmla="*/ 0 h 45"/>
                  <a:gd name="T24" fmla="*/ 22 w 35"/>
                  <a:gd name="T25" fmla="*/ 1 h 45"/>
                  <a:gd name="T26" fmla="*/ 29 w 35"/>
                  <a:gd name="T27" fmla="*/ 6 h 45"/>
                  <a:gd name="T28" fmla="*/ 33 w 35"/>
                  <a:gd name="T29" fmla="*/ 13 h 45"/>
                  <a:gd name="T30" fmla="*/ 35 w 35"/>
                  <a:gd name="T31" fmla="*/ 22 h 45"/>
                  <a:gd name="T32" fmla="*/ 29 w 35"/>
                  <a:gd name="T33" fmla="*/ 22 h 45"/>
                  <a:gd name="T34" fmla="*/ 28 w 35"/>
                  <a:gd name="T35" fmla="*/ 15 h 45"/>
                  <a:gd name="T36" fmla="*/ 25 w 35"/>
                  <a:gd name="T37" fmla="*/ 10 h 45"/>
                  <a:gd name="T38" fmla="*/ 20 w 35"/>
                  <a:gd name="T39" fmla="*/ 6 h 45"/>
                  <a:gd name="T40" fmla="*/ 12 w 35"/>
                  <a:gd name="T41" fmla="*/ 5 h 45"/>
                  <a:gd name="T42" fmla="*/ 6 w 35"/>
                  <a:gd name="T43" fmla="*/ 5 h 45"/>
                  <a:gd name="T44" fmla="*/ 6 w 35"/>
                  <a:gd name="T45" fmla="*/ 40 h 45"/>
                  <a:gd name="T46" fmla="*/ 12 w 35"/>
                  <a:gd name="T47" fmla="*/ 40 h 45"/>
                  <a:gd name="T48" fmla="*/ 20 w 35"/>
                  <a:gd name="T49" fmla="*/ 39 h 45"/>
                  <a:gd name="T50" fmla="*/ 24 w 35"/>
                  <a:gd name="T51" fmla="*/ 36 h 45"/>
                  <a:gd name="T52" fmla="*/ 28 w 35"/>
                  <a:gd name="T53" fmla="*/ 30 h 45"/>
                  <a:gd name="T54" fmla="*/ 29 w 35"/>
                  <a:gd name="T5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5">
                    <a:moveTo>
                      <a:pt x="35" y="22"/>
                    </a:moveTo>
                    <a:cubicBezTo>
                      <a:pt x="35" y="26"/>
                      <a:pt x="34" y="29"/>
                      <a:pt x="33" y="32"/>
                    </a:cubicBezTo>
                    <a:cubicBezTo>
                      <a:pt x="32" y="35"/>
                      <a:pt x="31" y="37"/>
                      <a:pt x="29" y="39"/>
                    </a:cubicBezTo>
                    <a:cubicBezTo>
                      <a:pt x="27" y="41"/>
                      <a:pt x="25" y="43"/>
                      <a:pt x="22" y="44"/>
                    </a:cubicBezTo>
                    <a:cubicBezTo>
                      <a:pt x="19" y="45"/>
                      <a:pt x="16" y="45"/>
                      <a:pt x="1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2" y="1"/>
                    </a:cubicBezTo>
                    <a:cubicBezTo>
                      <a:pt x="25" y="2"/>
                      <a:pt x="27" y="4"/>
                      <a:pt x="29" y="6"/>
                    </a:cubicBezTo>
                    <a:cubicBezTo>
                      <a:pt x="31" y="7"/>
                      <a:pt x="32" y="10"/>
                      <a:pt x="33" y="13"/>
                    </a:cubicBezTo>
                    <a:cubicBezTo>
                      <a:pt x="34" y="15"/>
                      <a:pt x="35" y="18"/>
                      <a:pt x="35" y="22"/>
                    </a:cubicBezTo>
                    <a:close/>
                    <a:moveTo>
                      <a:pt x="29" y="22"/>
                    </a:moveTo>
                    <a:cubicBezTo>
                      <a:pt x="29" y="20"/>
                      <a:pt x="28" y="17"/>
                      <a:pt x="28" y="15"/>
                    </a:cubicBezTo>
                    <a:cubicBezTo>
                      <a:pt x="27" y="13"/>
                      <a:pt x="26" y="11"/>
                      <a:pt x="25" y="10"/>
                    </a:cubicBezTo>
                    <a:cubicBezTo>
                      <a:pt x="23" y="8"/>
                      <a:pt x="22" y="7"/>
                      <a:pt x="20" y="6"/>
                    </a:cubicBezTo>
                    <a:cubicBezTo>
                      <a:pt x="18" y="5"/>
                      <a:pt x="15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5" y="40"/>
                      <a:pt x="18" y="40"/>
                      <a:pt x="20" y="39"/>
                    </a:cubicBezTo>
                    <a:cubicBezTo>
                      <a:pt x="21" y="38"/>
                      <a:pt x="23" y="37"/>
                      <a:pt x="24" y="36"/>
                    </a:cubicBezTo>
                    <a:cubicBezTo>
                      <a:pt x="26" y="34"/>
                      <a:pt x="27" y="32"/>
                      <a:pt x="28" y="30"/>
                    </a:cubicBezTo>
                    <a:cubicBezTo>
                      <a:pt x="28" y="28"/>
                      <a:pt x="29" y="25"/>
                      <a:pt x="29" y="2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77" name="Freeform 498">
                <a:extLst>
                  <a:ext uri="{FF2B5EF4-FFF2-40B4-BE49-F238E27FC236}">
                    <a16:creationId xmlns:a16="http://schemas.microsoft.com/office/drawing/2014/main" id="{FF311A7B-74B4-4E59-B97D-7157D59C2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112"/>
                <a:ext cx="21" cy="35"/>
              </a:xfrm>
              <a:custGeom>
                <a:avLst/>
                <a:gdLst>
                  <a:gd name="T0" fmla="*/ 28 w 28"/>
                  <a:gd name="T1" fmla="*/ 34 h 47"/>
                  <a:gd name="T2" fmla="*/ 27 w 28"/>
                  <a:gd name="T3" fmla="*/ 39 h 47"/>
                  <a:gd name="T4" fmla="*/ 24 w 28"/>
                  <a:gd name="T5" fmla="*/ 44 h 47"/>
                  <a:gd name="T6" fmla="*/ 19 w 28"/>
                  <a:gd name="T7" fmla="*/ 46 h 47"/>
                  <a:gd name="T8" fmla="*/ 13 w 28"/>
                  <a:gd name="T9" fmla="*/ 47 h 47"/>
                  <a:gd name="T10" fmla="*/ 9 w 28"/>
                  <a:gd name="T11" fmla="*/ 47 h 47"/>
                  <a:gd name="T12" fmla="*/ 5 w 28"/>
                  <a:gd name="T13" fmla="*/ 46 h 47"/>
                  <a:gd name="T14" fmla="*/ 3 w 28"/>
                  <a:gd name="T15" fmla="*/ 45 h 47"/>
                  <a:gd name="T16" fmla="*/ 1 w 28"/>
                  <a:gd name="T17" fmla="*/ 44 h 47"/>
                  <a:gd name="T18" fmla="*/ 1 w 28"/>
                  <a:gd name="T19" fmla="*/ 43 h 47"/>
                  <a:gd name="T20" fmla="*/ 0 w 28"/>
                  <a:gd name="T21" fmla="*/ 41 h 47"/>
                  <a:gd name="T22" fmla="*/ 0 w 28"/>
                  <a:gd name="T23" fmla="*/ 39 h 47"/>
                  <a:gd name="T24" fmla="*/ 1 w 28"/>
                  <a:gd name="T25" fmla="*/ 39 h 47"/>
                  <a:gd name="T26" fmla="*/ 1 w 28"/>
                  <a:gd name="T27" fmla="*/ 38 h 47"/>
                  <a:gd name="T28" fmla="*/ 2 w 28"/>
                  <a:gd name="T29" fmla="*/ 38 h 47"/>
                  <a:gd name="T30" fmla="*/ 3 w 28"/>
                  <a:gd name="T31" fmla="*/ 39 h 47"/>
                  <a:gd name="T32" fmla="*/ 5 w 28"/>
                  <a:gd name="T33" fmla="*/ 40 h 47"/>
                  <a:gd name="T34" fmla="*/ 9 w 28"/>
                  <a:gd name="T35" fmla="*/ 41 h 47"/>
                  <a:gd name="T36" fmla="*/ 13 w 28"/>
                  <a:gd name="T37" fmla="*/ 42 h 47"/>
                  <a:gd name="T38" fmla="*/ 17 w 28"/>
                  <a:gd name="T39" fmla="*/ 41 h 47"/>
                  <a:gd name="T40" fmla="*/ 20 w 28"/>
                  <a:gd name="T41" fmla="*/ 40 h 47"/>
                  <a:gd name="T42" fmla="*/ 21 w 28"/>
                  <a:gd name="T43" fmla="*/ 38 h 47"/>
                  <a:gd name="T44" fmla="*/ 22 w 28"/>
                  <a:gd name="T45" fmla="*/ 34 h 47"/>
                  <a:gd name="T46" fmla="*/ 21 w 28"/>
                  <a:gd name="T47" fmla="*/ 31 h 47"/>
                  <a:gd name="T48" fmla="*/ 19 w 28"/>
                  <a:gd name="T49" fmla="*/ 29 h 47"/>
                  <a:gd name="T50" fmla="*/ 16 w 28"/>
                  <a:gd name="T51" fmla="*/ 27 h 47"/>
                  <a:gd name="T52" fmla="*/ 12 w 28"/>
                  <a:gd name="T53" fmla="*/ 25 h 47"/>
                  <a:gd name="T54" fmla="*/ 8 w 28"/>
                  <a:gd name="T55" fmla="*/ 23 h 47"/>
                  <a:gd name="T56" fmla="*/ 5 w 28"/>
                  <a:gd name="T57" fmla="*/ 20 h 47"/>
                  <a:gd name="T58" fmla="*/ 2 w 28"/>
                  <a:gd name="T59" fmla="*/ 17 h 47"/>
                  <a:gd name="T60" fmla="*/ 2 w 28"/>
                  <a:gd name="T61" fmla="*/ 12 h 47"/>
                  <a:gd name="T62" fmla="*/ 3 w 28"/>
                  <a:gd name="T63" fmla="*/ 7 h 47"/>
                  <a:gd name="T64" fmla="*/ 5 w 28"/>
                  <a:gd name="T65" fmla="*/ 3 h 47"/>
                  <a:gd name="T66" fmla="*/ 10 w 28"/>
                  <a:gd name="T67" fmla="*/ 1 h 47"/>
                  <a:gd name="T68" fmla="*/ 15 w 28"/>
                  <a:gd name="T69" fmla="*/ 0 h 47"/>
                  <a:gd name="T70" fmla="*/ 18 w 28"/>
                  <a:gd name="T71" fmla="*/ 1 h 47"/>
                  <a:gd name="T72" fmla="*/ 21 w 28"/>
                  <a:gd name="T73" fmla="*/ 1 h 47"/>
                  <a:gd name="T74" fmla="*/ 24 w 28"/>
                  <a:gd name="T75" fmla="*/ 2 h 47"/>
                  <a:gd name="T76" fmla="*/ 25 w 28"/>
                  <a:gd name="T77" fmla="*/ 3 h 47"/>
                  <a:gd name="T78" fmla="*/ 25 w 28"/>
                  <a:gd name="T79" fmla="*/ 4 h 47"/>
                  <a:gd name="T80" fmla="*/ 26 w 28"/>
                  <a:gd name="T81" fmla="*/ 4 h 47"/>
                  <a:gd name="T82" fmla="*/ 26 w 28"/>
                  <a:gd name="T83" fmla="*/ 5 h 47"/>
                  <a:gd name="T84" fmla="*/ 26 w 28"/>
                  <a:gd name="T85" fmla="*/ 6 h 47"/>
                  <a:gd name="T86" fmla="*/ 26 w 28"/>
                  <a:gd name="T87" fmla="*/ 7 h 47"/>
                  <a:gd name="T88" fmla="*/ 26 w 28"/>
                  <a:gd name="T89" fmla="*/ 8 h 47"/>
                  <a:gd name="T90" fmla="*/ 25 w 28"/>
                  <a:gd name="T91" fmla="*/ 8 h 47"/>
                  <a:gd name="T92" fmla="*/ 25 w 28"/>
                  <a:gd name="T93" fmla="*/ 9 h 47"/>
                  <a:gd name="T94" fmla="*/ 24 w 28"/>
                  <a:gd name="T95" fmla="*/ 8 h 47"/>
                  <a:gd name="T96" fmla="*/ 22 w 28"/>
                  <a:gd name="T97" fmla="*/ 7 h 47"/>
                  <a:gd name="T98" fmla="*/ 19 w 28"/>
                  <a:gd name="T99" fmla="*/ 6 h 47"/>
                  <a:gd name="T100" fmla="*/ 15 w 28"/>
                  <a:gd name="T101" fmla="*/ 5 h 47"/>
                  <a:gd name="T102" fmla="*/ 12 w 28"/>
                  <a:gd name="T103" fmla="*/ 6 h 47"/>
                  <a:gd name="T104" fmla="*/ 9 w 28"/>
                  <a:gd name="T105" fmla="*/ 7 h 47"/>
                  <a:gd name="T106" fmla="*/ 8 w 28"/>
                  <a:gd name="T107" fmla="*/ 9 h 47"/>
                  <a:gd name="T108" fmla="*/ 8 w 28"/>
                  <a:gd name="T109" fmla="*/ 12 h 47"/>
                  <a:gd name="T110" fmla="*/ 9 w 28"/>
                  <a:gd name="T111" fmla="*/ 15 h 47"/>
                  <a:gd name="T112" fmla="*/ 11 w 28"/>
                  <a:gd name="T113" fmla="*/ 17 h 47"/>
                  <a:gd name="T114" fmla="*/ 14 w 28"/>
                  <a:gd name="T115" fmla="*/ 19 h 47"/>
                  <a:gd name="T116" fmla="*/ 18 w 28"/>
                  <a:gd name="T117" fmla="*/ 21 h 47"/>
                  <a:gd name="T118" fmla="*/ 22 w 28"/>
                  <a:gd name="T119" fmla="*/ 23 h 47"/>
                  <a:gd name="T120" fmla="*/ 25 w 28"/>
                  <a:gd name="T121" fmla="*/ 26 h 47"/>
                  <a:gd name="T122" fmla="*/ 27 w 28"/>
                  <a:gd name="T123" fmla="*/ 29 h 47"/>
                  <a:gd name="T124" fmla="*/ 28 w 28"/>
                  <a:gd name="T12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4"/>
                    </a:moveTo>
                    <a:cubicBezTo>
                      <a:pt x="28" y="36"/>
                      <a:pt x="28" y="38"/>
                      <a:pt x="27" y="39"/>
                    </a:cubicBezTo>
                    <a:cubicBezTo>
                      <a:pt x="26" y="41"/>
                      <a:pt x="25" y="42"/>
                      <a:pt x="24" y="44"/>
                    </a:cubicBezTo>
                    <a:cubicBezTo>
                      <a:pt x="23" y="45"/>
                      <a:pt x="21" y="46"/>
                      <a:pt x="19" y="46"/>
                    </a:cubicBezTo>
                    <a:cubicBezTo>
                      <a:pt x="17" y="47"/>
                      <a:pt x="15" y="47"/>
                      <a:pt x="13" y="47"/>
                    </a:cubicBezTo>
                    <a:cubicBezTo>
                      <a:pt x="11" y="47"/>
                      <a:pt x="10" y="47"/>
                      <a:pt x="9" y="47"/>
                    </a:cubicBezTo>
                    <a:cubicBezTo>
                      <a:pt x="7" y="46"/>
                      <a:pt x="6" y="46"/>
                      <a:pt x="5" y="46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4"/>
                      <a:pt x="1" y="44"/>
                      <a:pt x="1" y="44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1" y="39"/>
                      <a:pt x="1" y="39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2" y="38"/>
                    </a:cubicBezTo>
                    <a:cubicBezTo>
                      <a:pt x="2" y="38"/>
                      <a:pt x="2" y="38"/>
                      <a:pt x="3" y="39"/>
                    </a:cubicBezTo>
                    <a:cubicBezTo>
                      <a:pt x="3" y="39"/>
                      <a:pt x="4" y="40"/>
                      <a:pt x="5" y="40"/>
                    </a:cubicBezTo>
                    <a:cubicBezTo>
                      <a:pt x="6" y="40"/>
                      <a:pt x="7" y="41"/>
                      <a:pt x="9" y="41"/>
                    </a:cubicBezTo>
                    <a:cubicBezTo>
                      <a:pt x="10" y="42"/>
                      <a:pt x="11" y="42"/>
                      <a:pt x="13" y="42"/>
                    </a:cubicBezTo>
                    <a:cubicBezTo>
                      <a:pt x="14" y="42"/>
                      <a:pt x="16" y="42"/>
                      <a:pt x="17" y="41"/>
                    </a:cubicBezTo>
                    <a:cubicBezTo>
                      <a:pt x="18" y="41"/>
                      <a:pt x="19" y="41"/>
                      <a:pt x="20" y="40"/>
                    </a:cubicBezTo>
                    <a:cubicBezTo>
                      <a:pt x="20" y="39"/>
                      <a:pt x="21" y="38"/>
                      <a:pt x="21" y="38"/>
                    </a:cubicBezTo>
                    <a:cubicBezTo>
                      <a:pt x="22" y="37"/>
                      <a:pt x="22" y="36"/>
                      <a:pt x="22" y="34"/>
                    </a:cubicBezTo>
                    <a:cubicBezTo>
                      <a:pt x="22" y="33"/>
                      <a:pt x="22" y="32"/>
                      <a:pt x="21" y="31"/>
                    </a:cubicBezTo>
                    <a:cubicBezTo>
                      <a:pt x="21" y="30"/>
                      <a:pt x="20" y="29"/>
                      <a:pt x="19" y="29"/>
                    </a:cubicBezTo>
                    <a:cubicBezTo>
                      <a:pt x="18" y="28"/>
                      <a:pt x="17" y="27"/>
                      <a:pt x="16" y="27"/>
                    </a:cubicBezTo>
                    <a:cubicBezTo>
                      <a:pt x="14" y="26"/>
                      <a:pt x="13" y="26"/>
                      <a:pt x="12" y="25"/>
                    </a:cubicBezTo>
                    <a:cubicBezTo>
                      <a:pt x="10" y="24"/>
                      <a:pt x="9" y="24"/>
                      <a:pt x="8" y="23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4" y="19"/>
                      <a:pt x="3" y="18"/>
                      <a:pt x="2" y="17"/>
                    </a:cubicBezTo>
                    <a:cubicBezTo>
                      <a:pt x="2" y="16"/>
                      <a:pt x="2" y="14"/>
                      <a:pt x="2" y="12"/>
                    </a:cubicBezTo>
                    <a:cubicBezTo>
                      <a:pt x="2" y="10"/>
                      <a:pt x="2" y="9"/>
                      <a:pt x="3" y="7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7" y="2"/>
                      <a:pt x="8" y="2"/>
                      <a:pt x="10" y="1"/>
                    </a:cubicBezTo>
                    <a:cubicBezTo>
                      <a:pt x="12" y="1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1"/>
                    </a:cubicBezTo>
                    <a:cubicBezTo>
                      <a:pt x="19" y="1"/>
                      <a:pt x="20" y="1"/>
                      <a:pt x="21" y="1"/>
                    </a:cubicBezTo>
                    <a:cubicBezTo>
                      <a:pt x="22" y="2"/>
                      <a:pt x="23" y="2"/>
                      <a:pt x="24" y="2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6"/>
                    </a:cubicBezTo>
                    <a:cubicBezTo>
                      <a:pt x="26" y="6"/>
                      <a:pt x="26" y="7"/>
                      <a:pt x="26" y="7"/>
                    </a:cubicBezTo>
                    <a:cubicBezTo>
                      <a:pt x="26" y="7"/>
                      <a:pt x="26" y="8"/>
                      <a:pt x="26" y="8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5" y="8"/>
                      <a:pt x="25" y="9"/>
                      <a:pt x="25" y="9"/>
                    </a:cubicBezTo>
                    <a:cubicBezTo>
                      <a:pt x="25" y="9"/>
                      <a:pt x="24" y="8"/>
                      <a:pt x="24" y="8"/>
                    </a:cubicBezTo>
                    <a:cubicBezTo>
                      <a:pt x="23" y="8"/>
                      <a:pt x="22" y="7"/>
                      <a:pt x="22" y="7"/>
                    </a:cubicBezTo>
                    <a:cubicBezTo>
                      <a:pt x="21" y="7"/>
                      <a:pt x="20" y="6"/>
                      <a:pt x="19" y="6"/>
                    </a:cubicBezTo>
                    <a:cubicBezTo>
                      <a:pt x="18" y="5"/>
                      <a:pt x="16" y="5"/>
                      <a:pt x="15" y="5"/>
                    </a:cubicBezTo>
                    <a:cubicBezTo>
                      <a:pt x="14" y="5"/>
                      <a:pt x="13" y="5"/>
                      <a:pt x="12" y="6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9" y="8"/>
                      <a:pt x="8" y="8"/>
                      <a:pt x="8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8" y="13"/>
                      <a:pt x="8" y="14"/>
                      <a:pt x="9" y="15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12" y="18"/>
                      <a:pt x="13" y="19"/>
                      <a:pt x="14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2"/>
                      <a:pt x="21" y="22"/>
                      <a:pt x="22" y="23"/>
                    </a:cubicBezTo>
                    <a:cubicBezTo>
                      <a:pt x="23" y="24"/>
                      <a:pt x="24" y="25"/>
                      <a:pt x="25" y="26"/>
                    </a:cubicBezTo>
                    <a:cubicBezTo>
                      <a:pt x="26" y="27"/>
                      <a:pt x="27" y="28"/>
                      <a:pt x="27" y="29"/>
                    </a:cubicBezTo>
                    <a:cubicBezTo>
                      <a:pt x="28" y="30"/>
                      <a:pt x="28" y="32"/>
                      <a:pt x="28" y="3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78" name="Freeform 499">
                <a:extLst>
                  <a:ext uri="{FF2B5EF4-FFF2-40B4-BE49-F238E27FC236}">
                    <a16:creationId xmlns:a16="http://schemas.microsoft.com/office/drawing/2014/main" id="{204E4C63-780B-41F8-9BB6-7BEFDF344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2" y="1113"/>
                <a:ext cx="44" cy="34"/>
              </a:xfrm>
              <a:custGeom>
                <a:avLst/>
                <a:gdLst>
                  <a:gd name="T0" fmla="*/ 47 w 59"/>
                  <a:gd name="T1" fmla="*/ 44 h 46"/>
                  <a:gd name="T2" fmla="*/ 47 w 59"/>
                  <a:gd name="T3" fmla="*/ 45 h 46"/>
                  <a:gd name="T4" fmla="*/ 46 w 59"/>
                  <a:gd name="T5" fmla="*/ 45 h 46"/>
                  <a:gd name="T6" fmla="*/ 45 w 59"/>
                  <a:gd name="T7" fmla="*/ 46 h 46"/>
                  <a:gd name="T8" fmla="*/ 43 w 59"/>
                  <a:gd name="T9" fmla="*/ 46 h 46"/>
                  <a:gd name="T10" fmla="*/ 41 w 59"/>
                  <a:gd name="T11" fmla="*/ 46 h 46"/>
                  <a:gd name="T12" fmla="*/ 40 w 59"/>
                  <a:gd name="T13" fmla="*/ 45 h 46"/>
                  <a:gd name="T14" fmla="*/ 39 w 59"/>
                  <a:gd name="T15" fmla="*/ 45 h 46"/>
                  <a:gd name="T16" fmla="*/ 39 w 59"/>
                  <a:gd name="T17" fmla="*/ 44 h 46"/>
                  <a:gd name="T18" fmla="*/ 29 w 59"/>
                  <a:gd name="T19" fmla="*/ 10 h 46"/>
                  <a:gd name="T20" fmla="*/ 29 w 59"/>
                  <a:gd name="T21" fmla="*/ 10 h 46"/>
                  <a:gd name="T22" fmla="*/ 20 w 59"/>
                  <a:gd name="T23" fmla="*/ 44 h 46"/>
                  <a:gd name="T24" fmla="*/ 20 w 59"/>
                  <a:gd name="T25" fmla="*/ 45 h 46"/>
                  <a:gd name="T26" fmla="*/ 19 w 59"/>
                  <a:gd name="T27" fmla="*/ 45 h 46"/>
                  <a:gd name="T28" fmla="*/ 18 w 59"/>
                  <a:gd name="T29" fmla="*/ 46 h 46"/>
                  <a:gd name="T30" fmla="*/ 16 w 59"/>
                  <a:gd name="T31" fmla="*/ 46 h 46"/>
                  <a:gd name="T32" fmla="*/ 14 w 59"/>
                  <a:gd name="T33" fmla="*/ 46 h 46"/>
                  <a:gd name="T34" fmla="*/ 13 w 59"/>
                  <a:gd name="T35" fmla="*/ 45 h 46"/>
                  <a:gd name="T36" fmla="*/ 12 w 59"/>
                  <a:gd name="T37" fmla="*/ 45 h 46"/>
                  <a:gd name="T38" fmla="*/ 12 w 59"/>
                  <a:gd name="T39" fmla="*/ 44 h 46"/>
                  <a:gd name="T40" fmla="*/ 0 w 59"/>
                  <a:gd name="T41" fmla="*/ 2 h 46"/>
                  <a:gd name="T42" fmla="*/ 0 w 59"/>
                  <a:gd name="T43" fmla="*/ 1 h 46"/>
                  <a:gd name="T44" fmla="*/ 0 w 59"/>
                  <a:gd name="T45" fmla="*/ 0 h 46"/>
                  <a:gd name="T46" fmla="*/ 1 w 59"/>
                  <a:gd name="T47" fmla="*/ 0 h 46"/>
                  <a:gd name="T48" fmla="*/ 3 w 59"/>
                  <a:gd name="T49" fmla="*/ 0 h 46"/>
                  <a:gd name="T50" fmla="*/ 4 w 59"/>
                  <a:gd name="T51" fmla="*/ 0 h 46"/>
                  <a:gd name="T52" fmla="*/ 5 w 59"/>
                  <a:gd name="T53" fmla="*/ 0 h 46"/>
                  <a:gd name="T54" fmla="*/ 6 w 59"/>
                  <a:gd name="T55" fmla="*/ 0 h 46"/>
                  <a:gd name="T56" fmla="*/ 6 w 59"/>
                  <a:gd name="T57" fmla="*/ 1 h 46"/>
                  <a:gd name="T58" fmla="*/ 16 w 59"/>
                  <a:gd name="T59" fmla="*/ 39 h 46"/>
                  <a:gd name="T60" fmla="*/ 16 w 59"/>
                  <a:gd name="T61" fmla="*/ 39 h 46"/>
                  <a:gd name="T62" fmla="*/ 26 w 59"/>
                  <a:gd name="T63" fmla="*/ 1 h 46"/>
                  <a:gd name="T64" fmla="*/ 26 w 59"/>
                  <a:gd name="T65" fmla="*/ 0 h 46"/>
                  <a:gd name="T66" fmla="*/ 27 w 59"/>
                  <a:gd name="T67" fmla="*/ 0 h 46"/>
                  <a:gd name="T68" fmla="*/ 28 w 59"/>
                  <a:gd name="T69" fmla="*/ 0 h 46"/>
                  <a:gd name="T70" fmla="*/ 29 w 59"/>
                  <a:gd name="T71" fmla="*/ 0 h 46"/>
                  <a:gd name="T72" fmla="*/ 31 w 59"/>
                  <a:gd name="T73" fmla="*/ 0 h 46"/>
                  <a:gd name="T74" fmla="*/ 32 w 59"/>
                  <a:gd name="T75" fmla="*/ 0 h 46"/>
                  <a:gd name="T76" fmla="*/ 32 w 59"/>
                  <a:gd name="T77" fmla="*/ 0 h 46"/>
                  <a:gd name="T78" fmla="*/ 33 w 59"/>
                  <a:gd name="T79" fmla="*/ 1 h 46"/>
                  <a:gd name="T80" fmla="*/ 43 w 59"/>
                  <a:gd name="T81" fmla="*/ 39 h 46"/>
                  <a:gd name="T82" fmla="*/ 43 w 59"/>
                  <a:gd name="T83" fmla="*/ 39 h 46"/>
                  <a:gd name="T84" fmla="*/ 53 w 59"/>
                  <a:gd name="T85" fmla="*/ 1 h 46"/>
                  <a:gd name="T86" fmla="*/ 53 w 59"/>
                  <a:gd name="T87" fmla="*/ 0 h 46"/>
                  <a:gd name="T88" fmla="*/ 54 w 59"/>
                  <a:gd name="T89" fmla="*/ 0 h 46"/>
                  <a:gd name="T90" fmla="*/ 55 w 59"/>
                  <a:gd name="T91" fmla="*/ 0 h 46"/>
                  <a:gd name="T92" fmla="*/ 56 w 59"/>
                  <a:gd name="T93" fmla="*/ 0 h 46"/>
                  <a:gd name="T94" fmla="*/ 58 w 59"/>
                  <a:gd name="T95" fmla="*/ 0 h 46"/>
                  <a:gd name="T96" fmla="*/ 59 w 59"/>
                  <a:gd name="T97" fmla="*/ 0 h 46"/>
                  <a:gd name="T98" fmla="*/ 59 w 59"/>
                  <a:gd name="T99" fmla="*/ 1 h 46"/>
                  <a:gd name="T100" fmla="*/ 59 w 59"/>
                  <a:gd name="T101" fmla="*/ 2 h 46"/>
                  <a:gd name="T102" fmla="*/ 47 w 59"/>
                  <a:gd name="T103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9" h="46">
                    <a:moveTo>
                      <a:pt x="47" y="44"/>
                    </a:moveTo>
                    <a:cubicBezTo>
                      <a:pt x="47" y="44"/>
                      <a:pt x="47" y="45"/>
                      <a:pt x="47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5" y="46"/>
                      <a:pt x="45" y="46"/>
                    </a:cubicBezTo>
                    <a:cubicBezTo>
                      <a:pt x="44" y="46"/>
                      <a:pt x="44" y="46"/>
                      <a:pt x="43" y="46"/>
                    </a:cubicBezTo>
                    <a:cubicBezTo>
                      <a:pt x="42" y="46"/>
                      <a:pt x="42" y="46"/>
                      <a:pt x="41" y="46"/>
                    </a:cubicBezTo>
                    <a:cubicBezTo>
                      <a:pt x="41" y="46"/>
                      <a:pt x="40" y="45"/>
                      <a:pt x="40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4"/>
                      <a:pt x="39" y="44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19" y="45"/>
                    </a:cubicBezTo>
                    <a:cubicBezTo>
                      <a:pt x="19" y="45"/>
                      <a:pt x="19" y="46"/>
                      <a:pt x="18" y="46"/>
                    </a:cubicBezTo>
                    <a:cubicBezTo>
                      <a:pt x="18" y="46"/>
                      <a:pt x="17" y="46"/>
                      <a:pt x="16" y="46"/>
                    </a:cubicBezTo>
                    <a:cubicBezTo>
                      <a:pt x="15" y="46"/>
                      <a:pt x="15" y="46"/>
                      <a:pt x="14" y="46"/>
                    </a:cubicBezTo>
                    <a:cubicBezTo>
                      <a:pt x="14" y="46"/>
                      <a:pt x="13" y="45"/>
                      <a:pt x="13" y="45"/>
                    </a:cubicBezTo>
                    <a:cubicBezTo>
                      <a:pt x="13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2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0"/>
                    </a:cubicBezTo>
                    <a:cubicBezTo>
                      <a:pt x="26" y="0"/>
                      <a:pt x="26" y="0"/>
                      <a:pt x="27" y="0"/>
                    </a:cubicBezTo>
                    <a:cubicBezTo>
                      <a:pt x="27" y="0"/>
                      <a:pt x="27" y="0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1"/>
                      <a:pt x="53" y="1"/>
                      <a:pt x="5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5" y="0"/>
                    </a:cubicBezTo>
                    <a:cubicBezTo>
                      <a:pt x="55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1"/>
                      <a:pt x="59" y="1"/>
                    </a:cubicBezTo>
                    <a:cubicBezTo>
                      <a:pt x="59" y="1"/>
                      <a:pt x="59" y="2"/>
                      <a:pt x="59" y="2"/>
                    </a:cubicBez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79" name="Freeform 500">
                <a:extLst>
                  <a:ext uri="{FF2B5EF4-FFF2-40B4-BE49-F238E27FC236}">
                    <a16:creationId xmlns:a16="http://schemas.microsoft.com/office/drawing/2014/main" id="{AF8DC6DD-45C2-42AE-908F-82299A109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" y="1113"/>
                <a:ext cx="19" cy="33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4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0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0 w 25"/>
                  <a:gd name="T19" fmla="*/ 0 h 45"/>
                  <a:gd name="T20" fmla="*/ 2 w 25"/>
                  <a:gd name="T21" fmla="*/ 0 h 45"/>
                  <a:gd name="T22" fmla="*/ 23 w 25"/>
                  <a:gd name="T23" fmla="*/ 0 h 45"/>
                  <a:gd name="T24" fmla="*/ 24 w 25"/>
                  <a:gd name="T25" fmla="*/ 0 h 45"/>
                  <a:gd name="T26" fmla="*/ 24 w 25"/>
                  <a:gd name="T27" fmla="*/ 1 h 45"/>
                  <a:gd name="T28" fmla="*/ 24 w 25"/>
                  <a:gd name="T29" fmla="*/ 1 h 45"/>
                  <a:gd name="T30" fmla="*/ 25 w 25"/>
                  <a:gd name="T31" fmla="*/ 3 h 45"/>
                  <a:gd name="T32" fmla="*/ 24 w 25"/>
                  <a:gd name="T33" fmla="*/ 4 h 45"/>
                  <a:gd name="T34" fmla="*/ 24 w 25"/>
                  <a:gd name="T35" fmla="*/ 4 h 45"/>
                  <a:gd name="T36" fmla="*/ 24 w 25"/>
                  <a:gd name="T37" fmla="*/ 5 h 45"/>
                  <a:gd name="T38" fmla="*/ 23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1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2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1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4 w 25"/>
                  <a:gd name="T69" fmla="*/ 41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80" name="Freeform 501">
                <a:extLst>
                  <a:ext uri="{FF2B5EF4-FFF2-40B4-BE49-F238E27FC236}">
                    <a16:creationId xmlns:a16="http://schemas.microsoft.com/office/drawing/2014/main" id="{4313F0E5-0F31-492F-9325-AFCE9BA403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9" y="1113"/>
                <a:ext cx="27" cy="33"/>
              </a:xfrm>
              <a:custGeom>
                <a:avLst/>
                <a:gdLst>
                  <a:gd name="T0" fmla="*/ 35 w 35"/>
                  <a:gd name="T1" fmla="*/ 22 h 45"/>
                  <a:gd name="T2" fmla="*/ 33 w 35"/>
                  <a:gd name="T3" fmla="*/ 32 h 45"/>
                  <a:gd name="T4" fmla="*/ 29 w 35"/>
                  <a:gd name="T5" fmla="*/ 40 h 45"/>
                  <a:gd name="T6" fmla="*/ 22 w 35"/>
                  <a:gd name="T7" fmla="*/ 44 h 45"/>
                  <a:gd name="T8" fmla="*/ 12 w 35"/>
                  <a:gd name="T9" fmla="*/ 45 h 45"/>
                  <a:gd name="T10" fmla="*/ 2 w 35"/>
                  <a:gd name="T11" fmla="*/ 45 h 45"/>
                  <a:gd name="T12" fmla="*/ 0 w 35"/>
                  <a:gd name="T13" fmla="*/ 45 h 45"/>
                  <a:gd name="T14" fmla="*/ 0 w 35"/>
                  <a:gd name="T15" fmla="*/ 43 h 45"/>
                  <a:gd name="T16" fmla="*/ 0 w 35"/>
                  <a:gd name="T17" fmla="*/ 2 h 45"/>
                  <a:gd name="T18" fmla="*/ 0 w 35"/>
                  <a:gd name="T19" fmla="*/ 0 h 45"/>
                  <a:gd name="T20" fmla="*/ 2 w 35"/>
                  <a:gd name="T21" fmla="*/ 0 h 45"/>
                  <a:gd name="T22" fmla="*/ 12 w 35"/>
                  <a:gd name="T23" fmla="*/ 0 h 45"/>
                  <a:gd name="T24" fmla="*/ 22 w 35"/>
                  <a:gd name="T25" fmla="*/ 1 h 45"/>
                  <a:gd name="T26" fmla="*/ 29 w 35"/>
                  <a:gd name="T27" fmla="*/ 6 h 45"/>
                  <a:gd name="T28" fmla="*/ 33 w 35"/>
                  <a:gd name="T29" fmla="*/ 13 h 45"/>
                  <a:gd name="T30" fmla="*/ 35 w 35"/>
                  <a:gd name="T31" fmla="*/ 22 h 45"/>
                  <a:gd name="T32" fmla="*/ 28 w 35"/>
                  <a:gd name="T33" fmla="*/ 22 h 45"/>
                  <a:gd name="T34" fmla="*/ 27 w 35"/>
                  <a:gd name="T35" fmla="*/ 15 h 45"/>
                  <a:gd name="T36" fmla="*/ 25 w 35"/>
                  <a:gd name="T37" fmla="*/ 10 h 45"/>
                  <a:gd name="T38" fmla="*/ 20 w 35"/>
                  <a:gd name="T39" fmla="*/ 6 h 45"/>
                  <a:gd name="T40" fmla="*/ 12 w 35"/>
                  <a:gd name="T41" fmla="*/ 5 h 45"/>
                  <a:gd name="T42" fmla="*/ 6 w 35"/>
                  <a:gd name="T43" fmla="*/ 5 h 45"/>
                  <a:gd name="T44" fmla="*/ 6 w 35"/>
                  <a:gd name="T45" fmla="*/ 40 h 45"/>
                  <a:gd name="T46" fmla="*/ 12 w 35"/>
                  <a:gd name="T47" fmla="*/ 40 h 45"/>
                  <a:gd name="T48" fmla="*/ 19 w 35"/>
                  <a:gd name="T49" fmla="*/ 39 h 45"/>
                  <a:gd name="T50" fmla="*/ 24 w 35"/>
                  <a:gd name="T51" fmla="*/ 36 h 45"/>
                  <a:gd name="T52" fmla="*/ 27 w 35"/>
                  <a:gd name="T53" fmla="*/ 30 h 45"/>
                  <a:gd name="T54" fmla="*/ 28 w 35"/>
                  <a:gd name="T5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5">
                    <a:moveTo>
                      <a:pt x="35" y="22"/>
                    </a:moveTo>
                    <a:cubicBezTo>
                      <a:pt x="35" y="26"/>
                      <a:pt x="34" y="29"/>
                      <a:pt x="33" y="32"/>
                    </a:cubicBezTo>
                    <a:cubicBezTo>
                      <a:pt x="32" y="35"/>
                      <a:pt x="31" y="38"/>
                      <a:pt x="29" y="40"/>
                    </a:cubicBezTo>
                    <a:cubicBezTo>
                      <a:pt x="27" y="42"/>
                      <a:pt x="24" y="43"/>
                      <a:pt x="22" y="44"/>
                    </a:cubicBezTo>
                    <a:cubicBezTo>
                      <a:pt x="19" y="45"/>
                      <a:pt x="15" y="45"/>
                      <a:pt x="1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2" y="1"/>
                    </a:cubicBezTo>
                    <a:cubicBezTo>
                      <a:pt x="25" y="2"/>
                      <a:pt x="27" y="4"/>
                      <a:pt x="29" y="6"/>
                    </a:cubicBezTo>
                    <a:cubicBezTo>
                      <a:pt x="31" y="8"/>
                      <a:pt x="32" y="10"/>
                      <a:pt x="33" y="13"/>
                    </a:cubicBezTo>
                    <a:cubicBezTo>
                      <a:pt x="34" y="16"/>
                      <a:pt x="35" y="19"/>
                      <a:pt x="35" y="22"/>
                    </a:cubicBezTo>
                    <a:close/>
                    <a:moveTo>
                      <a:pt x="28" y="22"/>
                    </a:moveTo>
                    <a:cubicBezTo>
                      <a:pt x="28" y="20"/>
                      <a:pt x="28" y="18"/>
                      <a:pt x="27" y="15"/>
                    </a:cubicBezTo>
                    <a:cubicBezTo>
                      <a:pt x="27" y="13"/>
                      <a:pt x="26" y="11"/>
                      <a:pt x="25" y="10"/>
                    </a:cubicBezTo>
                    <a:cubicBezTo>
                      <a:pt x="23" y="8"/>
                      <a:pt x="22" y="7"/>
                      <a:pt x="20" y="6"/>
                    </a:cubicBezTo>
                    <a:cubicBezTo>
                      <a:pt x="18" y="5"/>
                      <a:pt x="15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5" y="40"/>
                      <a:pt x="17" y="40"/>
                      <a:pt x="19" y="39"/>
                    </a:cubicBezTo>
                    <a:cubicBezTo>
                      <a:pt x="21" y="39"/>
                      <a:pt x="23" y="37"/>
                      <a:pt x="24" y="36"/>
                    </a:cubicBezTo>
                    <a:cubicBezTo>
                      <a:pt x="26" y="34"/>
                      <a:pt x="27" y="33"/>
                      <a:pt x="27" y="30"/>
                    </a:cubicBezTo>
                    <a:cubicBezTo>
                      <a:pt x="28" y="28"/>
                      <a:pt x="28" y="25"/>
                      <a:pt x="28" y="2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81" name="Freeform 502">
                <a:extLst>
                  <a:ext uri="{FF2B5EF4-FFF2-40B4-BE49-F238E27FC236}">
                    <a16:creationId xmlns:a16="http://schemas.microsoft.com/office/drawing/2014/main" id="{391DA35E-3057-4BFB-990D-DC794629E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" y="1113"/>
                <a:ext cx="19" cy="33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5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1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1 w 25"/>
                  <a:gd name="T19" fmla="*/ 0 h 45"/>
                  <a:gd name="T20" fmla="*/ 2 w 25"/>
                  <a:gd name="T21" fmla="*/ 0 h 45"/>
                  <a:gd name="T22" fmla="*/ 24 w 25"/>
                  <a:gd name="T23" fmla="*/ 0 h 45"/>
                  <a:gd name="T24" fmla="*/ 24 w 25"/>
                  <a:gd name="T25" fmla="*/ 0 h 45"/>
                  <a:gd name="T26" fmla="*/ 25 w 25"/>
                  <a:gd name="T27" fmla="*/ 1 h 45"/>
                  <a:gd name="T28" fmla="*/ 25 w 25"/>
                  <a:gd name="T29" fmla="*/ 1 h 45"/>
                  <a:gd name="T30" fmla="*/ 25 w 25"/>
                  <a:gd name="T31" fmla="*/ 3 h 45"/>
                  <a:gd name="T32" fmla="*/ 25 w 25"/>
                  <a:gd name="T33" fmla="*/ 4 h 45"/>
                  <a:gd name="T34" fmla="*/ 25 w 25"/>
                  <a:gd name="T35" fmla="*/ 4 h 45"/>
                  <a:gd name="T36" fmla="*/ 24 w 25"/>
                  <a:gd name="T37" fmla="*/ 5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2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2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2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5 w 25"/>
                  <a:gd name="T69" fmla="*/ 41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82" name="Freeform 503">
                <a:extLst>
                  <a:ext uri="{FF2B5EF4-FFF2-40B4-BE49-F238E27FC236}">
                    <a16:creationId xmlns:a16="http://schemas.microsoft.com/office/drawing/2014/main" id="{354EFE11-22CF-4014-A432-70A4A222C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" y="1113"/>
                <a:ext cx="26" cy="34"/>
              </a:xfrm>
              <a:custGeom>
                <a:avLst/>
                <a:gdLst>
                  <a:gd name="T0" fmla="*/ 35 w 35"/>
                  <a:gd name="T1" fmla="*/ 43 h 46"/>
                  <a:gd name="T2" fmla="*/ 34 w 35"/>
                  <a:gd name="T3" fmla="*/ 44 h 46"/>
                  <a:gd name="T4" fmla="*/ 34 w 35"/>
                  <a:gd name="T5" fmla="*/ 45 h 46"/>
                  <a:gd name="T6" fmla="*/ 33 w 35"/>
                  <a:gd name="T7" fmla="*/ 45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5 h 46"/>
                  <a:gd name="T14" fmla="*/ 27 w 35"/>
                  <a:gd name="T15" fmla="*/ 45 h 46"/>
                  <a:gd name="T16" fmla="*/ 26 w 35"/>
                  <a:gd name="T17" fmla="*/ 43 h 46"/>
                  <a:gd name="T18" fmla="*/ 24 w 35"/>
                  <a:gd name="T19" fmla="*/ 41 h 46"/>
                  <a:gd name="T20" fmla="*/ 10 w 35"/>
                  <a:gd name="T21" fmla="*/ 15 h 46"/>
                  <a:gd name="T22" fmla="*/ 8 w 35"/>
                  <a:gd name="T23" fmla="*/ 11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7 h 46"/>
                  <a:gd name="T32" fmla="*/ 6 w 35"/>
                  <a:gd name="T33" fmla="*/ 45 h 46"/>
                  <a:gd name="T34" fmla="*/ 6 w 35"/>
                  <a:gd name="T35" fmla="*/ 45 h 46"/>
                  <a:gd name="T36" fmla="*/ 6 w 35"/>
                  <a:gd name="T37" fmla="*/ 45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5 h 46"/>
                  <a:gd name="T46" fmla="*/ 0 w 35"/>
                  <a:gd name="T47" fmla="*/ 45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0 h 46"/>
                  <a:gd name="T56" fmla="*/ 6 w 35"/>
                  <a:gd name="T57" fmla="*/ 0 h 46"/>
                  <a:gd name="T58" fmla="*/ 7 w 35"/>
                  <a:gd name="T59" fmla="*/ 0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3 w 35"/>
                  <a:gd name="T69" fmla="*/ 27 h 46"/>
                  <a:gd name="T70" fmla="*/ 25 w 35"/>
                  <a:gd name="T71" fmla="*/ 31 h 46"/>
                  <a:gd name="T72" fmla="*/ 27 w 35"/>
                  <a:gd name="T73" fmla="*/ 34 h 46"/>
                  <a:gd name="T74" fmla="*/ 29 w 35"/>
                  <a:gd name="T75" fmla="*/ 37 h 46"/>
                  <a:gd name="T76" fmla="*/ 29 w 35"/>
                  <a:gd name="T77" fmla="*/ 37 h 46"/>
                  <a:gd name="T78" fmla="*/ 29 w 35"/>
                  <a:gd name="T79" fmla="*/ 31 h 46"/>
                  <a:gd name="T80" fmla="*/ 28 w 35"/>
                  <a:gd name="T81" fmla="*/ 26 h 46"/>
                  <a:gd name="T82" fmla="*/ 28 w 35"/>
                  <a:gd name="T83" fmla="*/ 1 h 46"/>
                  <a:gd name="T84" fmla="*/ 29 w 35"/>
                  <a:gd name="T85" fmla="*/ 1 h 46"/>
                  <a:gd name="T86" fmla="*/ 29 w 35"/>
                  <a:gd name="T87" fmla="*/ 0 h 46"/>
                  <a:gd name="T88" fmla="*/ 30 w 35"/>
                  <a:gd name="T89" fmla="*/ 0 h 46"/>
                  <a:gd name="T90" fmla="*/ 32 w 35"/>
                  <a:gd name="T91" fmla="*/ 0 h 46"/>
                  <a:gd name="T92" fmla="*/ 33 w 35"/>
                  <a:gd name="T93" fmla="*/ 0 h 46"/>
                  <a:gd name="T94" fmla="*/ 34 w 35"/>
                  <a:gd name="T95" fmla="*/ 0 h 46"/>
                  <a:gd name="T96" fmla="*/ 34 w 35"/>
                  <a:gd name="T97" fmla="*/ 1 h 46"/>
                  <a:gd name="T98" fmla="*/ 35 w 35"/>
                  <a:gd name="T99" fmla="*/ 1 h 46"/>
                  <a:gd name="T100" fmla="*/ 35 w 35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3"/>
                    </a:moveTo>
                    <a:cubicBezTo>
                      <a:pt x="35" y="43"/>
                      <a:pt x="34" y="44"/>
                      <a:pt x="34" y="44"/>
                    </a:cubicBezTo>
                    <a:cubicBezTo>
                      <a:pt x="34" y="44"/>
                      <a:pt x="34" y="45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6" y="44"/>
                      <a:pt x="26" y="44"/>
                      <a:pt x="26" y="43"/>
                    </a:cubicBezTo>
                    <a:cubicBezTo>
                      <a:pt x="25" y="43"/>
                      <a:pt x="25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9" y="12"/>
                      <a:pt x="8" y="11"/>
                    </a:cubicBezTo>
                    <a:cubicBezTo>
                      <a:pt x="7" y="9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9" y="1"/>
                    </a:cubicBezTo>
                    <a:cubicBezTo>
                      <a:pt x="9" y="1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6"/>
                      <a:pt x="23" y="27"/>
                    </a:cubicBezTo>
                    <a:cubicBezTo>
                      <a:pt x="24" y="28"/>
                      <a:pt x="25" y="29"/>
                      <a:pt x="25" y="31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7" y="35"/>
                      <a:pt x="28" y="36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9" y="33"/>
                      <a:pt x="29" y="31"/>
                    </a:cubicBezTo>
                    <a:cubicBezTo>
                      <a:pt x="28" y="29"/>
                      <a:pt x="28" y="27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83" name="Freeform 504">
                <a:extLst>
                  <a:ext uri="{FF2B5EF4-FFF2-40B4-BE49-F238E27FC236}">
                    <a16:creationId xmlns:a16="http://schemas.microsoft.com/office/drawing/2014/main" id="{04F1D738-53CD-4ACB-B5F6-B1F593657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" y="1256"/>
                <a:ext cx="26" cy="34"/>
              </a:xfrm>
              <a:custGeom>
                <a:avLst/>
                <a:gdLst>
                  <a:gd name="T0" fmla="*/ 34 w 34"/>
                  <a:gd name="T1" fmla="*/ 43 h 45"/>
                  <a:gd name="T2" fmla="*/ 34 w 34"/>
                  <a:gd name="T3" fmla="*/ 44 h 45"/>
                  <a:gd name="T4" fmla="*/ 34 w 34"/>
                  <a:gd name="T5" fmla="*/ 45 h 45"/>
                  <a:gd name="T6" fmla="*/ 33 w 34"/>
                  <a:gd name="T7" fmla="*/ 45 h 45"/>
                  <a:gd name="T8" fmla="*/ 32 w 34"/>
                  <a:gd name="T9" fmla="*/ 45 h 45"/>
                  <a:gd name="T10" fmla="*/ 30 w 34"/>
                  <a:gd name="T11" fmla="*/ 45 h 45"/>
                  <a:gd name="T12" fmla="*/ 28 w 34"/>
                  <a:gd name="T13" fmla="*/ 45 h 45"/>
                  <a:gd name="T14" fmla="*/ 27 w 34"/>
                  <a:gd name="T15" fmla="*/ 44 h 45"/>
                  <a:gd name="T16" fmla="*/ 25 w 34"/>
                  <a:gd name="T17" fmla="*/ 43 h 45"/>
                  <a:gd name="T18" fmla="*/ 24 w 34"/>
                  <a:gd name="T19" fmla="*/ 41 h 45"/>
                  <a:gd name="T20" fmla="*/ 10 w 34"/>
                  <a:gd name="T21" fmla="*/ 15 h 45"/>
                  <a:gd name="T22" fmla="*/ 8 w 34"/>
                  <a:gd name="T23" fmla="*/ 11 h 45"/>
                  <a:gd name="T24" fmla="*/ 6 w 34"/>
                  <a:gd name="T25" fmla="*/ 6 h 45"/>
                  <a:gd name="T26" fmla="*/ 6 w 34"/>
                  <a:gd name="T27" fmla="*/ 6 h 45"/>
                  <a:gd name="T28" fmla="*/ 6 w 34"/>
                  <a:gd name="T29" fmla="*/ 11 h 45"/>
                  <a:gd name="T30" fmla="*/ 6 w 34"/>
                  <a:gd name="T31" fmla="*/ 17 h 45"/>
                  <a:gd name="T32" fmla="*/ 6 w 34"/>
                  <a:gd name="T33" fmla="*/ 44 h 45"/>
                  <a:gd name="T34" fmla="*/ 6 w 34"/>
                  <a:gd name="T35" fmla="*/ 45 h 45"/>
                  <a:gd name="T36" fmla="*/ 5 w 34"/>
                  <a:gd name="T37" fmla="*/ 45 h 45"/>
                  <a:gd name="T38" fmla="*/ 4 w 34"/>
                  <a:gd name="T39" fmla="*/ 45 h 45"/>
                  <a:gd name="T40" fmla="*/ 3 w 34"/>
                  <a:gd name="T41" fmla="*/ 45 h 45"/>
                  <a:gd name="T42" fmla="*/ 2 w 34"/>
                  <a:gd name="T43" fmla="*/ 45 h 45"/>
                  <a:gd name="T44" fmla="*/ 1 w 34"/>
                  <a:gd name="T45" fmla="*/ 45 h 45"/>
                  <a:gd name="T46" fmla="*/ 0 w 34"/>
                  <a:gd name="T47" fmla="*/ 45 h 45"/>
                  <a:gd name="T48" fmla="*/ 0 w 34"/>
                  <a:gd name="T49" fmla="*/ 44 h 45"/>
                  <a:gd name="T50" fmla="*/ 0 w 34"/>
                  <a:gd name="T51" fmla="*/ 2 h 45"/>
                  <a:gd name="T52" fmla="*/ 1 w 34"/>
                  <a:gd name="T53" fmla="*/ 0 h 45"/>
                  <a:gd name="T54" fmla="*/ 3 w 34"/>
                  <a:gd name="T55" fmla="*/ 0 h 45"/>
                  <a:gd name="T56" fmla="*/ 6 w 34"/>
                  <a:gd name="T57" fmla="*/ 0 h 45"/>
                  <a:gd name="T58" fmla="*/ 7 w 34"/>
                  <a:gd name="T59" fmla="*/ 0 h 45"/>
                  <a:gd name="T60" fmla="*/ 9 w 34"/>
                  <a:gd name="T61" fmla="*/ 0 h 45"/>
                  <a:gd name="T62" fmla="*/ 10 w 34"/>
                  <a:gd name="T63" fmla="*/ 1 h 45"/>
                  <a:gd name="T64" fmla="*/ 11 w 34"/>
                  <a:gd name="T65" fmla="*/ 3 h 45"/>
                  <a:gd name="T66" fmla="*/ 21 w 34"/>
                  <a:gd name="T67" fmla="*/ 23 h 45"/>
                  <a:gd name="T68" fmla="*/ 23 w 34"/>
                  <a:gd name="T69" fmla="*/ 27 h 45"/>
                  <a:gd name="T70" fmla="*/ 25 w 34"/>
                  <a:gd name="T71" fmla="*/ 30 h 45"/>
                  <a:gd name="T72" fmla="*/ 27 w 34"/>
                  <a:gd name="T73" fmla="*/ 34 h 45"/>
                  <a:gd name="T74" fmla="*/ 28 w 34"/>
                  <a:gd name="T75" fmla="*/ 37 h 45"/>
                  <a:gd name="T76" fmla="*/ 28 w 34"/>
                  <a:gd name="T77" fmla="*/ 37 h 45"/>
                  <a:gd name="T78" fmla="*/ 28 w 34"/>
                  <a:gd name="T79" fmla="*/ 31 h 45"/>
                  <a:gd name="T80" fmla="*/ 28 w 34"/>
                  <a:gd name="T81" fmla="*/ 25 h 45"/>
                  <a:gd name="T82" fmla="*/ 28 w 34"/>
                  <a:gd name="T83" fmla="*/ 1 h 45"/>
                  <a:gd name="T84" fmla="*/ 28 w 34"/>
                  <a:gd name="T85" fmla="*/ 0 h 45"/>
                  <a:gd name="T86" fmla="*/ 29 w 34"/>
                  <a:gd name="T87" fmla="*/ 0 h 45"/>
                  <a:gd name="T88" fmla="*/ 30 w 34"/>
                  <a:gd name="T89" fmla="*/ 0 h 45"/>
                  <a:gd name="T90" fmla="*/ 31 w 34"/>
                  <a:gd name="T91" fmla="*/ 0 h 45"/>
                  <a:gd name="T92" fmla="*/ 33 w 34"/>
                  <a:gd name="T93" fmla="*/ 0 h 45"/>
                  <a:gd name="T94" fmla="*/ 34 w 34"/>
                  <a:gd name="T95" fmla="*/ 0 h 45"/>
                  <a:gd name="T96" fmla="*/ 34 w 34"/>
                  <a:gd name="T97" fmla="*/ 0 h 45"/>
                  <a:gd name="T98" fmla="*/ 34 w 34"/>
                  <a:gd name="T99" fmla="*/ 1 h 45"/>
                  <a:gd name="T100" fmla="*/ 34 w 34"/>
                  <a:gd name="T10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5">
                    <a:moveTo>
                      <a:pt x="34" y="43"/>
                    </a:moveTo>
                    <a:cubicBezTo>
                      <a:pt x="34" y="43"/>
                      <a:pt x="34" y="43"/>
                      <a:pt x="34" y="44"/>
                    </a:cubicBezTo>
                    <a:cubicBezTo>
                      <a:pt x="34" y="44"/>
                      <a:pt x="34" y="44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4"/>
                    </a:cubicBezTo>
                    <a:cubicBezTo>
                      <a:pt x="26" y="44"/>
                      <a:pt x="26" y="44"/>
                      <a:pt x="25" y="43"/>
                    </a:cubicBezTo>
                    <a:cubicBezTo>
                      <a:pt x="25" y="42"/>
                      <a:pt x="25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3"/>
                      <a:pt x="9" y="12"/>
                      <a:pt x="8" y="11"/>
                    </a:cubicBezTo>
                    <a:cubicBezTo>
                      <a:pt x="7" y="9"/>
                      <a:pt x="7" y="8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8"/>
                      <a:pt x="6" y="10"/>
                      <a:pt x="6" y="11"/>
                    </a:cubicBezTo>
                    <a:cubicBezTo>
                      <a:pt x="6" y="13"/>
                      <a:pt x="6" y="15"/>
                      <a:pt x="6" y="1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4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4"/>
                      <a:pt x="23" y="26"/>
                      <a:pt x="23" y="27"/>
                    </a:cubicBezTo>
                    <a:cubicBezTo>
                      <a:pt x="24" y="28"/>
                      <a:pt x="25" y="29"/>
                      <a:pt x="25" y="30"/>
                    </a:cubicBezTo>
                    <a:cubicBezTo>
                      <a:pt x="26" y="31"/>
                      <a:pt x="26" y="33"/>
                      <a:pt x="27" y="34"/>
                    </a:cubicBezTo>
                    <a:cubicBezTo>
                      <a:pt x="27" y="35"/>
                      <a:pt x="28" y="36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5"/>
                      <a:pt x="28" y="33"/>
                      <a:pt x="28" y="31"/>
                    </a:cubicBezTo>
                    <a:cubicBezTo>
                      <a:pt x="28" y="29"/>
                      <a:pt x="28" y="27"/>
                      <a:pt x="28" y="25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84" name="Freeform 505">
                <a:extLst>
                  <a:ext uri="{FF2B5EF4-FFF2-40B4-BE49-F238E27FC236}">
                    <a16:creationId xmlns:a16="http://schemas.microsoft.com/office/drawing/2014/main" id="{75763857-B0AF-4E07-A4BD-B325588D22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9" y="1256"/>
                <a:ext cx="30" cy="35"/>
              </a:xfrm>
              <a:custGeom>
                <a:avLst/>
                <a:gdLst>
                  <a:gd name="T0" fmla="*/ 41 w 41"/>
                  <a:gd name="T1" fmla="*/ 23 h 47"/>
                  <a:gd name="T2" fmla="*/ 39 w 41"/>
                  <a:gd name="T3" fmla="*/ 33 h 47"/>
                  <a:gd name="T4" fmla="*/ 35 w 41"/>
                  <a:gd name="T5" fmla="*/ 40 h 47"/>
                  <a:gd name="T6" fmla="*/ 29 w 41"/>
                  <a:gd name="T7" fmla="*/ 45 h 47"/>
                  <a:gd name="T8" fmla="*/ 20 w 41"/>
                  <a:gd name="T9" fmla="*/ 47 h 47"/>
                  <a:gd name="T10" fmla="*/ 11 w 41"/>
                  <a:gd name="T11" fmla="*/ 45 h 47"/>
                  <a:gd name="T12" fmla="*/ 5 w 41"/>
                  <a:gd name="T13" fmla="*/ 41 h 47"/>
                  <a:gd name="T14" fmla="*/ 1 w 41"/>
                  <a:gd name="T15" fmla="*/ 34 h 47"/>
                  <a:gd name="T16" fmla="*/ 0 w 41"/>
                  <a:gd name="T17" fmla="*/ 24 h 47"/>
                  <a:gd name="T18" fmla="*/ 1 w 41"/>
                  <a:gd name="T19" fmla="*/ 14 h 47"/>
                  <a:gd name="T20" fmla="*/ 5 w 41"/>
                  <a:gd name="T21" fmla="*/ 6 h 47"/>
                  <a:gd name="T22" fmla="*/ 12 w 41"/>
                  <a:gd name="T23" fmla="*/ 2 h 47"/>
                  <a:gd name="T24" fmla="*/ 21 w 41"/>
                  <a:gd name="T25" fmla="*/ 0 h 47"/>
                  <a:gd name="T26" fmla="*/ 29 w 41"/>
                  <a:gd name="T27" fmla="*/ 1 h 47"/>
                  <a:gd name="T28" fmla="*/ 36 w 41"/>
                  <a:gd name="T29" fmla="*/ 6 h 47"/>
                  <a:gd name="T30" fmla="*/ 39 w 41"/>
                  <a:gd name="T31" fmla="*/ 13 h 47"/>
                  <a:gd name="T32" fmla="*/ 41 w 41"/>
                  <a:gd name="T33" fmla="*/ 23 h 47"/>
                  <a:gd name="T34" fmla="*/ 34 w 41"/>
                  <a:gd name="T35" fmla="*/ 23 h 47"/>
                  <a:gd name="T36" fmla="*/ 34 w 41"/>
                  <a:gd name="T37" fmla="*/ 16 h 47"/>
                  <a:gd name="T38" fmla="*/ 31 w 41"/>
                  <a:gd name="T39" fmla="*/ 10 h 47"/>
                  <a:gd name="T40" fmla="*/ 27 w 41"/>
                  <a:gd name="T41" fmla="*/ 6 h 47"/>
                  <a:gd name="T42" fmla="*/ 20 w 41"/>
                  <a:gd name="T43" fmla="*/ 5 h 47"/>
                  <a:gd name="T44" fmla="*/ 14 w 41"/>
                  <a:gd name="T45" fmla="*/ 7 h 47"/>
                  <a:gd name="T46" fmla="*/ 9 w 41"/>
                  <a:gd name="T47" fmla="*/ 11 h 47"/>
                  <a:gd name="T48" fmla="*/ 7 w 41"/>
                  <a:gd name="T49" fmla="*/ 16 h 47"/>
                  <a:gd name="T50" fmla="*/ 6 w 41"/>
                  <a:gd name="T51" fmla="*/ 23 h 47"/>
                  <a:gd name="T52" fmla="*/ 7 w 41"/>
                  <a:gd name="T53" fmla="*/ 31 h 47"/>
                  <a:gd name="T54" fmla="*/ 9 w 41"/>
                  <a:gd name="T55" fmla="*/ 36 h 47"/>
                  <a:gd name="T56" fmla="*/ 13 w 41"/>
                  <a:gd name="T57" fmla="*/ 40 h 47"/>
                  <a:gd name="T58" fmla="*/ 20 w 41"/>
                  <a:gd name="T59" fmla="*/ 42 h 47"/>
                  <a:gd name="T60" fmla="*/ 27 w 41"/>
                  <a:gd name="T61" fmla="*/ 40 h 47"/>
                  <a:gd name="T62" fmla="*/ 31 w 41"/>
                  <a:gd name="T63" fmla="*/ 36 h 47"/>
                  <a:gd name="T64" fmla="*/ 33 w 41"/>
                  <a:gd name="T65" fmla="*/ 30 h 47"/>
                  <a:gd name="T66" fmla="*/ 34 w 41"/>
                  <a:gd name="T6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7"/>
                      <a:pt x="40" y="30"/>
                      <a:pt x="39" y="33"/>
                    </a:cubicBezTo>
                    <a:cubicBezTo>
                      <a:pt x="38" y="36"/>
                      <a:pt x="37" y="38"/>
                      <a:pt x="35" y="40"/>
                    </a:cubicBezTo>
                    <a:cubicBezTo>
                      <a:pt x="34" y="42"/>
                      <a:pt x="32" y="44"/>
                      <a:pt x="29" y="45"/>
                    </a:cubicBezTo>
                    <a:cubicBezTo>
                      <a:pt x="26" y="46"/>
                      <a:pt x="23" y="47"/>
                      <a:pt x="20" y="47"/>
                    </a:cubicBezTo>
                    <a:cubicBezTo>
                      <a:pt x="16" y="47"/>
                      <a:pt x="13" y="46"/>
                      <a:pt x="11" y="45"/>
                    </a:cubicBezTo>
                    <a:cubicBezTo>
                      <a:pt x="8" y="44"/>
                      <a:pt x="6" y="43"/>
                      <a:pt x="5" y="41"/>
                    </a:cubicBezTo>
                    <a:cubicBezTo>
                      <a:pt x="3" y="39"/>
                      <a:pt x="2" y="36"/>
                      <a:pt x="1" y="34"/>
                    </a:cubicBezTo>
                    <a:cubicBezTo>
                      <a:pt x="0" y="31"/>
                      <a:pt x="0" y="27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3" y="8"/>
                      <a:pt x="5" y="6"/>
                    </a:cubicBezTo>
                    <a:cubicBezTo>
                      <a:pt x="7" y="4"/>
                      <a:pt x="9" y="3"/>
                      <a:pt x="12" y="2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7" y="8"/>
                      <a:pt x="39" y="10"/>
                      <a:pt x="39" y="13"/>
                    </a:cubicBezTo>
                    <a:cubicBezTo>
                      <a:pt x="40" y="16"/>
                      <a:pt x="41" y="19"/>
                      <a:pt x="41" y="23"/>
                    </a:cubicBezTo>
                    <a:close/>
                    <a:moveTo>
                      <a:pt x="34" y="23"/>
                    </a:moveTo>
                    <a:cubicBezTo>
                      <a:pt x="34" y="21"/>
                      <a:pt x="34" y="18"/>
                      <a:pt x="34" y="16"/>
                    </a:cubicBezTo>
                    <a:cubicBezTo>
                      <a:pt x="33" y="14"/>
                      <a:pt x="32" y="12"/>
                      <a:pt x="31" y="10"/>
                    </a:cubicBezTo>
                    <a:cubicBezTo>
                      <a:pt x="30" y="9"/>
                      <a:pt x="29" y="7"/>
                      <a:pt x="27" y="6"/>
                    </a:cubicBezTo>
                    <a:cubicBezTo>
                      <a:pt x="25" y="6"/>
                      <a:pt x="23" y="5"/>
                      <a:pt x="20" y="5"/>
                    </a:cubicBezTo>
                    <a:cubicBezTo>
                      <a:pt x="18" y="5"/>
                      <a:pt x="16" y="6"/>
                      <a:pt x="14" y="7"/>
                    </a:cubicBezTo>
                    <a:cubicBezTo>
                      <a:pt x="12" y="8"/>
                      <a:pt x="11" y="9"/>
                      <a:pt x="9" y="11"/>
                    </a:cubicBezTo>
                    <a:cubicBezTo>
                      <a:pt x="8" y="12"/>
                      <a:pt x="8" y="14"/>
                      <a:pt x="7" y="16"/>
                    </a:cubicBezTo>
                    <a:cubicBezTo>
                      <a:pt x="7" y="18"/>
                      <a:pt x="6" y="21"/>
                      <a:pt x="6" y="23"/>
                    </a:cubicBezTo>
                    <a:cubicBezTo>
                      <a:pt x="6" y="26"/>
                      <a:pt x="7" y="28"/>
                      <a:pt x="7" y="31"/>
                    </a:cubicBezTo>
                    <a:cubicBezTo>
                      <a:pt x="7" y="33"/>
                      <a:pt x="8" y="35"/>
                      <a:pt x="9" y="36"/>
                    </a:cubicBezTo>
                    <a:cubicBezTo>
                      <a:pt x="10" y="38"/>
                      <a:pt x="12" y="39"/>
                      <a:pt x="13" y="40"/>
                    </a:cubicBezTo>
                    <a:cubicBezTo>
                      <a:pt x="15" y="41"/>
                      <a:pt x="17" y="42"/>
                      <a:pt x="20" y="42"/>
                    </a:cubicBezTo>
                    <a:cubicBezTo>
                      <a:pt x="23" y="42"/>
                      <a:pt x="25" y="41"/>
                      <a:pt x="27" y="40"/>
                    </a:cubicBezTo>
                    <a:cubicBezTo>
                      <a:pt x="29" y="39"/>
                      <a:pt x="30" y="38"/>
                      <a:pt x="31" y="36"/>
                    </a:cubicBezTo>
                    <a:cubicBezTo>
                      <a:pt x="32" y="34"/>
                      <a:pt x="33" y="32"/>
                      <a:pt x="33" y="30"/>
                    </a:cubicBezTo>
                    <a:cubicBezTo>
                      <a:pt x="34" y="28"/>
                      <a:pt x="34" y="26"/>
                      <a:pt x="34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85" name="Freeform 506">
                <a:extLst>
                  <a:ext uri="{FF2B5EF4-FFF2-40B4-BE49-F238E27FC236}">
                    <a16:creationId xmlns:a16="http://schemas.microsoft.com/office/drawing/2014/main" id="{D058ED3C-5068-4F31-A7B3-0151EEA829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6" y="1256"/>
                <a:ext cx="23" cy="34"/>
              </a:xfrm>
              <a:custGeom>
                <a:avLst/>
                <a:gdLst>
                  <a:gd name="T0" fmla="*/ 30 w 30"/>
                  <a:gd name="T1" fmla="*/ 44 h 45"/>
                  <a:gd name="T2" fmla="*/ 30 w 30"/>
                  <a:gd name="T3" fmla="*/ 45 h 45"/>
                  <a:gd name="T4" fmla="*/ 30 w 30"/>
                  <a:gd name="T5" fmla="*/ 45 h 45"/>
                  <a:gd name="T6" fmla="*/ 29 w 30"/>
                  <a:gd name="T7" fmla="*/ 45 h 45"/>
                  <a:gd name="T8" fmla="*/ 27 w 30"/>
                  <a:gd name="T9" fmla="*/ 45 h 45"/>
                  <a:gd name="T10" fmla="*/ 26 w 30"/>
                  <a:gd name="T11" fmla="*/ 45 h 45"/>
                  <a:gd name="T12" fmla="*/ 25 w 30"/>
                  <a:gd name="T13" fmla="*/ 45 h 45"/>
                  <a:gd name="T14" fmla="*/ 24 w 30"/>
                  <a:gd name="T15" fmla="*/ 45 h 45"/>
                  <a:gd name="T16" fmla="*/ 24 w 30"/>
                  <a:gd name="T17" fmla="*/ 44 h 45"/>
                  <a:gd name="T18" fmla="*/ 20 w 30"/>
                  <a:gd name="T19" fmla="*/ 33 h 45"/>
                  <a:gd name="T20" fmla="*/ 18 w 30"/>
                  <a:gd name="T21" fmla="*/ 30 h 45"/>
                  <a:gd name="T22" fmla="*/ 16 w 30"/>
                  <a:gd name="T23" fmla="*/ 27 h 45"/>
                  <a:gd name="T24" fmla="*/ 14 w 30"/>
                  <a:gd name="T25" fmla="*/ 25 h 45"/>
                  <a:gd name="T26" fmla="*/ 10 w 30"/>
                  <a:gd name="T27" fmla="*/ 25 h 45"/>
                  <a:gd name="T28" fmla="*/ 6 w 30"/>
                  <a:gd name="T29" fmla="*/ 25 h 45"/>
                  <a:gd name="T30" fmla="*/ 6 w 30"/>
                  <a:gd name="T31" fmla="*/ 44 h 45"/>
                  <a:gd name="T32" fmla="*/ 6 w 30"/>
                  <a:gd name="T33" fmla="*/ 45 h 45"/>
                  <a:gd name="T34" fmla="*/ 6 w 30"/>
                  <a:gd name="T35" fmla="*/ 45 h 45"/>
                  <a:gd name="T36" fmla="*/ 5 w 30"/>
                  <a:gd name="T37" fmla="*/ 45 h 45"/>
                  <a:gd name="T38" fmla="*/ 3 w 30"/>
                  <a:gd name="T39" fmla="*/ 45 h 45"/>
                  <a:gd name="T40" fmla="*/ 2 w 30"/>
                  <a:gd name="T41" fmla="*/ 45 h 45"/>
                  <a:gd name="T42" fmla="*/ 1 w 30"/>
                  <a:gd name="T43" fmla="*/ 45 h 45"/>
                  <a:gd name="T44" fmla="*/ 0 w 30"/>
                  <a:gd name="T45" fmla="*/ 45 h 45"/>
                  <a:gd name="T46" fmla="*/ 0 w 30"/>
                  <a:gd name="T47" fmla="*/ 44 h 45"/>
                  <a:gd name="T48" fmla="*/ 0 w 30"/>
                  <a:gd name="T49" fmla="*/ 2 h 45"/>
                  <a:gd name="T50" fmla="*/ 1 w 30"/>
                  <a:gd name="T51" fmla="*/ 0 h 45"/>
                  <a:gd name="T52" fmla="*/ 2 w 30"/>
                  <a:gd name="T53" fmla="*/ 0 h 45"/>
                  <a:gd name="T54" fmla="*/ 12 w 30"/>
                  <a:gd name="T55" fmla="*/ 0 h 45"/>
                  <a:gd name="T56" fmla="*/ 15 w 30"/>
                  <a:gd name="T57" fmla="*/ 0 h 45"/>
                  <a:gd name="T58" fmla="*/ 17 w 30"/>
                  <a:gd name="T59" fmla="*/ 0 h 45"/>
                  <a:gd name="T60" fmla="*/ 22 w 30"/>
                  <a:gd name="T61" fmla="*/ 1 h 45"/>
                  <a:gd name="T62" fmla="*/ 25 w 30"/>
                  <a:gd name="T63" fmla="*/ 4 h 45"/>
                  <a:gd name="T64" fmla="*/ 27 w 30"/>
                  <a:gd name="T65" fmla="*/ 7 h 45"/>
                  <a:gd name="T66" fmla="*/ 28 w 30"/>
                  <a:gd name="T67" fmla="*/ 12 h 45"/>
                  <a:gd name="T68" fmla="*/ 27 w 30"/>
                  <a:gd name="T69" fmla="*/ 16 h 45"/>
                  <a:gd name="T70" fmla="*/ 25 w 30"/>
                  <a:gd name="T71" fmla="*/ 19 h 45"/>
                  <a:gd name="T72" fmla="*/ 23 w 30"/>
                  <a:gd name="T73" fmla="*/ 21 h 45"/>
                  <a:gd name="T74" fmla="*/ 19 w 30"/>
                  <a:gd name="T75" fmla="*/ 23 h 45"/>
                  <a:gd name="T76" fmla="*/ 21 w 30"/>
                  <a:gd name="T77" fmla="*/ 24 h 45"/>
                  <a:gd name="T78" fmla="*/ 23 w 30"/>
                  <a:gd name="T79" fmla="*/ 26 h 45"/>
                  <a:gd name="T80" fmla="*/ 24 w 30"/>
                  <a:gd name="T81" fmla="*/ 29 h 45"/>
                  <a:gd name="T82" fmla="*/ 26 w 30"/>
                  <a:gd name="T83" fmla="*/ 32 h 45"/>
                  <a:gd name="T84" fmla="*/ 30 w 30"/>
                  <a:gd name="T85" fmla="*/ 42 h 45"/>
                  <a:gd name="T86" fmla="*/ 30 w 30"/>
                  <a:gd name="T87" fmla="*/ 43 h 45"/>
                  <a:gd name="T88" fmla="*/ 30 w 30"/>
                  <a:gd name="T89" fmla="*/ 44 h 45"/>
                  <a:gd name="T90" fmla="*/ 21 w 30"/>
                  <a:gd name="T91" fmla="*/ 12 h 45"/>
                  <a:gd name="T92" fmla="*/ 20 w 30"/>
                  <a:gd name="T93" fmla="*/ 8 h 45"/>
                  <a:gd name="T94" fmla="*/ 16 w 30"/>
                  <a:gd name="T95" fmla="*/ 5 h 45"/>
                  <a:gd name="T96" fmla="*/ 14 w 30"/>
                  <a:gd name="T97" fmla="*/ 5 h 45"/>
                  <a:gd name="T98" fmla="*/ 11 w 30"/>
                  <a:gd name="T99" fmla="*/ 5 h 45"/>
                  <a:gd name="T100" fmla="*/ 6 w 30"/>
                  <a:gd name="T101" fmla="*/ 5 h 45"/>
                  <a:gd name="T102" fmla="*/ 6 w 30"/>
                  <a:gd name="T103" fmla="*/ 20 h 45"/>
                  <a:gd name="T104" fmla="*/ 12 w 30"/>
                  <a:gd name="T105" fmla="*/ 20 h 45"/>
                  <a:gd name="T106" fmla="*/ 16 w 30"/>
                  <a:gd name="T107" fmla="*/ 19 h 45"/>
                  <a:gd name="T108" fmla="*/ 19 w 30"/>
                  <a:gd name="T109" fmla="*/ 18 h 45"/>
                  <a:gd name="T110" fmla="*/ 21 w 30"/>
                  <a:gd name="T111" fmla="*/ 15 h 45"/>
                  <a:gd name="T112" fmla="*/ 21 w 30"/>
                  <a:gd name="T1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5">
                    <a:moveTo>
                      <a:pt x="30" y="44"/>
                    </a:moveTo>
                    <a:cubicBezTo>
                      <a:pt x="30" y="44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29" y="45"/>
                      <a:pt x="29" y="45"/>
                    </a:cubicBezTo>
                    <a:cubicBezTo>
                      <a:pt x="29" y="45"/>
                      <a:pt x="28" y="45"/>
                      <a:pt x="27" y="45"/>
                    </a:cubicBezTo>
                    <a:cubicBezTo>
                      <a:pt x="27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2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6" y="27"/>
                    </a:cubicBezTo>
                    <a:cubicBezTo>
                      <a:pt x="16" y="26"/>
                      <a:pt x="15" y="26"/>
                      <a:pt x="14" y="25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9" y="0"/>
                      <a:pt x="20" y="1"/>
                      <a:pt x="22" y="1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7" y="6"/>
                      <a:pt x="27" y="7"/>
                    </a:cubicBezTo>
                    <a:cubicBezTo>
                      <a:pt x="28" y="9"/>
                      <a:pt x="28" y="10"/>
                      <a:pt x="28" y="12"/>
                    </a:cubicBezTo>
                    <a:cubicBezTo>
                      <a:pt x="28" y="13"/>
                      <a:pt x="28" y="14"/>
                      <a:pt x="27" y="16"/>
                    </a:cubicBezTo>
                    <a:cubicBezTo>
                      <a:pt x="27" y="17"/>
                      <a:pt x="26" y="18"/>
                      <a:pt x="25" y="19"/>
                    </a:cubicBezTo>
                    <a:cubicBezTo>
                      <a:pt x="25" y="20"/>
                      <a:pt x="24" y="21"/>
                      <a:pt x="23" y="21"/>
                    </a:cubicBezTo>
                    <a:cubicBezTo>
                      <a:pt x="22" y="22"/>
                      <a:pt x="20" y="23"/>
                      <a:pt x="19" y="23"/>
                    </a:cubicBezTo>
                    <a:cubicBezTo>
                      <a:pt x="20" y="23"/>
                      <a:pt x="20" y="24"/>
                      <a:pt x="21" y="24"/>
                    </a:cubicBezTo>
                    <a:cubicBezTo>
                      <a:pt x="22" y="25"/>
                      <a:pt x="22" y="25"/>
                      <a:pt x="23" y="26"/>
                    </a:cubicBezTo>
                    <a:cubicBezTo>
                      <a:pt x="23" y="27"/>
                      <a:pt x="24" y="28"/>
                      <a:pt x="24" y="29"/>
                    </a:cubicBezTo>
                    <a:cubicBezTo>
                      <a:pt x="25" y="29"/>
                      <a:pt x="25" y="30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3"/>
                      <a:pt x="30" y="43"/>
                    </a:cubicBezTo>
                    <a:cubicBezTo>
                      <a:pt x="30" y="44"/>
                      <a:pt x="30" y="44"/>
                      <a:pt x="30" y="44"/>
                    </a:cubicBezTo>
                    <a:close/>
                    <a:moveTo>
                      <a:pt x="21" y="12"/>
                    </a:moveTo>
                    <a:cubicBezTo>
                      <a:pt x="21" y="10"/>
                      <a:pt x="21" y="9"/>
                      <a:pt x="20" y="8"/>
                    </a:cubicBezTo>
                    <a:cubicBezTo>
                      <a:pt x="19" y="6"/>
                      <a:pt x="18" y="6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19"/>
                    </a:cubicBezTo>
                    <a:cubicBezTo>
                      <a:pt x="17" y="19"/>
                      <a:pt x="18" y="18"/>
                      <a:pt x="19" y="18"/>
                    </a:cubicBezTo>
                    <a:cubicBezTo>
                      <a:pt x="20" y="17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86" name="Freeform 507">
                <a:extLst>
                  <a:ext uri="{FF2B5EF4-FFF2-40B4-BE49-F238E27FC236}">
                    <a16:creationId xmlns:a16="http://schemas.microsoft.com/office/drawing/2014/main" id="{0BB953DE-3681-4F59-B341-9909989F9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" y="1256"/>
                <a:ext cx="45" cy="34"/>
              </a:xfrm>
              <a:custGeom>
                <a:avLst/>
                <a:gdLst>
                  <a:gd name="T0" fmla="*/ 47 w 59"/>
                  <a:gd name="T1" fmla="*/ 45 h 46"/>
                  <a:gd name="T2" fmla="*/ 47 w 59"/>
                  <a:gd name="T3" fmla="*/ 46 h 46"/>
                  <a:gd name="T4" fmla="*/ 46 w 59"/>
                  <a:gd name="T5" fmla="*/ 46 h 46"/>
                  <a:gd name="T6" fmla="*/ 45 w 59"/>
                  <a:gd name="T7" fmla="*/ 46 h 46"/>
                  <a:gd name="T8" fmla="*/ 43 w 59"/>
                  <a:gd name="T9" fmla="*/ 46 h 46"/>
                  <a:gd name="T10" fmla="*/ 41 w 59"/>
                  <a:gd name="T11" fmla="*/ 46 h 46"/>
                  <a:gd name="T12" fmla="*/ 40 w 59"/>
                  <a:gd name="T13" fmla="*/ 46 h 46"/>
                  <a:gd name="T14" fmla="*/ 39 w 59"/>
                  <a:gd name="T15" fmla="*/ 46 h 46"/>
                  <a:gd name="T16" fmla="*/ 39 w 59"/>
                  <a:gd name="T17" fmla="*/ 45 h 46"/>
                  <a:gd name="T18" fmla="*/ 29 w 59"/>
                  <a:gd name="T19" fmla="*/ 10 h 46"/>
                  <a:gd name="T20" fmla="*/ 29 w 59"/>
                  <a:gd name="T21" fmla="*/ 10 h 46"/>
                  <a:gd name="T22" fmla="*/ 20 w 59"/>
                  <a:gd name="T23" fmla="*/ 45 h 46"/>
                  <a:gd name="T24" fmla="*/ 20 w 59"/>
                  <a:gd name="T25" fmla="*/ 46 h 46"/>
                  <a:gd name="T26" fmla="*/ 19 w 59"/>
                  <a:gd name="T27" fmla="*/ 46 h 46"/>
                  <a:gd name="T28" fmla="*/ 18 w 59"/>
                  <a:gd name="T29" fmla="*/ 46 h 46"/>
                  <a:gd name="T30" fmla="*/ 16 w 59"/>
                  <a:gd name="T31" fmla="*/ 46 h 46"/>
                  <a:gd name="T32" fmla="*/ 14 w 59"/>
                  <a:gd name="T33" fmla="*/ 46 h 46"/>
                  <a:gd name="T34" fmla="*/ 13 w 59"/>
                  <a:gd name="T35" fmla="*/ 46 h 46"/>
                  <a:gd name="T36" fmla="*/ 12 w 59"/>
                  <a:gd name="T37" fmla="*/ 46 h 46"/>
                  <a:gd name="T38" fmla="*/ 12 w 59"/>
                  <a:gd name="T39" fmla="*/ 45 h 46"/>
                  <a:gd name="T40" fmla="*/ 0 w 59"/>
                  <a:gd name="T41" fmla="*/ 3 h 46"/>
                  <a:gd name="T42" fmla="*/ 0 w 59"/>
                  <a:gd name="T43" fmla="*/ 1 h 46"/>
                  <a:gd name="T44" fmla="*/ 0 w 59"/>
                  <a:gd name="T45" fmla="*/ 1 h 46"/>
                  <a:gd name="T46" fmla="*/ 1 w 59"/>
                  <a:gd name="T47" fmla="*/ 0 h 46"/>
                  <a:gd name="T48" fmla="*/ 3 w 59"/>
                  <a:gd name="T49" fmla="*/ 0 h 46"/>
                  <a:gd name="T50" fmla="*/ 4 w 59"/>
                  <a:gd name="T51" fmla="*/ 0 h 46"/>
                  <a:gd name="T52" fmla="*/ 5 w 59"/>
                  <a:gd name="T53" fmla="*/ 1 h 46"/>
                  <a:gd name="T54" fmla="*/ 6 w 59"/>
                  <a:gd name="T55" fmla="*/ 1 h 46"/>
                  <a:gd name="T56" fmla="*/ 6 w 59"/>
                  <a:gd name="T57" fmla="*/ 2 h 46"/>
                  <a:gd name="T58" fmla="*/ 16 w 59"/>
                  <a:gd name="T59" fmla="*/ 40 h 46"/>
                  <a:gd name="T60" fmla="*/ 16 w 59"/>
                  <a:gd name="T61" fmla="*/ 40 h 46"/>
                  <a:gd name="T62" fmla="*/ 26 w 59"/>
                  <a:gd name="T63" fmla="*/ 2 h 46"/>
                  <a:gd name="T64" fmla="*/ 26 w 59"/>
                  <a:gd name="T65" fmla="*/ 1 h 46"/>
                  <a:gd name="T66" fmla="*/ 27 w 59"/>
                  <a:gd name="T67" fmla="*/ 1 h 46"/>
                  <a:gd name="T68" fmla="*/ 28 w 59"/>
                  <a:gd name="T69" fmla="*/ 0 h 46"/>
                  <a:gd name="T70" fmla="*/ 30 w 59"/>
                  <a:gd name="T71" fmla="*/ 0 h 46"/>
                  <a:gd name="T72" fmla="*/ 31 w 59"/>
                  <a:gd name="T73" fmla="*/ 0 h 46"/>
                  <a:gd name="T74" fmla="*/ 32 w 59"/>
                  <a:gd name="T75" fmla="*/ 1 h 46"/>
                  <a:gd name="T76" fmla="*/ 33 w 59"/>
                  <a:gd name="T77" fmla="*/ 1 h 46"/>
                  <a:gd name="T78" fmla="*/ 33 w 59"/>
                  <a:gd name="T79" fmla="*/ 2 h 46"/>
                  <a:gd name="T80" fmla="*/ 43 w 59"/>
                  <a:gd name="T81" fmla="*/ 40 h 46"/>
                  <a:gd name="T82" fmla="*/ 43 w 59"/>
                  <a:gd name="T83" fmla="*/ 40 h 46"/>
                  <a:gd name="T84" fmla="*/ 53 w 59"/>
                  <a:gd name="T85" fmla="*/ 2 h 46"/>
                  <a:gd name="T86" fmla="*/ 54 w 59"/>
                  <a:gd name="T87" fmla="*/ 1 h 46"/>
                  <a:gd name="T88" fmla="*/ 54 w 59"/>
                  <a:gd name="T89" fmla="*/ 1 h 46"/>
                  <a:gd name="T90" fmla="*/ 55 w 59"/>
                  <a:gd name="T91" fmla="*/ 0 h 46"/>
                  <a:gd name="T92" fmla="*/ 57 w 59"/>
                  <a:gd name="T93" fmla="*/ 0 h 46"/>
                  <a:gd name="T94" fmla="*/ 58 w 59"/>
                  <a:gd name="T95" fmla="*/ 0 h 46"/>
                  <a:gd name="T96" fmla="*/ 59 w 59"/>
                  <a:gd name="T97" fmla="*/ 1 h 46"/>
                  <a:gd name="T98" fmla="*/ 59 w 59"/>
                  <a:gd name="T99" fmla="*/ 2 h 46"/>
                  <a:gd name="T100" fmla="*/ 59 w 59"/>
                  <a:gd name="T101" fmla="*/ 3 h 46"/>
                  <a:gd name="T102" fmla="*/ 47 w 59"/>
                  <a:gd name="T10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9" h="46">
                    <a:moveTo>
                      <a:pt x="47" y="45"/>
                    </a:move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6" y="46"/>
                      <a:pt x="46" y="46"/>
                    </a:cubicBezTo>
                    <a:cubicBezTo>
                      <a:pt x="46" y="46"/>
                      <a:pt x="45" y="46"/>
                      <a:pt x="45" y="46"/>
                    </a:cubicBezTo>
                    <a:cubicBezTo>
                      <a:pt x="44" y="46"/>
                      <a:pt x="44" y="46"/>
                      <a:pt x="43" y="46"/>
                    </a:cubicBezTo>
                    <a:cubicBezTo>
                      <a:pt x="42" y="46"/>
                      <a:pt x="42" y="46"/>
                      <a:pt x="41" y="46"/>
                    </a:cubicBezTo>
                    <a:cubicBezTo>
                      <a:pt x="41" y="46"/>
                      <a:pt x="40" y="46"/>
                      <a:pt x="40" y="46"/>
                    </a:cubicBezTo>
                    <a:cubicBezTo>
                      <a:pt x="40" y="46"/>
                      <a:pt x="39" y="46"/>
                      <a:pt x="39" y="46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6"/>
                    </a:cubicBezTo>
                    <a:cubicBezTo>
                      <a:pt x="20" y="46"/>
                      <a:pt x="20" y="46"/>
                      <a:pt x="19" y="46"/>
                    </a:cubicBezTo>
                    <a:cubicBezTo>
                      <a:pt x="19" y="46"/>
                      <a:pt x="19" y="46"/>
                      <a:pt x="18" y="46"/>
                    </a:cubicBezTo>
                    <a:cubicBezTo>
                      <a:pt x="18" y="46"/>
                      <a:pt x="17" y="46"/>
                      <a:pt x="16" y="46"/>
                    </a:cubicBezTo>
                    <a:cubicBezTo>
                      <a:pt x="16" y="46"/>
                      <a:pt x="15" y="46"/>
                      <a:pt x="14" y="46"/>
                    </a:cubicBezTo>
                    <a:cubicBezTo>
                      <a:pt x="14" y="46"/>
                      <a:pt x="13" y="46"/>
                      <a:pt x="13" y="46"/>
                    </a:cubicBezTo>
                    <a:cubicBezTo>
                      <a:pt x="13" y="46"/>
                      <a:pt x="13" y="46"/>
                      <a:pt x="12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0"/>
                    </a:cubicBezTo>
                    <a:cubicBezTo>
                      <a:pt x="28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3" y="1"/>
                    </a:cubicBezTo>
                    <a:cubicBezTo>
                      <a:pt x="33" y="1"/>
                      <a:pt x="33" y="1"/>
                      <a:pt x="33" y="2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5" y="1"/>
                      <a:pt x="55" y="0"/>
                    </a:cubicBezTo>
                    <a:cubicBezTo>
                      <a:pt x="55" y="0"/>
                      <a:pt x="56" y="0"/>
                      <a:pt x="57" y="0"/>
                    </a:cubicBezTo>
                    <a:cubicBezTo>
                      <a:pt x="57" y="0"/>
                      <a:pt x="58" y="0"/>
                      <a:pt x="58" y="0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2"/>
                    </a:cubicBezTo>
                    <a:cubicBezTo>
                      <a:pt x="59" y="2"/>
                      <a:pt x="59" y="2"/>
                      <a:pt x="59" y="3"/>
                    </a:cubicBez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87" name="Freeform 508">
                <a:extLst>
                  <a:ext uri="{FF2B5EF4-FFF2-40B4-BE49-F238E27FC236}">
                    <a16:creationId xmlns:a16="http://schemas.microsoft.com/office/drawing/2014/main" id="{6D319522-5275-4602-BB75-2795A34474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8" y="1256"/>
                <a:ext cx="29" cy="34"/>
              </a:xfrm>
              <a:custGeom>
                <a:avLst/>
                <a:gdLst>
                  <a:gd name="T0" fmla="*/ 38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2 w 39"/>
                  <a:gd name="T17" fmla="*/ 45 h 46"/>
                  <a:gd name="T18" fmla="*/ 28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5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2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2 h 46"/>
                  <a:gd name="T42" fmla="*/ 16 w 39"/>
                  <a:gd name="T43" fmla="*/ 1 h 46"/>
                  <a:gd name="T44" fmla="*/ 16 w 39"/>
                  <a:gd name="T45" fmla="*/ 1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1 h 46"/>
                  <a:gd name="T54" fmla="*/ 23 w 39"/>
                  <a:gd name="T55" fmla="*/ 1 h 46"/>
                  <a:gd name="T56" fmla="*/ 23 w 39"/>
                  <a:gd name="T57" fmla="*/ 2 h 46"/>
                  <a:gd name="T58" fmla="*/ 38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8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2" y="45"/>
                      <a:pt x="32" y="4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2" y="1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lnTo>
                      <a:pt x="38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88" name="Freeform 509">
                <a:extLst>
                  <a:ext uri="{FF2B5EF4-FFF2-40B4-BE49-F238E27FC236}">
                    <a16:creationId xmlns:a16="http://schemas.microsoft.com/office/drawing/2014/main" id="{1A86A263-A4AF-4C1A-A585-DD6CF5EB5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5" y="1256"/>
                <a:ext cx="25" cy="34"/>
              </a:xfrm>
              <a:custGeom>
                <a:avLst/>
                <a:gdLst>
                  <a:gd name="T0" fmla="*/ 19 w 33"/>
                  <a:gd name="T1" fmla="*/ 28 h 46"/>
                  <a:gd name="T2" fmla="*/ 19 w 33"/>
                  <a:gd name="T3" fmla="*/ 45 h 46"/>
                  <a:gd name="T4" fmla="*/ 19 w 33"/>
                  <a:gd name="T5" fmla="*/ 46 h 46"/>
                  <a:gd name="T6" fmla="*/ 19 w 33"/>
                  <a:gd name="T7" fmla="*/ 46 h 46"/>
                  <a:gd name="T8" fmla="*/ 18 w 33"/>
                  <a:gd name="T9" fmla="*/ 46 h 46"/>
                  <a:gd name="T10" fmla="*/ 16 w 33"/>
                  <a:gd name="T11" fmla="*/ 46 h 46"/>
                  <a:gd name="T12" fmla="*/ 15 w 33"/>
                  <a:gd name="T13" fmla="*/ 46 h 46"/>
                  <a:gd name="T14" fmla="*/ 14 w 33"/>
                  <a:gd name="T15" fmla="*/ 46 h 46"/>
                  <a:gd name="T16" fmla="*/ 13 w 33"/>
                  <a:gd name="T17" fmla="*/ 46 h 46"/>
                  <a:gd name="T18" fmla="*/ 13 w 33"/>
                  <a:gd name="T19" fmla="*/ 45 h 46"/>
                  <a:gd name="T20" fmla="*/ 13 w 33"/>
                  <a:gd name="T21" fmla="*/ 28 h 46"/>
                  <a:gd name="T22" fmla="*/ 0 w 33"/>
                  <a:gd name="T23" fmla="*/ 3 h 46"/>
                  <a:gd name="T24" fmla="*/ 0 w 33"/>
                  <a:gd name="T25" fmla="*/ 1 h 46"/>
                  <a:gd name="T26" fmla="*/ 0 w 33"/>
                  <a:gd name="T27" fmla="*/ 1 h 46"/>
                  <a:gd name="T28" fmla="*/ 1 w 33"/>
                  <a:gd name="T29" fmla="*/ 0 h 46"/>
                  <a:gd name="T30" fmla="*/ 3 w 33"/>
                  <a:gd name="T31" fmla="*/ 0 h 46"/>
                  <a:gd name="T32" fmla="*/ 5 w 33"/>
                  <a:gd name="T33" fmla="*/ 0 h 46"/>
                  <a:gd name="T34" fmla="*/ 6 w 33"/>
                  <a:gd name="T35" fmla="*/ 1 h 46"/>
                  <a:gd name="T36" fmla="*/ 6 w 33"/>
                  <a:gd name="T37" fmla="*/ 1 h 46"/>
                  <a:gd name="T38" fmla="*/ 7 w 33"/>
                  <a:gd name="T39" fmla="*/ 2 h 46"/>
                  <a:gd name="T40" fmla="*/ 13 w 33"/>
                  <a:gd name="T41" fmla="*/ 15 h 46"/>
                  <a:gd name="T42" fmla="*/ 15 w 33"/>
                  <a:gd name="T43" fmla="*/ 19 h 46"/>
                  <a:gd name="T44" fmla="*/ 16 w 33"/>
                  <a:gd name="T45" fmla="*/ 23 h 46"/>
                  <a:gd name="T46" fmla="*/ 16 w 33"/>
                  <a:gd name="T47" fmla="*/ 23 h 46"/>
                  <a:gd name="T48" fmla="*/ 18 w 33"/>
                  <a:gd name="T49" fmla="*/ 19 h 46"/>
                  <a:gd name="T50" fmla="*/ 20 w 33"/>
                  <a:gd name="T51" fmla="*/ 15 h 46"/>
                  <a:gd name="T52" fmla="*/ 26 w 33"/>
                  <a:gd name="T53" fmla="*/ 2 h 46"/>
                  <a:gd name="T54" fmla="*/ 26 w 33"/>
                  <a:gd name="T55" fmla="*/ 1 h 46"/>
                  <a:gd name="T56" fmla="*/ 27 w 33"/>
                  <a:gd name="T57" fmla="*/ 1 h 46"/>
                  <a:gd name="T58" fmla="*/ 28 w 33"/>
                  <a:gd name="T59" fmla="*/ 0 h 46"/>
                  <a:gd name="T60" fmla="*/ 29 w 33"/>
                  <a:gd name="T61" fmla="*/ 0 h 46"/>
                  <a:gd name="T62" fmla="*/ 31 w 33"/>
                  <a:gd name="T63" fmla="*/ 0 h 46"/>
                  <a:gd name="T64" fmla="*/ 32 w 33"/>
                  <a:gd name="T65" fmla="*/ 1 h 46"/>
                  <a:gd name="T66" fmla="*/ 33 w 33"/>
                  <a:gd name="T67" fmla="*/ 2 h 46"/>
                  <a:gd name="T68" fmla="*/ 32 w 33"/>
                  <a:gd name="T69" fmla="*/ 3 h 46"/>
                  <a:gd name="T70" fmla="*/ 19 w 33"/>
                  <a:gd name="T71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46">
                    <a:moveTo>
                      <a:pt x="19" y="28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6" y="46"/>
                    </a:cubicBezTo>
                    <a:cubicBezTo>
                      <a:pt x="16" y="46"/>
                      <a:pt x="15" y="46"/>
                      <a:pt x="15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3" y="46"/>
                      <a:pt x="13" y="46"/>
                    </a:cubicBezTo>
                    <a:cubicBezTo>
                      <a:pt x="13" y="46"/>
                      <a:pt x="13" y="45"/>
                      <a:pt x="13" y="4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2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4" y="17"/>
                      <a:pt x="15" y="19"/>
                    </a:cubicBezTo>
                    <a:cubicBezTo>
                      <a:pt x="15" y="20"/>
                      <a:pt x="16" y="21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1"/>
                      <a:pt x="18" y="20"/>
                      <a:pt x="18" y="19"/>
                    </a:cubicBezTo>
                    <a:cubicBezTo>
                      <a:pt x="19" y="17"/>
                      <a:pt x="19" y="16"/>
                      <a:pt x="20" y="1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1"/>
                      <a:pt x="33" y="1"/>
                      <a:pt x="33" y="2"/>
                    </a:cubicBezTo>
                    <a:cubicBezTo>
                      <a:pt x="33" y="2"/>
                      <a:pt x="32" y="2"/>
                      <a:pt x="32" y="3"/>
                    </a:cubicBez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89" name="Freeform 510">
                <a:extLst>
                  <a:ext uri="{FF2B5EF4-FFF2-40B4-BE49-F238E27FC236}">
                    <a16:creationId xmlns:a16="http://schemas.microsoft.com/office/drawing/2014/main" id="{67F23A75-0B1B-4628-A0D5-DBB6D0B15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584"/>
                <a:ext cx="5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5 h 46"/>
                  <a:gd name="T6" fmla="*/ 4 w 6"/>
                  <a:gd name="T7" fmla="*/ 46 h 46"/>
                  <a:gd name="T8" fmla="*/ 3 w 6"/>
                  <a:gd name="T9" fmla="*/ 46 h 46"/>
                  <a:gd name="T10" fmla="*/ 1 w 6"/>
                  <a:gd name="T11" fmla="*/ 46 h 46"/>
                  <a:gd name="T12" fmla="*/ 0 w 6"/>
                  <a:gd name="T13" fmla="*/ 45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0 h 46"/>
                  <a:gd name="T22" fmla="*/ 0 w 6"/>
                  <a:gd name="T23" fmla="*/ 0 h 46"/>
                  <a:gd name="T24" fmla="*/ 1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0 h 46"/>
                  <a:gd name="T32" fmla="*/ 6 w 6"/>
                  <a:gd name="T33" fmla="*/ 0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90" name="Freeform 511">
                <a:extLst>
                  <a:ext uri="{FF2B5EF4-FFF2-40B4-BE49-F238E27FC236}">
                    <a16:creationId xmlns:a16="http://schemas.microsoft.com/office/drawing/2014/main" id="{C07532E5-DCD3-4E23-9488-B201FC167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583"/>
                <a:ext cx="25" cy="36"/>
              </a:xfrm>
              <a:custGeom>
                <a:avLst/>
                <a:gdLst>
                  <a:gd name="T0" fmla="*/ 33 w 33"/>
                  <a:gd name="T1" fmla="*/ 40 h 47"/>
                  <a:gd name="T2" fmla="*/ 33 w 33"/>
                  <a:gd name="T3" fmla="*/ 41 h 47"/>
                  <a:gd name="T4" fmla="*/ 33 w 33"/>
                  <a:gd name="T5" fmla="*/ 42 h 47"/>
                  <a:gd name="T6" fmla="*/ 33 w 33"/>
                  <a:gd name="T7" fmla="*/ 42 h 47"/>
                  <a:gd name="T8" fmla="*/ 32 w 33"/>
                  <a:gd name="T9" fmla="*/ 43 h 47"/>
                  <a:gd name="T10" fmla="*/ 31 w 33"/>
                  <a:gd name="T11" fmla="*/ 44 h 47"/>
                  <a:gd name="T12" fmla="*/ 28 w 33"/>
                  <a:gd name="T13" fmla="*/ 45 h 47"/>
                  <a:gd name="T14" fmla="*/ 24 w 33"/>
                  <a:gd name="T15" fmla="*/ 47 h 47"/>
                  <a:gd name="T16" fmla="*/ 19 w 33"/>
                  <a:gd name="T17" fmla="*/ 47 h 47"/>
                  <a:gd name="T18" fmla="*/ 11 w 33"/>
                  <a:gd name="T19" fmla="*/ 46 h 47"/>
                  <a:gd name="T20" fmla="*/ 5 w 33"/>
                  <a:gd name="T21" fmla="*/ 41 h 47"/>
                  <a:gd name="T22" fmla="*/ 2 w 33"/>
                  <a:gd name="T23" fmla="*/ 34 h 47"/>
                  <a:gd name="T24" fmla="*/ 0 w 33"/>
                  <a:gd name="T25" fmla="*/ 24 h 47"/>
                  <a:gd name="T26" fmla="*/ 2 w 33"/>
                  <a:gd name="T27" fmla="*/ 14 h 47"/>
                  <a:gd name="T28" fmla="*/ 6 w 33"/>
                  <a:gd name="T29" fmla="*/ 7 h 47"/>
                  <a:gd name="T30" fmla="*/ 12 w 33"/>
                  <a:gd name="T31" fmla="*/ 2 h 47"/>
                  <a:gd name="T32" fmla="*/ 20 w 33"/>
                  <a:gd name="T33" fmla="*/ 0 h 47"/>
                  <a:gd name="T34" fmla="*/ 24 w 33"/>
                  <a:gd name="T35" fmla="*/ 1 h 47"/>
                  <a:gd name="T36" fmla="*/ 27 w 33"/>
                  <a:gd name="T37" fmla="*/ 2 h 47"/>
                  <a:gd name="T38" fmla="*/ 30 w 33"/>
                  <a:gd name="T39" fmla="*/ 3 h 47"/>
                  <a:gd name="T40" fmla="*/ 32 w 33"/>
                  <a:gd name="T41" fmla="*/ 4 h 47"/>
                  <a:gd name="T42" fmla="*/ 33 w 33"/>
                  <a:gd name="T43" fmla="*/ 5 h 47"/>
                  <a:gd name="T44" fmla="*/ 33 w 33"/>
                  <a:gd name="T45" fmla="*/ 5 h 47"/>
                  <a:gd name="T46" fmla="*/ 33 w 33"/>
                  <a:gd name="T47" fmla="*/ 6 h 47"/>
                  <a:gd name="T48" fmla="*/ 33 w 33"/>
                  <a:gd name="T49" fmla="*/ 7 h 47"/>
                  <a:gd name="T50" fmla="*/ 33 w 33"/>
                  <a:gd name="T51" fmla="*/ 9 h 47"/>
                  <a:gd name="T52" fmla="*/ 33 w 33"/>
                  <a:gd name="T53" fmla="*/ 9 h 47"/>
                  <a:gd name="T54" fmla="*/ 32 w 33"/>
                  <a:gd name="T55" fmla="*/ 10 h 47"/>
                  <a:gd name="T56" fmla="*/ 32 w 33"/>
                  <a:gd name="T57" fmla="*/ 10 h 47"/>
                  <a:gd name="T58" fmla="*/ 31 w 33"/>
                  <a:gd name="T59" fmla="*/ 9 h 47"/>
                  <a:gd name="T60" fmla="*/ 28 w 33"/>
                  <a:gd name="T61" fmla="*/ 8 h 47"/>
                  <a:gd name="T62" fmla="*/ 25 w 33"/>
                  <a:gd name="T63" fmla="*/ 6 h 47"/>
                  <a:gd name="T64" fmla="*/ 20 w 33"/>
                  <a:gd name="T65" fmla="*/ 6 h 47"/>
                  <a:gd name="T66" fmla="*/ 15 w 33"/>
                  <a:gd name="T67" fmla="*/ 7 h 47"/>
                  <a:gd name="T68" fmla="*/ 10 w 33"/>
                  <a:gd name="T69" fmla="*/ 10 h 47"/>
                  <a:gd name="T70" fmla="*/ 8 w 33"/>
                  <a:gd name="T71" fmla="*/ 16 h 47"/>
                  <a:gd name="T72" fmla="*/ 7 w 33"/>
                  <a:gd name="T73" fmla="*/ 24 h 47"/>
                  <a:gd name="T74" fmla="*/ 8 w 33"/>
                  <a:gd name="T75" fmla="*/ 32 h 47"/>
                  <a:gd name="T76" fmla="*/ 10 w 33"/>
                  <a:gd name="T77" fmla="*/ 37 h 47"/>
                  <a:gd name="T78" fmla="*/ 14 w 33"/>
                  <a:gd name="T79" fmla="*/ 41 h 47"/>
                  <a:gd name="T80" fmla="*/ 20 w 33"/>
                  <a:gd name="T81" fmla="*/ 42 h 47"/>
                  <a:gd name="T82" fmla="*/ 25 w 33"/>
                  <a:gd name="T83" fmla="*/ 41 h 47"/>
                  <a:gd name="T84" fmla="*/ 28 w 33"/>
                  <a:gd name="T85" fmla="*/ 39 h 47"/>
                  <a:gd name="T86" fmla="*/ 31 w 33"/>
                  <a:gd name="T87" fmla="*/ 38 h 47"/>
                  <a:gd name="T88" fmla="*/ 32 w 33"/>
                  <a:gd name="T89" fmla="*/ 37 h 47"/>
                  <a:gd name="T90" fmla="*/ 33 w 33"/>
                  <a:gd name="T91" fmla="*/ 37 h 47"/>
                  <a:gd name="T92" fmla="*/ 33 w 33"/>
                  <a:gd name="T93" fmla="*/ 38 h 47"/>
                  <a:gd name="T94" fmla="*/ 33 w 33"/>
                  <a:gd name="T95" fmla="*/ 39 h 47"/>
                  <a:gd name="T96" fmla="*/ 33 w 33"/>
                  <a:gd name="T97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47">
                    <a:moveTo>
                      <a:pt x="33" y="40"/>
                    </a:moveTo>
                    <a:cubicBezTo>
                      <a:pt x="33" y="40"/>
                      <a:pt x="33" y="41"/>
                      <a:pt x="33" y="41"/>
                    </a:cubicBezTo>
                    <a:cubicBezTo>
                      <a:pt x="33" y="41"/>
                      <a:pt x="33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2"/>
                      <a:pt x="33" y="43"/>
                      <a:pt x="32" y="43"/>
                    </a:cubicBezTo>
                    <a:cubicBezTo>
                      <a:pt x="32" y="43"/>
                      <a:pt x="32" y="43"/>
                      <a:pt x="31" y="44"/>
                    </a:cubicBezTo>
                    <a:cubicBezTo>
                      <a:pt x="30" y="44"/>
                      <a:pt x="29" y="45"/>
                      <a:pt x="28" y="45"/>
                    </a:cubicBezTo>
                    <a:cubicBezTo>
                      <a:pt x="27" y="46"/>
                      <a:pt x="26" y="46"/>
                      <a:pt x="24" y="47"/>
                    </a:cubicBezTo>
                    <a:cubicBezTo>
                      <a:pt x="23" y="47"/>
                      <a:pt x="21" y="47"/>
                      <a:pt x="19" y="47"/>
                    </a:cubicBezTo>
                    <a:cubicBezTo>
                      <a:pt x="17" y="47"/>
                      <a:pt x="14" y="47"/>
                      <a:pt x="11" y="46"/>
                    </a:cubicBezTo>
                    <a:cubicBezTo>
                      <a:pt x="9" y="45"/>
                      <a:pt x="7" y="43"/>
                      <a:pt x="5" y="41"/>
                    </a:cubicBezTo>
                    <a:cubicBezTo>
                      <a:pt x="4" y="39"/>
                      <a:pt x="2" y="37"/>
                      <a:pt x="2" y="34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0" y="21"/>
                      <a:pt x="1" y="17"/>
                      <a:pt x="2" y="14"/>
                    </a:cubicBezTo>
                    <a:cubicBezTo>
                      <a:pt x="3" y="11"/>
                      <a:pt x="4" y="9"/>
                      <a:pt x="6" y="7"/>
                    </a:cubicBezTo>
                    <a:cubicBezTo>
                      <a:pt x="7" y="5"/>
                      <a:pt x="10" y="3"/>
                      <a:pt x="12" y="2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21" y="0"/>
                      <a:pt x="23" y="1"/>
                      <a:pt x="24" y="1"/>
                    </a:cubicBezTo>
                    <a:cubicBezTo>
                      <a:pt x="25" y="1"/>
                      <a:pt x="26" y="1"/>
                      <a:pt x="27" y="2"/>
                    </a:cubicBezTo>
                    <a:cubicBezTo>
                      <a:pt x="29" y="2"/>
                      <a:pt x="29" y="2"/>
                      <a:pt x="30" y="3"/>
                    </a:cubicBezTo>
                    <a:cubicBezTo>
                      <a:pt x="31" y="3"/>
                      <a:pt x="32" y="4"/>
                      <a:pt x="32" y="4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8"/>
                      <a:pt x="33" y="8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3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1" y="10"/>
                      <a:pt x="31" y="9"/>
                    </a:cubicBezTo>
                    <a:cubicBezTo>
                      <a:pt x="30" y="9"/>
                      <a:pt x="29" y="8"/>
                      <a:pt x="28" y="8"/>
                    </a:cubicBezTo>
                    <a:cubicBezTo>
                      <a:pt x="27" y="7"/>
                      <a:pt x="26" y="7"/>
                      <a:pt x="25" y="6"/>
                    </a:cubicBezTo>
                    <a:cubicBezTo>
                      <a:pt x="24" y="6"/>
                      <a:pt x="22" y="6"/>
                      <a:pt x="20" y="6"/>
                    </a:cubicBezTo>
                    <a:cubicBezTo>
                      <a:pt x="18" y="6"/>
                      <a:pt x="16" y="6"/>
                      <a:pt x="15" y="7"/>
                    </a:cubicBezTo>
                    <a:cubicBezTo>
                      <a:pt x="13" y="8"/>
                      <a:pt x="11" y="9"/>
                      <a:pt x="10" y="10"/>
                    </a:cubicBezTo>
                    <a:cubicBezTo>
                      <a:pt x="9" y="12"/>
                      <a:pt x="8" y="14"/>
                      <a:pt x="8" y="16"/>
                    </a:cubicBezTo>
                    <a:cubicBezTo>
                      <a:pt x="7" y="18"/>
                      <a:pt x="7" y="21"/>
                      <a:pt x="7" y="24"/>
                    </a:cubicBezTo>
                    <a:cubicBezTo>
                      <a:pt x="7" y="27"/>
                      <a:pt x="7" y="29"/>
                      <a:pt x="8" y="32"/>
                    </a:cubicBezTo>
                    <a:cubicBezTo>
                      <a:pt x="8" y="34"/>
                      <a:pt x="9" y="36"/>
                      <a:pt x="10" y="37"/>
                    </a:cubicBezTo>
                    <a:cubicBezTo>
                      <a:pt x="11" y="39"/>
                      <a:pt x="13" y="40"/>
                      <a:pt x="14" y="41"/>
                    </a:cubicBezTo>
                    <a:cubicBezTo>
                      <a:pt x="16" y="41"/>
                      <a:pt x="18" y="42"/>
                      <a:pt x="20" y="42"/>
                    </a:cubicBezTo>
                    <a:cubicBezTo>
                      <a:pt x="22" y="42"/>
                      <a:pt x="24" y="41"/>
                      <a:pt x="25" y="41"/>
                    </a:cubicBezTo>
                    <a:cubicBezTo>
                      <a:pt x="26" y="41"/>
                      <a:pt x="28" y="40"/>
                      <a:pt x="28" y="39"/>
                    </a:cubicBezTo>
                    <a:cubicBezTo>
                      <a:pt x="29" y="39"/>
                      <a:pt x="30" y="38"/>
                      <a:pt x="31" y="38"/>
                    </a:cubicBezTo>
                    <a:cubicBezTo>
                      <a:pt x="31" y="38"/>
                      <a:pt x="32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3" y="39"/>
                      <a:pt x="33" y="39"/>
                      <a:pt x="33" y="40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91" name="Freeform 512">
                <a:extLst>
                  <a:ext uri="{FF2B5EF4-FFF2-40B4-BE49-F238E27FC236}">
                    <a16:creationId xmlns:a16="http://schemas.microsoft.com/office/drawing/2014/main" id="{A53E217A-10E3-42D6-84DA-EF032A841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584"/>
                <a:ext cx="20" cy="34"/>
              </a:xfrm>
              <a:custGeom>
                <a:avLst/>
                <a:gdLst>
                  <a:gd name="T0" fmla="*/ 26 w 26"/>
                  <a:gd name="T1" fmla="*/ 43 h 45"/>
                  <a:gd name="T2" fmla="*/ 25 w 26"/>
                  <a:gd name="T3" fmla="*/ 44 h 45"/>
                  <a:gd name="T4" fmla="*/ 25 w 26"/>
                  <a:gd name="T5" fmla="*/ 45 h 45"/>
                  <a:gd name="T6" fmla="*/ 25 w 26"/>
                  <a:gd name="T7" fmla="*/ 45 h 45"/>
                  <a:gd name="T8" fmla="*/ 24 w 26"/>
                  <a:gd name="T9" fmla="*/ 45 h 45"/>
                  <a:gd name="T10" fmla="*/ 2 w 26"/>
                  <a:gd name="T11" fmla="*/ 45 h 45"/>
                  <a:gd name="T12" fmla="*/ 1 w 26"/>
                  <a:gd name="T13" fmla="*/ 45 h 45"/>
                  <a:gd name="T14" fmla="*/ 0 w 26"/>
                  <a:gd name="T15" fmla="*/ 43 h 45"/>
                  <a:gd name="T16" fmla="*/ 0 w 26"/>
                  <a:gd name="T17" fmla="*/ 2 h 45"/>
                  <a:gd name="T18" fmla="*/ 1 w 26"/>
                  <a:gd name="T19" fmla="*/ 0 h 45"/>
                  <a:gd name="T20" fmla="*/ 2 w 26"/>
                  <a:gd name="T21" fmla="*/ 0 h 45"/>
                  <a:gd name="T22" fmla="*/ 24 w 26"/>
                  <a:gd name="T23" fmla="*/ 0 h 45"/>
                  <a:gd name="T24" fmla="*/ 25 w 26"/>
                  <a:gd name="T25" fmla="*/ 0 h 45"/>
                  <a:gd name="T26" fmla="*/ 25 w 26"/>
                  <a:gd name="T27" fmla="*/ 1 h 45"/>
                  <a:gd name="T28" fmla="*/ 25 w 26"/>
                  <a:gd name="T29" fmla="*/ 1 h 45"/>
                  <a:gd name="T30" fmla="*/ 25 w 26"/>
                  <a:gd name="T31" fmla="*/ 3 h 45"/>
                  <a:gd name="T32" fmla="*/ 25 w 26"/>
                  <a:gd name="T33" fmla="*/ 4 h 45"/>
                  <a:gd name="T34" fmla="*/ 25 w 26"/>
                  <a:gd name="T35" fmla="*/ 4 h 45"/>
                  <a:gd name="T36" fmla="*/ 25 w 26"/>
                  <a:gd name="T37" fmla="*/ 5 h 45"/>
                  <a:gd name="T38" fmla="*/ 24 w 26"/>
                  <a:gd name="T39" fmla="*/ 5 h 45"/>
                  <a:gd name="T40" fmla="*/ 6 w 26"/>
                  <a:gd name="T41" fmla="*/ 5 h 45"/>
                  <a:gd name="T42" fmla="*/ 6 w 26"/>
                  <a:gd name="T43" fmla="*/ 19 h 45"/>
                  <a:gd name="T44" fmla="*/ 22 w 26"/>
                  <a:gd name="T45" fmla="*/ 19 h 45"/>
                  <a:gd name="T46" fmla="*/ 22 w 26"/>
                  <a:gd name="T47" fmla="*/ 19 h 45"/>
                  <a:gd name="T48" fmla="*/ 22 w 26"/>
                  <a:gd name="T49" fmla="*/ 20 h 45"/>
                  <a:gd name="T50" fmla="*/ 23 w 26"/>
                  <a:gd name="T51" fmla="*/ 21 h 45"/>
                  <a:gd name="T52" fmla="*/ 23 w 26"/>
                  <a:gd name="T53" fmla="*/ 22 h 45"/>
                  <a:gd name="T54" fmla="*/ 23 w 26"/>
                  <a:gd name="T55" fmla="*/ 23 h 45"/>
                  <a:gd name="T56" fmla="*/ 22 w 26"/>
                  <a:gd name="T57" fmla="*/ 24 h 45"/>
                  <a:gd name="T58" fmla="*/ 22 w 26"/>
                  <a:gd name="T59" fmla="*/ 24 h 45"/>
                  <a:gd name="T60" fmla="*/ 22 w 26"/>
                  <a:gd name="T61" fmla="*/ 24 h 45"/>
                  <a:gd name="T62" fmla="*/ 6 w 26"/>
                  <a:gd name="T63" fmla="*/ 24 h 45"/>
                  <a:gd name="T64" fmla="*/ 6 w 26"/>
                  <a:gd name="T65" fmla="*/ 40 h 45"/>
                  <a:gd name="T66" fmla="*/ 24 w 26"/>
                  <a:gd name="T67" fmla="*/ 40 h 45"/>
                  <a:gd name="T68" fmla="*/ 25 w 26"/>
                  <a:gd name="T69" fmla="*/ 41 h 45"/>
                  <a:gd name="T70" fmla="*/ 25 w 26"/>
                  <a:gd name="T71" fmla="*/ 41 h 45"/>
                  <a:gd name="T72" fmla="*/ 25 w 26"/>
                  <a:gd name="T73" fmla="*/ 42 h 45"/>
                  <a:gd name="T74" fmla="*/ 26 w 26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45">
                    <a:moveTo>
                      <a:pt x="26" y="43"/>
                    </a:moveTo>
                    <a:cubicBezTo>
                      <a:pt x="26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3" y="20"/>
                      <a:pt x="23" y="21"/>
                    </a:cubicBezTo>
                    <a:cubicBezTo>
                      <a:pt x="23" y="21"/>
                      <a:pt x="23" y="21"/>
                      <a:pt x="23" y="22"/>
                    </a:cubicBez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5" y="40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6" y="42"/>
                      <a:pt x="26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92" name="Freeform 513">
                <a:extLst>
                  <a:ext uri="{FF2B5EF4-FFF2-40B4-BE49-F238E27FC236}">
                    <a16:creationId xmlns:a16="http://schemas.microsoft.com/office/drawing/2014/main" id="{6E429A2A-5A67-42F9-9BA5-D50307469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584"/>
                <a:ext cx="18" cy="34"/>
              </a:xfrm>
              <a:custGeom>
                <a:avLst/>
                <a:gdLst>
                  <a:gd name="T0" fmla="*/ 24 w 24"/>
                  <a:gd name="T1" fmla="*/ 43 h 45"/>
                  <a:gd name="T2" fmla="*/ 24 w 24"/>
                  <a:gd name="T3" fmla="*/ 44 h 45"/>
                  <a:gd name="T4" fmla="*/ 24 w 24"/>
                  <a:gd name="T5" fmla="*/ 45 h 45"/>
                  <a:gd name="T6" fmla="*/ 23 w 24"/>
                  <a:gd name="T7" fmla="*/ 45 h 45"/>
                  <a:gd name="T8" fmla="*/ 23 w 24"/>
                  <a:gd name="T9" fmla="*/ 45 h 45"/>
                  <a:gd name="T10" fmla="*/ 3 w 24"/>
                  <a:gd name="T11" fmla="*/ 45 h 45"/>
                  <a:gd name="T12" fmla="*/ 1 w 24"/>
                  <a:gd name="T13" fmla="*/ 45 h 45"/>
                  <a:gd name="T14" fmla="*/ 0 w 24"/>
                  <a:gd name="T15" fmla="*/ 43 h 45"/>
                  <a:gd name="T16" fmla="*/ 0 w 24"/>
                  <a:gd name="T17" fmla="*/ 1 h 45"/>
                  <a:gd name="T18" fmla="*/ 1 w 24"/>
                  <a:gd name="T19" fmla="*/ 0 h 45"/>
                  <a:gd name="T20" fmla="*/ 1 w 24"/>
                  <a:gd name="T21" fmla="*/ 0 h 45"/>
                  <a:gd name="T22" fmla="*/ 2 w 24"/>
                  <a:gd name="T23" fmla="*/ 0 h 45"/>
                  <a:gd name="T24" fmla="*/ 3 w 24"/>
                  <a:gd name="T25" fmla="*/ 0 h 45"/>
                  <a:gd name="T26" fmla="*/ 5 w 24"/>
                  <a:gd name="T27" fmla="*/ 0 h 45"/>
                  <a:gd name="T28" fmla="*/ 6 w 24"/>
                  <a:gd name="T29" fmla="*/ 0 h 45"/>
                  <a:gd name="T30" fmla="*/ 6 w 24"/>
                  <a:gd name="T31" fmla="*/ 0 h 45"/>
                  <a:gd name="T32" fmla="*/ 6 w 24"/>
                  <a:gd name="T33" fmla="*/ 1 h 45"/>
                  <a:gd name="T34" fmla="*/ 6 w 24"/>
                  <a:gd name="T35" fmla="*/ 40 h 45"/>
                  <a:gd name="T36" fmla="*/ 23 w 24"/>
                  <a:gd name="T37" fmla="*/ 40 h 45"/>
                  <a:gd name="T38" fmla="*/ 23 w 24"/>
                  <a:gd name="T39" fmla="*/ 40 h 45"/>
                  <a:gd name="T40" fmla="*/ 24 w 24"/>
                  <a:gd name="T41" fmla="*/ 41 h 45"/>
                  <a:gd name="T42" fmla="*/ 24 w 24"/>
                  <a:gd name="T43" fmla="*/ 42 h 45"/>
                  <a:gd name="T44" fmla="*/ 24 w 24"/>
                  <a:gd name="T4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45">
                    <a:moveTo>
                      <a:pt x="24" y="43"/>
                    </a:moveTo>
                    <a:cubicBezTo>
                      <a:pt x="24" y="43"/>
                      <a:pt x="24" y="44"/>
                      <a:pt x="24" y="44"/>
                    </a:cubicBezTo>
                    <a:cubicBezTo>
                      <a:pt x="24" y="44"/>
                      <a:pt x="24" y="45"/>
                      <a:pt x="24" y="45"/>
                    </a:cubicBezTo>
                    <a:cubicBezTo>
                      <a:pt x="24" y="45"/>
                      <a:pt x="23" y="45"/>
                      <a:pt x="23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93" name="Freeform 514">
                <a:extLst>
                  <a:ext uri="{FF2B5EF4-FFF2-40B4-BE49-F238E27FC236}">
                    <a16:creationId xmlns:a16="http://schemas.microsoft.com/office/drawing/2014/main" id="{CB3ABB69-C5E2-4A9C-8F2F-3877C315AE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7" y="584"/>
                <a:ext cx="30" cy="35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5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3 h 46"/>
                  <a:gd name="T20" fmla="*/ 10 w 39"/>
                  <a:gd name="T21" fmla="*/ 33 h 46"/>
                  <a:gd name="T22" fmla="*/ 6 w 39"/>
                  <a:gd name="T23" fmla="*/ 44 h 46"/>
                  <a:gd name="T24" fmla="*/ 6 w 39"/>
                  <a:gd name="T25" fmla="*/ 45 h 46"/>
                  <a:gd name="T26" fmla="*/ 5 w 39"/>
                  <a:gd name="T27" fmla="*/ 45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5 w 39"/>
                  <a:gd name="T41" fmla="*/ 1 h 46"/>
                  <a:gd name="T42" fmla="*/ 16 w 39"/>
                  <a:gd name="T43" fmla="*/ 0 h 46"/>
                  <a:gd name="T44" fmla="*/ 16 w 39"/>
                  <a:gd name="T45" fmla="*/ 0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0 h 46"/>
                  <a:gd name="T54" fmla="*/ 23 w 39"/>
                  <a:gd name="T55" fmla="*/ 0 h 46"/>
                  <a:gd name="T56" fmla="*/ 23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6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94" name="Freeform 515">
                <a:extLst>
                  <a:ext uri="{FF2B5EF4-FFF2-40B4-BE49-F238E27FC236}">
                    <a16:creationId xmlns:a16="http://schemas.microsoft.com/office/drawing/2014/main" id="{D0E0E8AC-D13F-4EA5-8EE1-F6C8BE67C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584"/>
                <a:ext cx="26" cy="35"/>
              </a:xfrm>
              <a:custGeom>
                <a:avLst/>
                <a:gdLst>
                  <a:gd name="T0" fmla="*/ 35 w 35"/>
                  <a:gd name="T1" fmla="*/ 43 h 46"/>
                  <a:gd name="T2" fmla="*/ 34 w 35"/>
                  <a:gd name="T3" fmla="*/ 44 h 46"/>
                  <a:gd name="T4" fmla="*/ 34 w 35"/>
                  <a:gd name="T5" fmla="*/ 45 h 46"/>
                  <a:gd name="T6" fmla="*/ 33 w 35"/>
                  <a:gd name="T7" fmla="*/ 45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5 h 46"/>
                  <a:gd name="T14" fmla="*/ 27 w 35"/>
                  <a:gd name="T15" fmla="*/ 45 h 46"/>
                  <a:gd name="T16" fmla="*/ 26 w 35"/>
                  <a:gd name="T17" fmla="*/ 43 h 46"/>
                  <a:gd name="T18" fmla="*/ 24 w 35"/>
                  <a:gd name="T19" fmla="*/ 41 h 46"/>
                  <a:gd name="T20" fmla="*/ 11 w 35"/>
                  <a:gd name="T21" fmla="*/ 15 h 46"/>
                  <a:gd name="T22" fmla="*/ 8 w 35"/>
                  <a:gd name="T23" fmla="*/ 11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7 h 46"/>
                  <a:gd name="T32" fmla="*/ 6 w 35"/>
                  <a:gd name="T33" fmla="*/ 45 h 46"/>
                  <a:gd name="T34" fmla="*/ 6 w 35"/>
                  <a:gd name="T35" fmla="*/ 45 h 46"/>
                  <a:gd name="T36" fmla="*/ 6 w 35"/>
                  <a:gd name="T37" fmla="*/ 45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5 h 46"/>
                  <a:gd name="T46" fmla="*/ 0 w 35"/>
                  <a:gd name="T47" fmla="*/ 45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0 h 46"/>
                  <a:gd name="T56" fmla="*/ 6 w 35"/>
                  <a:gd name="T57" fmla="*/ 0 h 46"/>
                  <a:gd name="T58" fmla="*/ 8 w 35"/>
                  <a:gd name="T59" fmla="*/ 0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4 w 35"/>
                  <a:gd name="T69" fmla="*/ 27 h 46"/>
                  <a:gd name="T70" fmla="*/ 25 w 35"/>
                  <a:gd name="T71" fmla="*/ 31 h 46"/>
                  <a:gd name="T72" fmla="*/ 27 w 35"/>
                  <a:gd name="T73" fmla="*/ 34 h 46"/>
                  <a:gd name="T74" fmla="*/ 29 w 35"/>
                  <a:gd name="T75" fmla="*/ 37 h 46"/>
                  <a:gd name="T76" fmla="*/ 29 w 35"/>
                  <a:gd name="T77" fmla="*/ 37 h 46"/>
                  <a:gd name="T78" fmla="*/ 29 w 35"/>
                  <a:gd name="T79" fmla="*/ 31 h 46"/>
                  <a:gd name="T80" fmla="*/ 29 w 35"/>
                  <a:gd name="T81" fmla="*/ 26 h 46"/>
                  <a:gd name="T82" fmla="*/ 29 w 35"/>
                  <a:gd name="T83" fmla="*/ 1 h 46"/>
                  <a:gd name="T84" fmla="*/ 29 w 35"/>
                  <a:gd name="T85" fmla="*/ 1 h 46"/>
                  <a:gd name="T86" fmla="*/ 29 w 35"/>
                  <a:gd name="T87" fmla="*/ 0 h 46"/>
                  <a:gd name="T88" fmla="*/ 30 w 35"/>
                  <a:gd name="T89" fmla="*/ 0 h 46"/>
                  <a:gd name="T90" fmla="*/ 32 w 35"/>
                  <a:gd name="T91" fmla="*/ 0 h 46"/>
                  <a:gd name="T92" fmla="*/ 33 w 35"/>
                  <a:gd name="T93" fmla="*/ 0 h 46"/>
                  <a:gd name="T94" fmla="*/ 34 w 35"/>
                  <a:gd name="T95" fmla="*/ 0 h 46"/>
                  <a:gd name="T96" fmla="*/ 35 w 35"/>
                  <a:gd name="T97" fmla="*/ 1 h 46"/>
                  <a:gd name="T98" fmla="*/ 35 w 35"/>
                  <a:gd name="T99" fmla="*/ 1 h 46"/>
                  <a:gd name="T100" fmla="*/ 35 w 35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3"/>
                    </a:moveTo>
                    <a:cubicBezTo>
                      <a:pt x="35" y="43"/>
                      <a:pt x="35" y="44"/>
                      <a:pt x="34" y="44"/>
                    </a:cubicBezTo>
                    <a:cubicBezTo>
                      <a:pt x="34" y="44"/>
                      <a:pt x="34" y="45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7" y="44"/>
                      <a:pt x="26" y="44"/>
                      <a:pt x="26" y="43"/>
                    </a:cubicBezTo>
                    <a:cubicBezTo>
                      <a:pt x="25" y="43"/>
                      <a:pt x="25" y="42"/>
                      <a:pt x="24" y="4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9" y="12"/>
                      <a:pt x="8" y="11"/>
                    </a:cubicBezTo>
                    <a:cubicBezTo>
                      <a:pt x="8" y="9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11" y="3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6"/>
                      <a:pt x="24" y="27"/>
                    </a:cubicBezTo>
                    <a:cubicBezTo>
                      <a:pt x="24" y="28"/>
                      <a:pt x="25" y="29"/>
                      <a:pt x="25" y="31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8" y="35"/>
                      <a:pt x="28" y="36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9" y="33"/>
                      <a:pt x="29" y="31"/>
                    </a:cubicBezTo>
                    <a:cubicBezTo>
                      <a:pt x="29" y="29"/>
                      <a:pt x="29" y="27"/>
                      <a:pt x="29" y="2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95" name="Freeform 516">
                <a:extLst>
                  <a:ext uri="{FF2B5EF4-FFF2-40B4-BE49-F238E27FC236}">
                    <a16:creationId xmlns:a16="http://schemas.microsoft.com/office/drawing/2014/main" id="{0C73532E-147E-401E-9A85-F7999AE85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7" y="584"/>
                <a:ext cx="26" cy="34"/>
              </a:xfrm>
              <a:custGeom>
                <a:avLst/>
                <a:gdLst>
                  <a:gd name="T0" fmla="*/ 35 w 35"/>
                  <a:gd name="T1" fmla="*/ 22 h 45"/>
                  <a:gd name="T2" fmla="*/ 33 w 35"/>
                  <a:gd name="T3" fmla="*/ 32 h 45"/>
                  <a:gd name="T4" fmla="*/ 29 w 35"/>
                  <a:gd name="T5" fmla="*/ 40 h 45"/>
                  <a:gd name="T6" fmla="*/ 22 w 35"/>
                  <a:gd name="T7" fmla="*/ 44 h 45"/>
                  <a:gd name="T8" fmla="*/ 12 w 35"/>
                  <a:gd name="T9" fmla="*/ 45 h 45"/>
                  <a:gd name="T10" fmla="*/ 2 w 35"/>
                  <a:gd name="T11" fmla="*/ 45 h 45"/>
                  <a:gd name="T12" fmla="*/ 0 w 35"/>
                  <a:gd name="T13" fmla="*/ 45 h 45"/>
                  <a:gd name="T14" fmla="*/ 0 w 35"/>
                  <a:gd name="T15" fmla="*/ 43 h 45"/>
                  <a:gd name="T16" fmla="*/ 0 w 35"/>
                  <a:gd name="T17" fmla="*/ 2 h 45"/>
                  <a:gd name="T18" fmla="*/ 0 w 35"/>
                  <a:gd name="T19" fmla="*/ 0 h 45"/>
                  <a:gd name="T20" fmla="*/ 2 w 35"/>
                  <a:gd name="T21" fmla="*/ 0 h 45"/>
                  <a:gd name="T22" fmla="*/ 12 w 35"/>
                  <a:gd name="T23" fmla="*/ 0 h 45"/>
                  <a:gd name="T24" fmla="*/ 22 w 35"/>
                  <a:gd name="T25" fmla="*/ 1 h 45"/>
                  <a:gd name="T26" fmla="*/ 29 w 35"/>
                  <a:gd name="T27" fmla="*/ 6 h 45"/>
                  <a:gd name="T28" fmla="*/ 33 w 35"/>
                  <a:gd name="T29" fmla="*/ 13 h 45"/>
                  <a:gd name="T30" fmla="*/ 35 w 35"/>
                  <a:gd name="T31" fmla="*/ 22 h 45"/>
                  <a:gd name="T32" fmla="*/ 28 w 35"/>
                  <a:gd name="T33" fmla="*/ 22 h 45"/>
                  <a:gd name="T34" fmla="*/ 27 w 35"/>
                  <a:gd name="T35" fmla="*/ 15 h 45"/>
                  <a:gd name="T36" fmla="*/ 25 w 35"/>
                  <a:gd name="T37" fmla="*/ 10 h 45"/>
                  <a:gd name="T38" fmla="*/ 20 w 35"/>
                  <a:gd name="T39" fmla="*/ 6 h 45"/>
                  <a:gd name="T40" fmla="*/ 12 w 35"/>
                  <a:gd name="T41" fmla="*/ 5 h 45"/>
                  <a:gd name="T42" fmla="*/ 6 w 35"/>
                  <a:gd name="T43" fmla="*/ 5 h 45"/>
                  <a:gd name="T44" fmla="*/ 6 w 35"/>
                  <a:gd name="T45" fmla="*/ 40 h 45"/>
                  <a:gd name="T46" fmla="*/ 12 w 35"/>
                  <a:gd name="T47" fmla="*/ 40 h 45"/>
                  <a:gd name="T48" fmla="*/ 19 w 35"/>
                  <a:gd name="T49" fmla="*/ 39 h 45"/>
                  <a:gd name="T50" fmla="*/ 24 w 35"/>
                  <a:gd name="T51" fmla="*/ 36 h 45"/>
                  <a:gd name="T52" fmla="*/ 27 w 35"/>
                  <a:gd name="T53" fmla="*/ 30 h 45"/>
                  <a:gd name="T54" fmla="*/ 28 w 35"/>
                  <a:gd name="T5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5">
                    <a:moveTo>
                      <a:pt x="35" y="22"/>
                    </a:moveTo>
                    <a:cubicBezTo>
                      <a:pt x="35" y="26"/>
                      <a:pt x="34" y="29"/>
                      <a:pt x="33" y="32"/>
                    </a:cubicBezTo>
                    <a:cubicBezTo>
                      <a:pt x="32" y="35"/>
                      <a:pt x="31" y="38"/>
                      <a:pt x="29" y="40"/>
                    </a:cubicBezTo>
                    <a:cubicBezTo>
                      <a:pt x="27" y="42"/>
                      <a:pt x="25" y="43"/>
                      <a:pt x="22" y="44"/>
                    </a:cubicBezTo>
                    <a:cubicBezTo>
                      <a:pt x="19" y="45"/>
                      <a:pt x="16" y="45"/>
                      <a:pt x="1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2" y="1"/>
                    </a:cubicBezTo>
                    <a:cubicBezTo>
                      <a:pt x="25" y="2"/>
                      <a:pt x="27" y="4"/>
                      <a:pt x="29" y="6"/>
                    </a:cubicBezTo>
                    <a:cubicBezTo>
                      <a:pt x="31" y="8"/>
                      <a:pt x="32" y="10"/>
                      <a:pt x="33" y="13"/>
                    </a:cubicBezTo>
                    <a:cubicBezTo>
                      <a:pt x="34" y="16"/>
                      <a:pt x="35" y="19"/>
                      <a:pt x="35" y="22"/>
                    </a:cubicBezTo>
                    <a:close/>
                    <a:moveTo>
                      <a:pt x="28" y="22"/>
                    </a:moveTo>
                    <a:cubicBezTo>
                      <a:pt x="28" y="20"/>
                      <a:pt x="28" y="18"/>
                      <a:pt x="27" y="15"/>
                    </a:cubicBezTo>
                    <a:cubicBezTo>
                      <a:pt x="27" y="13"/>
                      <a:pt x="26" y="11"/>
                      <a:pt x="25" y="10"/>
                    </a:cubicBezTo>
                    <a:cubicBezTo>
                      <a:pt x="23" y="8"/>
                      <a:pt x="22" y="7"/>
                      <a:pt x="20" y="6"/>
                    </a:cubicBezTo>
                    <a:cubicBezTo>
                      <a:pt x="18" y="5"/>
                      <a:pt x="15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5" y="40"/>
                      <a:pt x="17" y="40"/>
                      <a:pt x="19" y="39"/>
                    </a:cubicBezTo>
                    <a:cubicBezTo>
                      <a:pt x="21" y="39"/>
                      <a:pt x="23" y="37"/>
                      <a:pt x="24" y="36"/>
                    </a:cubicBezTo>
                    <a:cubicBezTo>
                      <a:pt x="26" y="34"/>
                      <a:pt x="27" y="33"/>
                      <a:pt x="27" y="30"/>
                    </a:cubicBezTo>
                    <a:cubicBezTo>
                      <a:pt x="28" y="28"/>
                      <a:pt x="28" y="25"/>
                      <a:pt x="28" y="2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96" name="Freeform 517">
                <a:extLst>
                  <a:ext uri="{FF2B5EF4-FFF2-40B4-BE49-F238E27FC236}">
                    <a16:creationId xmlns:a16="http://schemas.microsoft.com/office/drawing/2014/main" id="{7058188A-50F2-4FC5-97EB-58CED94B9C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1" y="1890"/>
                <a:ext cx="27" cy="35"/>
              </a:xfrm>
              <a:custGeom>
                <a:avLst/>
                <a:gdLst>
                  <a:gd name="T0" fmla="*/ 35 w 35"/>
                  <a:gd name="T1" fmla="*/ 22 h 46"/>
                  <a:gd name="T2" fmla="*/ 34 w 35"/>
                  <a:gd name="T3" fmla="*/ 33 h 46"/>
                  <a:gd name="T4" fmla="*/ 29 w 35"/>
                  <a:gd name="T5" fmla="*/ 40 h 46"/>
                  <a:gd name="T6" fmla="*/ 22 w 35"/>
                  <a:gd name="T7" fmla="*/ 44 h 46"/>
                  <a:gd name="T8" fmla="*/ 12 w 35"/>
                  <a:gd name="T9" fmla="*/ 46 h 46"/>
                  <a:gd name="T10" fmla="*/ 3 w 35"/>
                  <a:gd name="T11" fmla="*/ 46 h 46"/>
                  <a:gd name="T12" fmla="*/ 1 w 35"/>
                  <a:gd name="T13" fmla="*/ 45 h 46"/>
                  <a:gd name="T14" fmla="*/ 0 w 35"/>
                  <a:gd name="T15" fmla="*/ 43 h 46"/>
                  <a:gd name="T16" fmla="*/ 0 w 35"/>
                  <a:gd name="T17" fmla="*/ 3 h 46"/>
                  <a:gd name="T18" fmla="*/ 1 w 35"/>
                  <a:gd name="T19" fmla="*/ 1 h 46"/>
                  <a:gd name="T20" fmla="*/ 3 w 35"/>
                  <a:gd name="T21" fmla="*/ 0 h 46"/>
                  <a:gd name="T22" fmla="*/ 13 w 35"/>
                  <a:gd name="T23" fmla="*/ 0 h 46"/>
                  <a:gd name="T24" fmla="*/ 23 w 35"/>
                  <a:gd name="T25" fmla="*/ 2 h 46"/>
                  <a:gd name="T26" fmla="*/ 30 w 35"/>
                  <a:gd name="T27" fmla="*/ 6 h 46"/>
                  <a:gd name="T28" fmla="*/ 34 w 35"/>
                  <a:gd name="T29" fmla="*/ 13 h 46"/>
                  <a:gd name="T30" fmla="*/ 35 w 35"/>
                  <a:gd name="T31" fmla="*/ 22 h 46"/>
                  <a:gd name="T32" fmla="*/ 29 w 35"/>
                  <a:gd name="T33" fmla="*/ 22 h 46"/>
                  <a:gd name="T34" fmla="*/ 28 w 35"/>
                  <a:gd name="T35" fmla="*/ 16 h 46"/>
                  <a:gd name="T36" fmla="*/ 25 w 35"/>
                  <a:gd name="T37" fmla="*/ 10 h 46"/>
                  <a:gd name="T38" fmla="*/ 20 w 35"/>
                  <a:gd name="T39" fmla="*/ 6 h 46"/>
                  <a:gd name="T40" fmla="*/ 13 w 35"/>
                  <a:gd name="T41" fmla="*/ 5 h 46"/>
                  <a:gd name="T42" fmla="*/ 6 w 35"/>
                  <a:gd name="T43" fmla="*/ 5 h 46"/>
                  <a:gd name="T44" fmla="*/ 6 w 35"/>
                  <a:gd name="T45" fmla="*/ 41 h 46"/>
                  <a:gd name="T46" fmla="*/ 13 w 35"/>
                  <a:gd name="T47" fmla="*/ 41 h 46"/>
                  <a:gd name="T48" fmla="*/ 20 w 35"/>
                  <a:gd name="T49" fmla="*/ 39 h 46"/>
                  <a:gd name="T50" fmla="*/ 25 w 35"/>
                  <a:gd name="T51" fmla="*/ 36 h 46"/>
                  <a:gd name="T52" fmla="*/ 28 w 35"/>
                  <a:gd name="T53" fmla="*/ 31 h 46"/>
                  <a:gd name="T54" fmla="*/ 29 w 35"/>
                  <a:gd name="T55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6">
                    <a:moveTo>
                      <a:pt x="35" y="22"/>
                    </a:moveTo>
                    <a:cubicBezTo>
                      <a:pt x="35" y="26"/>
                      <a:pt x="35" y="30"/>
                      <a:pt x="34" y="33"/>
                    </a:cubicBezTo>
                    <a:cubicBezTo>
                      <a:pt x="33" y="35"/>
                      <a:pt x="31" y="38"/>
                      <a:pt x="29" y="40"/>
                    </a:cubicBezTo>
                    <a:cubicBezTo>
                      <a:pt x="27" y="42"/>
                      <a:pt x="25" y="43"/>
                      <a:pt x="22" y="44"/>
                    </a:cubicBezTo>
                    <a:cubicBezTo>
                      <a:pt x="19" y="45"/>
                      <a:pt x="16" y="46"/>
                      <a:pt x="1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5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0"/>
                      <a:pt x="20" y="1"/>
                      <a:pt x="23" y="2"/>
                    </a:cubicBezTo>
                    <a:cubicBezTo>
                      <a:pt x="26" y="3"/>
                      <a:pt x="28" y="4"/>
                      <a:pt x="30" y="6"/>
                    </a:cubicBezTo>
                    <a:cubicBezTo>
                      <a:pt x="32" y="8"/>
                      <a:pt x="33" y="10"/>
                      <a:pt x="34" y="13"/>
                    </a:cubicBezTo>
                    <a:cubicBezTo>
                      <a:pt x="35" y="16"/>
                      <a:pt x="35" y="19"/>
                      <a:pt x="35" y="22"/>
                    </a:cubicBezTo>
                    <a:close/>
                    <a:moveTo>
                      <a:pt x="29" y="22"/>
                    </a:moveTo>
                    <a:cubicBezTo>
                      <a:pt x="29" y="20"/>
                      <a:pt x="29" y="18"/>
                      <a:pt x="28" y="16"/>
                    </a:cubicBezTo>
                    <a:cubicBezTo>
                      <a:pt x="27" y="13"/>
                      <a:pt x="26" y="12"/>
                      <a:pt x="25" y="10"/>
                    </a:cubicBezTo>
                    <a:cubicBezTo>
                      <a:pt x="24" y="9"/>
                      <a:pt x="22" y="7"/>
                      <a:pt x="20" y="6"/>
                    </a:cubicBezTo>
                    <a:cubicBezTo>
                      <a:pt x="18" y="6"/>
                      <a:pt x="16" y="5"/>
                      <a:pt x="1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1"/>
                      <a:pt x="18" y="40"/>
                      <a:pt x="20" y="39"/>
                    </a:cubicBezTo>
                    <a:cubicBezTo>
                      <a:pt x="22" y="39"/>
                      <a:pt x="24" y="38"/>
                      <a:pt x="25" y="36"/>
                    </a:cubicBezTo>
                    <a:cubicBezTo>
                      <a:pt x="26" y="35"/>
                      <a:pt x="27" y="33"/>
                      <a:pt x="28" y="31"/>
                    </a:cubicBezTo>
                    <a:cubicBezTo>
                      <a:pt x="29" y="28"/>
                      <a:pt x="29" y="26"/>
                      <a:pt x="29" y="2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97" name="Freeform 518">
                <a:extLst>
                  <a:ext uri="{FF2B5EF4-FFF2-40B4-BE49-F238E27FC236}">
                    <a16:creationId xmlns:a16="http://schemas.microsoft.com/office/drawing/2014/main" id="{90BEC8D3-32A4-4E49-BDB1-2FFEF09FF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" y="1890"/>
                <a:ext cx="19" cy="35"/>
              </a:xfrm>
              <a:custGeom>
                <a:avLst/>
                <a:gdLst>
                  <a:gd name="T0" fmla="*/ 25 w 25"/>
                  <a:gd name="T1" fmla="*/ 43 h 46"/>
                  <a:gd name="T2" fmla="*/ 25 w 25"/>
                  <a:gd name="T3" fmla="*/ 44 h 46"/>
                  <a:gd name="T4" fmla="*/ 25 w 25"/>
                  <a:gd name="T5" fmla="*/ 45 h 46"/>
                  <a:gd name="T6" fmla="*/ 24 w 25"/>
                  <a:gd name="T7" fmla="*/ 46 h 46"/>
                  <a:gd name="T8" fmla="*/ 24 w 25"/>
                  <a:gd name="T9" fmla="*/ 46 h 46"/>
                  <a:gd name="T10" fmla="*/ 2 w 25"/>
                  <a:gd name="T11" fmla="*/ 46 h 46"/>
                  <a:gd name="T12" fmla="*/ 0 w 25"/>
                  <a:gd name="T13" fmla="*/ 45 h 46"/>
                  <a:gd name="T14" fmla="*/ 0 w 25"/>
                  <a:gd name="T15" fmla="*/ 43 h 46"/>
                  <a:gd name="T16" fmla="*/ 0 w 25"/>
                  <a:gd name="T17" fmla="*/ 3 h 46"/>
                  <a:gd name="T18" fmla="*/ 0 w 25"/>
                  <a:gd name="T19" fmla="*/ 1 h 46"/>
                  <a:gd name="T20" fmla="*/ 2 w 25"/>
                  <a:gd name="T21" fmla="*/ 0 h 46"/>
                  <a:gd name="T22" fmla="*/ 23 w 25"/>
                  <a:gd name="T23" fmla="*/ 0 h 46"/>
                  <a:gd name="T24" fmla="*/ 24 w 25"/>
                  <a:gd name="T25" fmla="*/ 0 h 46"/>
                  <a:gd name="T26" fmla="*/ 24 w 25"/>
                  <a:gd name="T27" fmla="*/ 1 h 46"/>
                  <a:gd name="T28" fmla="*/ 25 w 25"/>
                  <a:gd name="T29" fmla="*/ 2 h 46"/>
                  <a:gd name="T30" fmla="*/ 25 w 25"/>
                  <a:gd name="T31" fmla="*/ 3 h 46"/>
                  <a:gd name="T32" fmla="*/ 25 w 25"/>
                  <a:gd name="T33" fmla="*/ 4 h 46"/>
                  <a:gd name="T34" fmla="*/ 24 w 25"/>
                  <a:gd name="T35" fmla="*/ 5 h 46"/>
                  <a:gd name="T36" fmla="*/ 24 w 25"/>
                  <a:gd name="T37" fmla="*/ 5 h 46"/>
                  <a:gd name="T38" fmla="*/ 23 w 25"/>
                  <a:gd name="T39" fmla="*/ 5 h 46"/>
                  <a:gd name="T40" fmla="*/ 6 w 25"/>
                  <a:gd name="T41" fmla="*/ 5 h 46"/>
                  <a:gd name="T42" fmla="*/ 6 w 25"/>
                  <a:gd name="T43" fmla="*/ 19 h 46"/>
                  <a:gd name="T44" fmla="*/ 21 w 25"/>
                  <a:gd name="T45" fmla="*/ 19 h 46"/>
                  <a:gd name="T46" fmla="*/ 21 w 25"/>
                  <a:gd name="T47" fmla="*/ 20 h 46"/>
                  <a:gd name="T48" fmla="*/ 22 w 25"/>
                  <a:gd name="T49" fmla="*/ 20 h 46"/>
                  <a:gd name="T50" fmla="*/ 22 w 25"/>
                  <a:gd name="T51" fmla="*/ 21 h 46"/>
                  <a:gd name="T52" fmla="*/ 22 w 25"/>
                  <a:gd name="T53" fmla="*/ 22 h 46"/>
                  <a:gd name="T54" fmla="*/ 22 w 25"/>
                  <a:gd name="T55" fmla="*/ 23 h 46"/>
                  <a:gd name="T56" fmla="*/ 22 w 25"/>
                  <a:gd name="T57" fmla="*/ 24 h 46"/>
                  <a:gd name="T58" fmla="*/ 21 w 25"/>
                  <a:gd name="T59" fmla="*/ 24 h 46"/>
                  <a:gd name="T60" fmla="*/ 21 w 25"/>
                  <a:gd name="T61" fmla="*/ 24 h 46"/>
                  <a:gd name="T62" fmla="*/ 6 w 25"/>
                  <a:gd name="T63" fmla="*/ 24 h 46"/>
                  <a:gd name="T64" fmla="*/ 6 w 25"/>
                  <a:gd name="T65" fmla="*/ 41 h 46"/>
                  <a:gd name="T66" fmla="*/ 24 w 25"/>
                  <a:gd name="T67" fmla="*/ 41 h 46"/>
                  <a:gd name="T68" fmla="*/ 24 w 25"/>
                  <a:gd name="T69" fmla="*/ 41 h 46"/>
                  <a:gd name="T70" fmla="*/ 25 w 25"/>
                  <a:gd name="T71" fmla="*/ 41 h 46"/>
                  <a:gd name="T72" fmla="*/ 25 w 25"/>
                  <a:gd name="T73" fmla="*/ 42 h 46"/>
                  <a:gd name="T74" fmla="*/ 25 w 25"/>
                  <a:gd name="T7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6">
                    <a:moveTo>
                      <a:pt x="25" y="43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4" y="45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1"/>
                      <a:pt x="24" y="1"/>
                    </a:cubicBezTo>
                    <a:cubicBezTo>
                      <a:pt x="24" y="1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4"/>
                      <a:pt x="24" y="4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20"/>
                      <a:pt x="2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5" y="41"/>
                      <a:pt x="25" y="41"/>
                    </a:cubicBezTo>
                    <a:cubicBezTo>
                      <a:pt x="25" y="41"/>
                      <a:pt x="25" y="42"/>
                      <a:pt x="25" y="42"/>
                    </a:cubicBezTo>
                    <a:cubicBezTo>
                      <a:pt x="25" y="42"/>
                      <a:pt x="25" y="43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98" name="Freeform 519">
                <a:extLst>
                  <a:ext uri="{FF2B5EF4-FFF2-40B4-BE49-F238E27FC236}">
                    <a16:creationId xmlns:a16="http://schemas.microsoft.com/office/drawing/2014/main" id="{54B525DA-51CF-46CF-9C01-0F3301D36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1890"/>
                <a:ext cx="26" cy="35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4 h 46"/>
                  <a:gd name="T4" fmla="*/ 33 w 34"/>
                  <a:gd name="T5" fmla="*/ 45 h 46"/>
                  <a:gd name="T6" fmla="*/ 32 w 34"/>
                  <a:gd name="T7" fmla="*/ 46 h 46"/>
                  <a:gd name="T8" fmla="*/ 32 w 34"/>
                  <a:gd name="T9" fmla="*/ 46 h 46"/>
                  <a:gd name="T10" fmla="*/ 30 w 34"/>
                  <a:gd name="T11" fmla="*/ 46 h 46"/>
                  <a:gd name="T12" fmla="*/ 28 w 34"/>
                  <a:gd name="T13" fmla="*/ 46 h 46"/>
                  <a:gd name="T14" fmla="*/ 27 w 34"/>
                  <a:gd name="T15" fmla="*/ 45 h 46"/>
                  <a:gd name="T16" fmla="*/ 25 w 34"/>
                  <a:gd name="T17" fmla="*/ 43 h 46"/>
                  <a:gd name="T18" fmla="*/ 24 w 34"/>
                  <a:gd name="T19" fmla="*/ 41 h 46"/>
                  <a:gd name="T20" fmla="*/ 10 w 34"/>
                  <a:gd name="T21" fmla="*/ 15 h 46"/>
                  <a:gd name="T22" fmla="*/ 8 w 34"/>
                  <a:gd name="T23" fmla="*/ 11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7 h 46"/>
                  <a:gd name="T32" fmla="*/ 6 w 34"/>
                  <a:gd name="T33" fmla="*/ 45 h 46"/>
                  <a:gd name="T34" fmla="*/ 6 w 34"/>
                  <a:gd name="T35" fmla="*/ 45 h 46"/>
                  <a:gd name="T36" fmla="*/ 5 w 34"/>
                  <a:gd name="T37" fmla="*/ 46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0 w 34"/>
                  <a:gd name="T45" fmla="*/ 46 h 46"/>
                  <a:gd name="T46" fmla="*/ 0 w 34"/>
                  <a:gd name="T47" fmla="*/ 45 h 46"/>
                  <a:gd name="T48" fmla="*/ 0 w 34"/>
                  <a:gd name="T49" fmla="*/ 45 h 46"/>
                  <a:gd name="T50" fmla="*/ 0 w 34"/>
                  <a:gd name="T51" fmla="*/ 3 h 46"/>
                  <a:gd name="T52" fmla="*/ 1 w 34"/>
                  <a:gd name="T53" fmla="*/ 1 h 46"/>
                  <a:gd name="T54" fmla="*/ 2 w 34"/>
                  <a:gd name="T55" fmla="*/ 0 h 46"/>
                  <a:gd name="T56" fmla="*/ 5 w 34"/>
                  <a:gd name="T57" fmla="*/ 0 h 46"/>
                  <a:gd name="T58" fmla="*/ 7 w 34"/>
                  <a:gd name="T59" fmla="*/ 0 h 46"/>
                  <a:gd name="T60" fmla="*/ 8 w 34"/>
                  <a:gd name="T61" fmla="*/ 1 h 46"/>
                  <a:gd name="T62" fmla="*/ 9 w 34"/>
                  <a:gd name="T63" fmla="*/ 2 h 46"/>
                  <a:gd name="T64" fmla="*/ 11 w 34"/>
                  <a:gd name="T65" fmla="*/ 4 h 46"/>
                  <a:gd name="T66" fmla="*/ 21 w 34"/>
                  <a:gd name="T67" fmla="*/ 24 h 46"/>
                  <a:gd name="T68" fmla="*/ 23 w 34"/>
                  <a:gd name="T69" fmla="*/ 27 h 46"/>
                  <a:gd name="T70" fmla="*/ 25 w 34"/>
                  <a:gd name="T71" fmla="*/ 31 h 46"/>
                  <a:gd name="T72" fmla="*/ 27 w 34"/>
                  <a:gd name="T73" fmla="*/ 34 h 46"/>
                  <a:gd name="T74" fmla="*/ 28 w 34"/>
                  <a:gd name="T75" fmla="*/ 37 h 46"/>
                  <a:gd name="T76" fmla="*/ 28 w 34"/>
                  <a:gd name="T77" fmla="*/ 37 h 46"/>
                  <a:gd name="T78" fmla="*/ 28 w 34"/>
                  <a:gd name="T79" fmla="*/ 32 h 46"/>
                  <a:gd name="T80" fmla="*/ 28 w 34"/>
                  <a:gd name="T81" fmla="*/ 26 h 46"/>
                  <a:gd name="T82" fmla="*/ 28 w 34"/>
                  <a:gd name="T83" fmla="*/ 1 h 46"/>
                  <a:gd name="T84" fmla="*/ 28 w 34"/>
                  <a:gd name="T85" fmla="*/ 1 h 46"/>
                  <a:gd name="T86" fmla="*/ 29 w 34"/>
                  <a:gd name="T87" fmla="*/ 0 h 46"/>
                  <a:gd name="T88" fmla="*/ 30 w 34"/>
                  <a:gd name="T89" fmla="*/ 0 h 46"/>
                  <a:gd name="T90" fmla="*/ 31 w 34"/>
                  <a:gd name="T91" fmla="*/ 0 h 46"/>
                  <a:gd name="T92" fmla="*/ 33 w 34"/>
                  <a:gd name="T93" fmla="*/ 0 h 46"/>
                  <a:gd name="T94" fmla="*/ 34 w 34"/>
                  <a:gd name="T95" fmla="*/ 0 h 46"/>
                  <a:gd name="T96" fmla="*/ 34 w 34"/>
                  <a:gd name="T97" fmla="*/ 1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45"/>
                      <a:pt x="34" y="45"/>
                      <a:pt x="33" y="45"/>
                    </a:cubicBezTo>
                    <a:cubicBezTo>
                      <a:pt x="33" y="45"/>
                      <a:pt x="33" y="46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5"/>
                      <a:pt x="26" y="44"/>
                      <a:pt x="25" y="43"/>
                    </a:cubicBezTo>
                    <a:cubicBezTo>
                      <a:pt x="25" y="43"/>
                      <a:pt x="24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4"/>
                      <a:pt x="9" y="13"/>
                      <a:pt x="8" y="11"/>
                    </a:cubicBezTo>
                    <a:cubicBezTo>
                      <a:pt x="7" y="10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0"/>
                      <a:pt x="6" y="12"/>
                    </a:cubicBezTo>
                    <a:cubicBezTo>
                      <a:pt x="6" y="14"/>
                      <a:pt x="6" y="16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3"/>
                      <a:pt x="10" y="3"/>
                      <a:pt x="11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6"/>
                      <a:pt x="23" y="27"/>
                    </a:cubicBezTo>
                    <a:cubicBezTo>
                      <a:pt x="24" y="29"/>
                      <a:pt x="24" y="30"/>
                      <a:pt x="25" y="31"/>
                    </a:cubicBezTo>
                    <a:cubicBezTo>
                      <a:pt x="25" y="32"/>
                      <a:pt x="26" y="33"/>
                      <a:pt x="27" y="34"/>
                    </a:cubicBezTo>
                    <a:cubicBezTo>
                      <a:pt x="27" y="35"/>
                      <a:pt x="28" y="36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6"/>
                      <a:pt x="28" y="34"/>
                      <a:pt x="28" y="32"/>
                    </a:cubicBezTo>
                    <a:cubicBezTo>
                      <a:pt x="28" y="30"/>
                      <a:pt x="28" y="28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399" name="Freeform 520">
                <a:extLst>
                  <a:ext uri="{FF2B5EF4-FFF2-40B4-BE49-F238E27FC236}">
                    <a16:creationId xmlns:a16="http://schemas.microsoft.com/office/drawing/2014/main" id="{12635236-9D15-401B-B275-7EB7BB749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1890"/>
                <a:ext cx="38" cy="35"/>
              </a:xfrm>
              <a:custGeom>
                <a:avLst/>
                <a:gdLst>
                  <a:gd name="T0" fmla="*/ 50 w 50"/>
                  <a:gd name="T1" fmla="*/ 45 h 46"/>
                  <a:gd name="T2" fmla="*/ 50 w 50"/>
                  <a:gd name="T3" fmla="*/ 45 h 46"/>
                  <a:gd name="T4" fmla="*/ 49 w 50"/>
                  <a:gd name="T5" fmla="*/ 46 h 46"/>
                  <a:gd name="T6" fmla="*/ 48 w 50"/>
                  <a:gd name="T7" fmla="*/ 46 h 46"/>
                  <a:gd name="T8" fmla="*/ 47 w 50"/>
                  <a:gd name="T9" fmla="*/ 46 h 46"/>
                  <a:gd name="T10" fmla="*/ 45 w 50"/>
                  <a:gd name="T11" fmla="*/ 46 h 46"/>
                  <a:gd name="T12" fmla="*/ 44 w 50"/>
                  <a:gd name="T13" fmla="*/ 46 h 46"/>
                  <a:gd name="T14" fmla="*/ 44 w 50"/>
                  <a:gd name="T15" fmla="*/ 45 h 46"/>
                  <a:gd name="T16" fmla="*/ 44 w 50"/>
                  <a:gd name="T17" fmla="*/ 45 h 46"/>
                  <a:gd name="T18" fmla="*/ 44 w 50"/>
                  <a:gd name="T19" fmla="*/ 5 h 46"/>
                  <a:gd name="T20" fmla="*/ 44 w 50"/>
                  <a:gd name="T21" fmla="*/ 5 h 46"/>
                  <a:gd name="T22" fmla="*/ 28 w 50"/>
                  <a:gd name="T23" fmla="*/ 45 h 46"/>
                  <a:gd name="T24" fmla="*/ 27 w 50"/>
                  <a:gd name="T25" fmla="*/ 45 h 46"/>
                  <a:gd name="T26" fmla="*/ 27 w 50"/>
                  <a:gd name="T27" fmla="*/ 46 h 46"/>
                  <a:gd name="T28" fmla="*/ 26 w 50"/>
                  <a:gd name="T29" fmla="*/ 46 h 46"/>
                  <a:gd name="T30" fmla="*/ 25 w 50"/>
                  <a:gd name="T31" fmla="*/ 46 h 46"/>
                  <a:gd name="T32" fmla="*/ 23 w 50"/>
                  <a:gd name="T33" fmla="*/ 46 h 46"/>
                  <a:gd name="T34" fmla="*/ 22 w 50"/>
                  <a:gd name="T35" fmla="*/ 46 h 46"/>
                  <a:gd name="T36" fmla="*/ 22 w 50"/>
                  <a:gd name="T37" fmla="*/ 45 h 46"/>
                  <a:gd name="T38" fmla="*/ 22 w 50"/>
                  <a:gd name="T39" fmla="*/ 45 h 46"/>
                  <a:gd name="T40" fmla="*/ 6 w 50"/>
                  <a:gd name="T41" fmla="*/ 5 h 46"/>
                  <a:gd name="T42" fmla="*/ 6 w 50"/>
                  <a:gd name="T43" fmla="*/ 5 h 46"/>
                  <a:gd name="T44" fmla="*/ 6 w 50"/>
                  <a:gd name="T45" fmla="*/ 45 h 46"/>
                  <a:gd name="T46" fmla="*/ 6 w 50"/>
                  <a:gd name="T47" fmla="*/ 45 h 46"/>
                  <a:gd name="T48" fmla="*/ 6 w 50"/>
                  <a:gd name="T49" fmla="*/ 46 h 46"/>
                  <a:gd name="T50" fmla="*/ 5 w 50"/>
                  <a:gd name="T51" fmla="*/ 46 h 46"/>
                  <a:gd name="T52" fmla="*/ 3 w 50"/>
                  <a:gd name="T53" fmla="*/ 46 h 46"/>
                  <a:gd name="T54" fmla="*/ 2 w 50"/>
                  <a:gd name="T55" fmla="*/ 46 h 46"/>
                  <a:gd name="T56" fmla="*/ 1 w 50"/>
                  <a:gd name="T57" fmla="*/ 46 h 46"/>
                  <a:gd name="T58" fmla="*/ 0 w 50"/>
                  <a:gd name="T59" fmla="*/ 45 h 46"/>
                  <a:gd name="T60" fmla="*/ 0 w 50"/>
                  <a:gd name="T61" fmla="*/ 45 h 46"/>
                  <a:gd name="T62" fmla="*/ 0 w 50"/>
                  <a:gd name="T63" fmla="*/ 3 h 46"/>
                  <a:gd name="T64" fmla="*/ 1 w 50"/>
                  <a:gd name="T65" fmla="*/ 1 h 46"/>
                  <a:gd name="T66" fmla="*/ 3 w 50"/>
                  <a:gd name="T67" fmla="*/ 0 h 46"/>
                  <a:gd name="T68" fmla="*/ 7 w 50"/>
                  <a:gd name="T69" fmla="*/ 0 h 46"/>
                  <a:gd name="T70" fmla="*/ 9 w 50"/>
                  <a:gd name="T71" fmla="*/ 0 h 46"/>
                  <a:gd name="T72" fmla="*/ 10 w 50"/>
                  <a:gd name="T73" fmla="*/ 1 h 46"/>
                  <a:gd name="T74" fmla="*/ 11 w 50"/>
                  <a:gd name="T75" fmla="*/ 2 h 46"/>
                  <a:gd name="T76" fmla="*/ 12 w 50"/>
                  <a:gd name="T77" fmla="*/ 4 h 46"/>
                  <a:gd name="T78" fmla="*/ 25 w 50"/>
                  <a:gd name="T79" fmla="*/ 37 h 46"/>
                  <a:gd name="T80" fmla="*/ 25 w 50"/>
                  <a:gd name="T81" fmla="*/ 37 h 46"/>
                  <a:gd name="T82" fmla="*/ 39 w 50"/>
                  <a:gd name="T83" fmla="*/ 4 h 46"/>
                  <a:gd name="T84" fmla="*/ 39 w 50"/>
                  <a:gd name="T85" fmla="*/ 2 h 46"/>
                  <a:gd name="T86" fmla="*/ 40 w 50"/>
                  <a:gd name="T87" fmla="*/ 1 h 46"/>
                  <a:gd name="T88" fmla="*/ 42 w 50"/>
                  <a:gd name="T89" fmla="*/ 0 h 46"/>
                  <a:gd name="T90" fmla="*/ 43 w 50"/>
                  <a:gd name="T91" fmla="*/ 0 h 46"/>
                  <a:gd name="T92" fmla="*/ 47 w 50"/>
                  <a:gd name="T93" fmla="*/ 0 h 46"/>
                  <a:gd name="T94" fmla="*/ 48 w 50"/>
                  <a:gd name="T95" fmla="*/ 0 h 46"/>
                  <a:gd name="T96" fmla="*/ 49 w 50"/>
                  <a:gd name="T97" fmla="*/ 1 h 46"/>
                  <a:gd name="T98" fmla="*/ 50 w 50"/>
                  <a:gd name="T99" fmla="*/ 2 h 46"/>
                  <a:gd name="T100" fmla="*/ 50 w 50"/>
                  <a:gd name="T101" fmla="*/ 3 h 46"/>
                  <a:gd name="T102" fmla="*/ 50 w 50"/>
                  <a:gd name="T10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46">
                    <a:moveTo>
                      <a:pt x="50" y="45"/>
                    </a:move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5"/>
                      <a:pt x="49" y="45"/>
                      <a:pt x="49" y="46"/>
                    </a:cubicBezTo>
                    <a:cubicBezTo>
                      <a:pt x="49" y="46"/>
                      <a:pt x="49" y="46"/>
                      <a:pt x="48" y="46"/>
                    </a:cubicBezTo>
                    <a:cubicBezTo>
                      <a:pt x="48" y="46"/>
                      <a:pt x="47" y="46"/>
                      <a:pt x="47" y="46"/>
                    </a:cubicBezTo>
                    <a:cubicBezTo>
                      <a:pt x="46" y="46"/>
                      <a:pt x="46" y="46"/>
                      <a:pt x="45" y="46"/>
                    </a:cubicBezTo>
                    <a:cubicBezTo>
                      <a:pt x="45" y="46"/>
                      <a:pt x="45" y="46"/>
                      <a:pt x="44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7" y="45"/>
                      <a:pt x="27" y="46"/>
                      <a:pt x="27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5" y="46"/>
                      <a:pt x="25" y="46"/>
                    </a:cubicBezTo>
                    <a:cubicBezTo>
                      <a:pt x="24" y="46"/>
                      <a:pt x="24" y="46"/>
                      <a:pt x="23" y="46"/>
                    </a:cubicBezTo>
                    <a:cubicBezTo>
                      <a:pt x="23" y="46"/>
                      <a:pt x="23" y="46"/>
                      <a:pt x="22" y="46"/>
                    </a:cubicBezTo>
                    <a:cubicBezTo>
                      <a:pt x="22" y="46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1"/>
                      <a:pt x="11" y="2"/>
                      <a:pt x="11" y="2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3"/>
                      <a:pt x="39" y="3"/>
                      <a:pt x="39" y="2"/>
                    </a:cubicBezTo>
                    <a:cubicBezTo>
                      <a:pt x="40" y="2"/>
                      <a:pt x="40" y="1"/>
                      <a:pt x="40" y="1"/>
                    </a:cubicBezTo>
                    <a:cubicBezTo>
                      <a:pt x="41" y="1"/>
                      <a:pt x="41" y="0"/>
                      <a:pt x="42" y="0"/>
                    </a:cubicBezTo>
                    <a:cubicBezTo>
                      <a:pt x="42" y="0"/>
                      <a:pt x="43" y="0"/>
                      <a:pt x="4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8" y="0"/>
                      <a:pt x="48" y="0"/>
                    </a:cubicBezTo>
                    <a:cubicBezTo>
                      <a:pt x="48" y="0"/>
                      <a:pt x="49" y="1"/>
                      <a:pt x="49" y="1"/>
                    </a:cubicBezTo>
                    <a:cubicBezTo>
                      <a:pt x="49" y="1"/>
                      <a:pt x="49" y="1"/>
                      <a:pt x="50" y="2"/>
                    </a:cubicBezTo>
                    <a:cubicBezTo>
                      <a:pt x="50" y="2"/>
                      <a:pt x="50" y="2"/>
                      <a:pt x="50" y="3"/>
                    </a:cubicBez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00" name="Freeform 521">
                <a:extLst>
                  <a:ext uri="{FF2B5EF4-FFF2-40B4-BE49-F238E27FC236}">
                    <a16:creationId xmlns:a16="http://schemas.microsoft.com/office/drawing/2014/main" id="{A68B05AC-03ED-499B-9D04-9CB9FF7A48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9" y="1890"/>
                <a:ext cx="29" cy="35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5 w 39"/>
                  <a:gd name="T11" fmla="*/ 46 h 46"/>
                  <a:gd name="T12" fmla="*/ 34 w 39"/>
                  <a:gd name="T13" fmla="*/ 46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6 w 39"/>
                  <a:gd name="T41" fmla="*/ 1 h 46"/>
                  <a:gd name="T42" fmla="*/ 16 w 39"/>
                  <a:gd name="T43" fmla="*/ 1 h 46"/>
                  <a:gd name="T44" fmla="*/ 17 w 39"/>
                  <a:gd name="T45" fmla="*/ 0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3 w 39"/>
                  <a:gd name="T53" fmla="*/ 0 h 46"/>
                  <a:gd name="T54" fmla="*/ 23 w 39"/>
                  <a:gd name="T55" fmla="*/ 1 h 46"/>
                  <a:gd name="T56" fmla="*/ 24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01" name="Freeform 522">
                <a:extLst>
                  <a:ext uri="{FF2B5EF4-FFF2-40B4-BE49-F238E27FC236}">
                    <a16:creationId xmlns:a16="http://schemas.microsoft.com/office/drawing/2014/main" id="{9B3EB817-2585-4A49-9FFD-34EE080E83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83" y="1890"/>
                <a:ext cx="24" cy="35"/>
              </a:xfrm>
              <a:custGeom>
                <a:avLst/>
                <a:gdLst>
                  <a:gd name="T0" fmla="*/ 31 w 31"/>
                  <a:gd name="T1" fmla="*/ 45 h 46"/>
                  <a:gd name="T2" fmla="*/ 31 w 31"/>
                  <a:gd name="T3" fmla="*/ 45 h 46"/>
                  <a:gd name="T4" fmla="*/ 30 w 31"/>
                  <a:gd name="T5" fmla="*/ 46 h 46"/>
                  <a:gd name="T6" fmla="*/ 29 w 31"/>
                  <a:gd name="T7" fmla="*/ 46 h 46"/>
                  <a:gd name="T8" fmla="*/ 28 w 31"/>
                  <a:gd name="T9" fmla="*/ 46 h 46"/>
                  <a:gd name="T10" fmla="*/ 26 w 31"/>
                  <a:gd name="T11" fmla="*/ 46 h 46"/>
                  <a:gd name="T12" fmla="*/ 25 w 31"/>
                  <a:gd name="T13" fmla="*/ 46 h 46"/>
                  <a:gd name="T14" fmla="*/ 25 w 31"/>
                  <a:gd name="T15" fmla="*/ 45 h 46"/>
                  <a:gd name="T16" fmla="*/ 24 w 31"/>
                  <a:gd name="T17" fmla="*/ 44 h 46"/>
                  <a:gd name="T18" fmla="*/ 20 w 31"/>
                  <a:gd name="T19" fmla="*/ 34 h 46"/>
                  <a:gd name="T20" fmla="*/ 19 w 31"/>
                  <a:gd name="T21" fmla="*/ 30 h 46"/>
                  <a:gd name="T22" fmla="*/ 17 w 31"/>
                  <a:gd name="T23" fmla="*/ 28 h 46"/>
                  <a:gd name="T24" fmla="*/ 14 w 31"/>
                  <a:gd name="T25" fmla="*/ 26 h 46"/>
                  <a:gd name="T26" fmla="*/ 11 w 31"/>
                  <a:gd name="T27" fmla="*/ 25 h 46"/>
                  <a:gd name="T28" fmla="*/ 7 w 31"/>
                  <a:gd name="T29" fmla="*/ 25 h 46"/>
                  <a:gd name="T30" fmla="*/ 7 w 31"/>
                  <a:gd name="T31" fmla="*/ 45 h 46"/>
                  <a:gd name="T32" fmla="*/ 6 w 31"/>
                  <a:gd name="T33" fmla="*/ 45 h 46"/>
                  <a:gd name="T34" fmla="*/ 6 w 31"/>
                  <a:gd name="T35" fmla="*/ 46 h 46"/>
                  <a:gd name="T36" fmla="*/ 5 w 31"/>
                  <a:gd name="T37" fmla="*/ 46 h 46"/>
                  <a:gd name="T38" fmla="*/ 4 w 31"/>
                  <a:gd name="T39" fmla="*/ 46 h 46"/>
                  <a:gd name="T40" fmla="*/ 2 w 31"/>
                  <a:gd name="T41" fmla="*/ 46 h 46"/>
                  <a:gd name="T42" fmla="*/ 1 w 31"/>
                  <a:gd name="T43" fmla="*/ 46 h 46"/>
                  <a:gd name="T44" fmla="*/ 1 w 31"/>
                  <a:gd name="T45" fmla="*/ 45 h 46"/>
                  <a:gd name="T46" fmla="*/ 0 w 31"/>
                  <a:gd name="T47" fmla="*/ 45 h 46"/>
                  <a:gd name="T48" fmla="*/ 0 w 31"/>
                  <a:gd name="T49" fmla="*/ 3 h 46"/>
                  <a:gd name="T50" fmla="*/ 1 w 31"/>
                  <a:gd name="T51" fmla="*/ 1 h 46"/>
                  <a:gd name="T52" fmla="*/ 3 w 31"/>
                  <a:gd name="T53" fmla="*/ 0 h 46"/>
                  <a:gd name="T54" fmla="*/ 12 w 31"/>
                  <a:gd name="T55" fmla="*/ 0 h 46"/>
                  <a:gd name="T56" fmla="*/ 15 w 31"/>
                  <a:gd name="T57" fmla="*/ 0 h 46"/>
                  <a:gd name="T58" fmla="*/ 17 w 31"/>
                  <a:gd name="T59" fmla="*/ 0 h 46"/>
                  <a:gd name="T60" fmla="*/ 22 w 31"/>
                  <a:gd name="T61" fmla="*/ 2 h 46"/>
                  <a:gd name="T62" fmla="*/ 25 w 31"/>
                  <a:gd name="T63" fmla="*/ 4 h 46"/>
                  <a:gd name="T64" fmla="*/ 27 w 31"/>
                  <a:gd name="T65" fmla="*/ 8 h 46"/>
                  <a:gd name="T66" fmla="*/ 28 w 31"/>
                  <a:gd name="T67" fmla="*/ 12 h 46"/>
                  <a:gd name="T68" fmla="*/ 28 w 31"/>
                  <a:gd name="T69" fmla="*/ 16 h 46"/>
                  <a:gd name="T70" fmla="*/ 26 w 31"/>
                  <a:gd name="T71" fmla="*/ 19 h 46"/>
                  <a:gd name="T72" fmla="*/ 23 w 31"/>
                  <a:gd name="T73" fmla="*/ 22 h 46"/>
                  <a:gd name="T74" fmla="*/ 19 w 31"/>
                  <a:gd name="T75" fmla="*/ 24 h 46"/>
                  <a:gd name="T76" fmla="*/ 21 w 31"/>
                  <a:gd name="T77" fmla="*/ 25 h 46"/>
                  <a:gd name="T78" fmla="*/ 23 w 31"/>
                  <a:gd name="T79" fmla="*/ 27 h 46"/>
                  <a:gd name="T80" fmla="*/ 25 w 31"/>
                  <a:gd name="T81" fmla="*/ 29 h 46"/>
                  <a:gd name="T82" fmla="*/ 26 w 31"/>
                  <a:gd name="T83" fmla="*/ 32 h 46"/>
                  <a:gd name="T84" fmla="*/ 30 w 31"/>
                  <a:gd name="T85" fmla="*/ 42 h 46"/>
                  <a:gd name="T86" fmla="*/ 31 w 31"/>
                  <a:gd name="T87" fmla="*/ 44 h 46"/>
                  <a:gd name="T88" fmla="*/ 31 w 31"/>
                  <a:gd name="T89" fmla="*/ 45 h 46"/>
                  <a:gd name="T90" fmla="*/ 22 w 31"/>
                  <a:gd name="T91" fmla="*/ 13 h 46"/>
                  <a:gd name="T92" fmla="*/ 21 w 31"/>
                  <a:gd name="T93" fmla="*/ 8 h 46"/>
                  <a:gd name="T94" fmla="*/ 17 w 31"/>
                  <a:gd name="T95" fmla="*/ 6 h 46"/>
                  <a:gd name="T96" fmla="*/ 15 w 31"/>
                  <a:gd name="T97" fmla="*/ 5 h 46"/>
                  <a:gd name="T98" fmla="*/ 12 w 31"/>
                  <a:gd name="T99" fmla="*/ 5 h 46"/>
                  <a:gd name="T100" fmla="*/ 7 w 31"/>
                  <a:gd name="T101" fmla="*/ 5 h 46"/>
                  <a:gd name="T102" fmla="*/ 7 w 31"/>
                  <a:gd name="T103" fmla="*/ 20 h 46"/>
                  <a:gd name="T104" fmla="*/ 12 w 31"/>
                  <a:gd name="T105" fmla="*/ 20 h 46"/>
                  <a:gd name="T106" fmla="*/ 17 w 31"/>
                  <a:gd name="T107" fmla="*/ 20 h 46"/>
                  <a:gd name="T108" fmla="*/ 19 w 31"/>
                  <a:gd name="T109" fmla="*/ 18 h 46"/>
                  <a:gd name="T110" fmla="*/ 21 w 31"/>
                  <a:gd name="T111" fmla="*/ 16 h 46"/>
                  <a:gd name="T112" fmla="*/ 22 w 31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46">
                    <a:moveTo>
                      <a:pt x="31" y="45"/>
                    </a:move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0" y="46"/>
                    </a:cubicBezTo>
                    <a:cubicBezTo>
                      <a:pt x="30" y="46"/>
                      <a:pt x="30" y="46"/>
                      <a:pt x="29" y="46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27" y="46"/>
                      <a:pt x="26" y="46"/>
                      <a:pt x="26" y="46"/>
                    </a:cubicBezTo>
                    <a:cubicBezTo>
                      <a:pt x="26" y="46"/>
                      <a:pt x="25" y="46"/>
                      <a:pt x="25" y="46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2"/>
                      <a:pt x="19" y="31"/>
                      <a:pt x="19" y="30"/>
                    </a:cubicBezTo>
                    <a:cubicBezTo>
                      <a:pt x="18" y="29"/>
                      <a:pt x="17" y="28"/>
                      <a:pt x="17" y="28"/>
                    </a:cubicBezTo>
                    <a:cubicBezTo>
                      <a:pt x="16" y="27"/>
                      <a:pt x="15" y="26"/>
                      <a:pt x="14" y="26"/>
                    </a:cubicBezTo>
                    <a:cubicBezTo>
                      <a:pt x="13" y="26"/>
                      <a:pt x="12" y="25"/>
                      <a:pt x="11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1"/>
                      <a:pt x="21" y="1"/>
                      <a:pt x="22" y="2"/>
                    </a:cubicBezTo>
                    <a:cubicBezTo>
                      <a:pt x="23" y="3"/>
                      <a:pt x="24" y="3"/>
                      <a:pt x="25" y="4"/>
                    </a:cubicBezTo>
                    <a:cubicBezTo>
                      <a:pt x="26" y="5"/>
                      <a:pt x="27" y="7"/>
                      <a:pt x="27" y="8"/>
                    </a:cubicBezTo>
                    <a:cubicBezTo>
                      <a:pt x="28" y="9"/>
                      <a:pt x="28" y="11"/>
                      <a:pt x="28" y="12"/>
                    </a:cubicBezTo>
                    <a:cubicBezTo>
                      <a:pt x="28" y="14"/>
                      <a:pt x="28" y="15"/>
                      <a:pt x="28" y="16"/>
                    </a:cubicBezTo>
                    <a:cubicBezTo>
                      <a:pt x="27" y="17"/>
                      <a:pt x="27" y="19"/>
                      <a:pt x="26" y="19"/>
                    </a:cubicBezTo>
                    <a:cubicBezTo>
                      <a:pt x="25" y="20"/>
                      <a:pt x="24" y="21"/>
                      <a:pt x="23" y="22"/>
                    </a:cubicBezTo>
                    <a:cubicBezTo>
                      <a:pt x="22" y="23"/>
                      <a:pt x="21" y="23"/>
                      <a:pt x="19" y="24"/>
                    </a:cubicBezTo>
                    <a:cubicBezTo>
                      <a:pt x="20" y="24"/>
                      <a:pt x="21" y="24"/>
                      <a:pt x="21" y="25"/>
                    </a:cubicBezTo>
                    <a:cubicBezTo>
                      <a:pt x="22" y="25"/>
                      <a:pt x="23" y="26"/>
                      <a:pt x="23" y="27"/>
                    </a:cubicBezTo>
                    <a:cubicBezTo>
                      <a:pt x="24" y="27"/>
                      <a:pt x="24" y="28"/>
                      <a:pt x="25" y="29"/>
                    </a:cubicBezTo>
                    <a:cubicBezTo>
                      <a:pt x="25" y="30"/>
                      <a:pt x="26" y="31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1" y="44"/>
                      <a:pt x="31" y="44"/>
                    </a:cubicBezTo>
                    <a:cubicBezTo>
                      <a:pt x="31" y="44"/>
                      <a:pt x="31" y="45"/>
                      <a:pt x="31" y="45"/>
                    </a:cubicBezTo>
                    <a:close/>
                    <a:moveTo>
                      <a:pt x="22" y="13"/>
                    </a:moveTo>
                    <a:cubicBezTo>
                      <a:pt x="22" y="11"/>
                      <a:pt x="21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4" y="5"/>
                      <a:pt x="13" y="5"/>
                      <a:pt x="12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7" y="20"/>
                    </a:cubicBezTo>
                    <a:cubicBezTo>
                      <a:pt x="18" y="20"/>
                      <a:pt x="19" y="19"/>
                      <a:pt x="19" y="18"/>
                    </a:cubicBezTo>
                    <a:cubicBezTo>
                      <a:pt x="20" y="18"/>
                      <a:pt x="21" y="17"/>
                      <a:pt x="21" y="16"/>
                    </a:cubicBezTo>
                    <a:cubicBezTo>
                      <a:pt x="22" y="15"/>
                      <a:pt x="22" y="14"/>
                      <a:pt x="22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02" name="Freeform 523">
                <a:extLst>
                  <a:ext uri="{FF2B5EF4-FFF2-40B4-BE49-F238E27FC236}">
                    <a16:creationId xmlns:a16="http://schemas.microsoft.com/office/drawing/2014/main" id="{338DDD73-E295-4A46-994C-49D57D7A9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" y="1890"/>
                <a:ext cx="21" cy="35"/>
              </a:xfrm>
              <a:custGeom>
                <a:avLst/>
                <a:gdLst>
                  <a:gd name="T0" fmla="*/ 29 w 29"/>
                  <a:gd name="T1" fmla="*/ 45 h 46"/>
                  <a:gd name="T2" fmla="*/ 29 w 29"/>
                  <a:gd name="T3" fmla="*/ 45 h 46"/>
                  <a:gd name="T4" fmla="*/ 29 w 29"/>
                  <a:gd name="T5" fmla="*/ 46 h 46"/>
                  <a:gd name="T6" fmla="*/ 28 w 29"/>
                  <a:gd name="T7" fmla="*/ 46 h 46"/>
                  <a:gd name="T8" fmla="*/ 26 w 29"/>
                  <a:gd name="T9" fmla="*/ 46 h 46"/>
                  <a:gd name="T10" fmla="*/ 24 w 29"/>
                  <a:gd name="T11" fmla="*/ 46 h 46"/>
                  <a:gd name="T12" fmla="*/ 23 w 29"/>
                  <a:gd name="T13" fmla="*/ 45 h 46"/>
                  <a:gd name="T14" fmla="*/ 22 w 29"/>
                  <a:gd name="T15" fmla="*/ 45 h 46"/>
                  <a:gd name="T16" fmla="*/ 6 w 29"/>
                  <a:gd name="T17" fmla="*/ 22 h 46"/>
                  <a:gd name="T18" fmla="*/ 6 w 29"/>
                  <a:gd name="T19" fmla="*/ 45 h 46"/>
                  <a:gd name="T20" fmla="*/ 5 w 29"/>
                  <a:gd name="T21" fmla="*/ 45 h 46"/>
                  <a:gd name="T22" fmla="*/ 5 w 29"/>
                  <a:gd name="T23" fmla="*/ 46 h 46"/>
                  <a:gd name="T24" fmla="*/ 4 w 29"/>
                  <a:gd name="T25" fmla="*/ 46 h 46"/>
                  <a:gd name="T26" fmla="*/ 3 w 29"/>
                  <a:gd name="T27" fmla="*/ 46 h 46"/>
                  <a:gd name="T28" fmla="*/ 1 w 29"/>
                  <a:gd name="T29" fmla="*/ 46 h 46"/>
                  <a:gd name="T30" fmla="*/ 0 w 29"/>
                  <a:gd name="T31" fmla="*/ 46 h 46"/>
                  <a:gd name="T32" fmla="*/ 0 w 29"/>
                  <a:gd name="T33" fmla="*/ 45 h 46"/>
                  <a:gd name="T34" fmla="*/ 0 w 29"/>
                  <a:gd name="T35" fmla="*/ 45 h 46"/>
                  <a:gd name="T36" fmla="*/ 0 w 29"/>
                  <a:gd name="T37" fmla="*/ 1 h 46"/>
                  <a:gd name="T38" fmla="*/ 0 w 29"/>
                  <a:gd name="T39" fmla="*/ 1 h 46"/>
                  <a:gd name="T40" fmla="*/ 0 w 29"/>
                  <a:gd name="T41" fmla="*/ 0 h 46"/>
                  <a:gd name="T42" fmla="*/ 1 w 29"/>
                  <a:gd name="T43" fmla="*/ 0 h 46"/>
                  <a:gd name="T44" fmla="*/ 3 w 29"/>
                  <a:gd name="T45" fmla="*/ 0 h 46"/>
                  <a:gd name="T46" fmla="*/ 4 w 29"/>
                  <a:gd name="T47" fmla="*/ 0 h 46"/>
                  <a:gd name="T48" fmla="*/ 5 w 29"/>
                  <a:gd name="T49" fmla="*/ 0 h 46"/>
                  <a:gd name="T50" fmla="*/ 5 w 29"/>
                  <a:gd name="T51" fmla="*/ 1 h 46"/>
                  <a:gd name="T52" fmla="*/ 6 w 29"/>
                  <a:gd name="T53" fmla="*/ 1 h 46"/>
                  <a:gd name="T54" fmla="*/ 6 w 29"/>
                  <a:gd name="T55" fmla="*/ 21 h 46"/>
                  <a:gd name="T56" fmla="*/ 22 w 29"/>
                  <a:gd name="T57" fmla="*/ 1 h 46"/>
                  <a:gd name="T58" fmla="*/ 22 w 29"/>
                  <a:gd name="T59" fmla="*/ 1 h 46"/>
                  <a:gd name="T60" fmla="*/ 23 w 29"/>
                  <a:gd name="T61" fmla="*/ 0 h 46"/>
                  <a:gd name="T62" fmla="*/ 24 w 29"/>
                  <a:gd name="T63" fmla="*/ 0 h 46"/>
                  <a:gd name="T64" fmla="*/ 25 w 29"/>
                  <a:gd name="T65" fmla="*/ 0 h 46"/>
                  <a:gd name="T66" fmla="*/ 27 w 29"/>
                  <a:gd name="T67" fmla="*/ 0 h 46"/>
                  <a:gd name="T68" fmla="*/ 28 w 29"/>
                  <a:gd name="T69" fmla="*/ 0 h 46"/>
                  <a:gd name="T70" fmla="*/ 28 w 29"/>
                  <a:gd name="T71" fmla="*/ 1 h 46"/>
                  <a:gd name="T72" fmla="*/ 28 w 29"/>
                  <a:gd name="T73" fmla="*/ 1 h 46"/>
                  <a:gd name="T74" fmla="*/ 28 w 29"/>
                  <a:gd name="T75" fmla="*/ 2 h 46"/>
                  <a:gd name="T76" fmla="*/ 27 w 29"/>
                  <a:gd name="T77" fmla="*/ 3 h 46"/>
                  <a:gd name="T78" fmla="*/ 12 w 29"/>
                  <a:gd name="T79" fmla="*/ 21 h 46"/>
                  <a:gd name="T80" fmla="*/ 28 w 29"/>
                  <a:gd name="T81" fmla="*/ 43 h 46"/>
                  <a:gd name="T82" fmla="*/ 29 w 29"/>
                  <a:gd name="T83" fmla="*/ 44 h 46"/>
                  <a:gd name="T84" fmla="*/ 29 w 29"/>
                  <a:gd name="T8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46">
                    <a:moveTo>
                      <a:pt x="29" y="45"/>
                    </a:move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7" y="46"/>
                      <a:pt x="27" y="46"/>
                      <a:pt x="26" y="46"/>
                    </a:cubicBezTo>
                    <a:cubicBezTo>
                      <a:pt x="25" y="46"/>
                      <a:pt x="25" y="46"/>
                      <a:pt x="24" y="46"/>
                    </a:cubicBezTo>
                    <a:cubicBezTo>
                      <a:pt x="24" y="46"/>
                      <a:pt x="23" y="46"/>
                      <a:pt x="23" y="45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0"/>
                    </a:cubicBezTo>
                    <a:cubicBezTo>
                      <a:pt x="26" y="0"/>
                      <a:pt x="26" y="0"/>
                      <a:pt x="27" y="0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3"/>
                      <a:pt x="27" y="3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29" y="44"/>
                      <a:pt x="29" y="45"/>
                      <a:pt x="29" y="45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03" name="Freeform 524">
                <a:extLst>
                  <a:ext uri="{FF2B5EF4-FFF2-40B4-BE49-F238E27FC236}">
                    <a16:creationId xmlns:a16="http://schemas.microsoft.com/office/drawing/2014/main" id="{35173DD2-91DF-4116-BF0D-3C51065C2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2472"/>
                <a:ext cx="29" cy="35"/>
              </a:xfrm>
              <a:custGeom>
                <a:avLst/>
                <a:gdLst>
                  <a:gd name="T0" fmla="*/ 38 w 38"/>
                  <a:gd name="T1" fmla="*/ 7 h 47"/>
                  <a:gd name="T2" fmla="*/ 37 w 38"/>
                  <a:gd name="T3" fmla="*/ 8 h 47"/>
                  <a:gd name="T4" fmla="*/ 37 w 38"/>
                  <a:gd name="T5" fmla="*/ 9 h 47"/>
                  <a:gd name="T6" fmla="*/ 37 w 38"/>
                  <a:gd name="T7" fmla="*/ 9 h 47"/>
                  <a:gd name="T8" fmla="*/ 36 w 38"/>
                  <a:gd name="T9" fmla="*/ 9 h 47"/>
                  <a:gd name="T10" fmla="*/ 35 w 38"/>
                  <a:gd name="T11" fmla="*/ 9 h 47"/>
                  <a:gd name="T12" fmla="*/ 32 w 38"/>
                  <a:gd name="T13" fmla="*/ 7 h 47"/>
                  <a:gd name="T14" fmla="*/ 28 w 38"/>
                  <a:gd name="T15" fmla="*/ 6 h 47"/>
                  <a:gd name="T16" fmla="*/ 23 w 38"/>
                  <a:gd name="T17" fmla="*/ 5 h 47"/>
                  <a:gd name="T18" fmla="*/ 16 w 38"/>
                  <a:gd name="T19" fmla="*/ 6 h 47"/>
                  <a:gd name="T20" fmla="*/ 11 w 38"/>
                  <a:gd name="T21" fmla="*/ 10 h 47"/>
                  <a:gd name="T22" fmla="*/ 8 w 38"/>
                  <a:gd name="T23" fmla="*/ 16 h 47"/>
                  <a:gd name="T24" fmla="*/ 7 w 38"/>
                  <a:gd name="T25" fmla="*/ 23 h 47"/>
                  <a:gd name="T26" fmla="*/ 8 w 38"/>
                  <a:gd name="T27" fmla="*/ 31 h 47"/>
                  <a:gd name="T28" fmla="*/ 11 w 38"/>
                  <a:gd name="T29" fmla="*/ 37 h 47"/>
                  <a:gd name="T30" fmla="*/ 17 w 38"/>
                  <a:gd name="T31" fmla="*/ 40 h 47"/>
                  <a:gd name="T32" fmla="*/ 23 w 38"/>
                  <a:gd name="T33" fmla="*/ 41 h 47"/>
                  <a:gd name="T34" fmla="*/ 27 w 38"/>
                  <a:gd name="T35" fmla="*/ 41 h 47"/>
                  <a:gd name="T36" fmla="*/ 31 w 38"/>
                  <a:gd name="T37" fmla="*/ 39 h 47"/>
                  <a:gd name="T38" fmla="*/ 31 w 38"/>
                  <a:gd name="T39" fmla="*/ 26 h 47"/>
                  <a:gd name="T40" fmla="*/ 21 w 38"/>
                  <a:gd name="T41" fmla="*/ 26 h 47"/>
                  <a:gd name="T42" fmla="*/ 20 w 38"/>
                  <a:gd name="T43" fmla="*/ 26 h 47"/>
                  <a:gd name="T44" fmla="*/ 20 w 38"/>
                  <a:gd name="T45" fmla="*/ 24 h 47"/>
                  <a:gd name="T46" fmla="*/ 20 w 38"/>
                  <a:gd name="T47" fmla="*/ 23 h 47"/>
                  <a:gd name="T48" fmla="*/ 20 w 38"/>
                  <a:gd name="T49" fmla="*/ 22 h 47"/>
                  <a:gd name="T50" fmla="*/ 20 w 38"/>
                  <a:gd name="T51" fmla="*/ 21 h 47"/>
                  <a:gd name="T52" fmla="*/ 21 w 38"/>
                  <a:gd name="T53" fmla="*/ 21 h 47"/>
                  <a:gd name="T54" fmla="*/ 35 w 38"/>
                  <a:gd name="T55" fmla="*/ 21 h 47"/>
                  <a:gd name="T56" fmla="*/ 36 w 38"/>
                  <a:gd name="T57" fmla="*/ 21 h 47"/>
                  <a:gd name="T58" fmla="*/ 37 w 38"/>
                  <a:gd name="T59" fmla="*/ 22 h 47"/>
                  <a:gd name="T60" fmla="*/ 37 w 38"/>
                  <a:gd name="T61" fmla="*/ 22 h 47"/>
                  <a:gd name="T62" fmla="*/ 37 w 38"/>
                  <a:gd name="T63" fmla="*/ 24 h 47"/>
                  <a:gd name="T64" fmla="*/ 37 w 38"/>
                  <a:gd name="T65" fmla="*/ 41 h 47"/>
                  <a:gd name="T66" fmla="*/ 37 w 38"/>
                  <a:gd name="T67" fmla="*/ 43 h 47"/>
                  <a:gd name="T68" fmla="*/ 36 w 38"/>
                  <a:gd name="T69" fmla="*/ 44 h 47"/>
                  <a:gd name="T70" fmla="*/ 33 w 38"/>
                  <a:gd name="T71" fmla="*/ 45 h 47"/>
                  <a:gd name="T72" fmla="*/ 30 w 38"/>
                  <a:gd name="T73" fmla="*/ 46 h 47"/>
                  <a:gd name="T74" fmla="*/ 26 w 38"/>
                  <a:gd name="T75" fmla="*/ 46 h 47"/>
                  <a:gd name="T76" fmla="*/ 23 w 38"/>
                  <a:gd name="T77" fmla="*/ 47 h 47"/>
                  <a:gd name="T78" fmla="*/ 13 w 38"/>
                  <a:gd name="T79" fmla="*/ 45 h 47"/>
                  <a:gd name="T80" fmla="*/ 6 w 38"/>
                  <a:gd name="T81" fmla="*/ 40 h 47"/>
                  <a:gd name="T82" fmla="*/ 2 w 38"/>
                  <a:gd name="T83" fmla="*/ 33 h 47"/>
                  <a:gd name="T84" fmla="*/ 0 w 38"/>
                  <a:gd name="T85" fmla="*/ 24 h 47"/>
                  <a:gd name="T86" fmla="*/ 2 w 38"/>
                  <a:gd name="T87" fmla="*/ 14 h 47"/>
                  <a:gd name="T88" fmla="*/ 7 w 38"/>
                  <a:gd name="T89" fmla="*/ 6 h 47"/>
                  <a:gd name="T90" fmla="*/ 14 w 38"/>
                  <a:gd name="T91" fmla="*/ 2 h 47"/>
                  <a:gd name="T92" fmla="*/ 23 w 38"/>
                  <a:gd name="T93" fmla="*/ 0 h 47"/>
                  <a:gd name="T94" fmla="*/ 28 w 38"/>
                  <a:gd name="T95" fmla="*/ 0 h 47"/>
                  <a:gd name="T96" fmla="*/ 32 w 38"/>
                  <a:gd name="T97" fmla="*/ 1 h 47"/>
                  <a:gd name="T98" fmla="*/ 35 w 38"/>
                  <a:gd name="T99" fmla="*/ 3 h 47"/>
                  <a:gd name="T100" fmla="*/ 37 w 38"/>
                  <a:gd name="T101" fmla="*/ 4 h 47"/>
                  <a:gd name="T102" fmla="*/ 37 w 38"/>
                  <a:gd name="T103" fmla="*/ 5 h 47"/>
                  <a:gd name="T104" fmla="*/ 38 w 38"/>
                  <a:gd name="T105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" h="47">
                    <a:moveTo>
                      <a:pt x="38" y="7"/>
                    </a:moveTo>
                    <a:cubicBezTo>
                      <a:pt x="38" y="7"/>
                      <a:pt x="37" y="8"/>
                      <a:pt x="37" y="8"/>
                    </a:cubicBezTo>
                    <a:cubicBezTo>
                      <a:pt x="37" y="8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5" y="9"/>
                    </a:cubicBezTo>
                    <a:cubicBezTo>
                      <a:pt x="34" y="8"/>
                      <a:pt x="33" y="8"/>
                      <a:pt x="32" y="7"/>
                    </a:cubicBezTo>
                    <a:cubicBezTo>
                      <a:pt x="31" y="7"/>
                      <a:pt x="30" y="6"/>
                      <a:pt x="28" y="6"/>
                    </a:cubicBezTo>
                    <a:cubicBezTo>
                      <a:pt x="27" y="5"/>
                      <a:pt x="25" y="5"/>
                      <a:pt x="23" y="5"/>
                    </a:cubicBezTo>
                    <a:cubicBezTo>
                      <a:pt x="20" y="5"/>
                      <a:pt x="18" y="6"/>
                      <a:pt x="16" y="6"/>
                    </a:cubicBezTo>
                    <a:cubicBezTo>
                      <a:pt x="14" y="7"/>
                      <a:pt x="13" y="9"/>
                      <a:pt x="11" y="10"/>
                    </a:cubicBezTo>
                    <a:cubicBezTo>
                      <a:pt x="10" y="12"/>
                      <a:pt x="9" y="14"/>
                      <a:pt x="8" y="16"/>
                    </a:cubicBezTo>
                    <a:cubicBezTo>
                      <a:pt x="7" y="18"/>
                      <a:pt x="7" y="21"/>
                      <a:pt x="7" y="23"/>
                    </a:cubicBezTo>
                    <a:cubicBezTo>
                      <a:pt x="7" y="26"/>
                      <a:pt x="7" y="29"/>
                      <a:pt x="8" y="31"/>
                    </a:cubicBezTo>
                    <a:cubicBezTo>
                      <a:pt x="9" y="33"/>
                      <a:pt x="10" y="35"/>
                      <a:pt x="11" y="37"/>
                    </a:cubicBezTo>
                    <a:cubicBezTo>
                      <a:pt x="13" y="38"/>
                      <a:pt x="15" y="39"/>
                      <a:pt x="17" y="40"/>
                    </a:cubicBezTo>
                    <a:cubicBezTo>
                      <a:pt x="19" y="41"/>
                      <a:pt x="21" y="41"/>
                      <a:pt x="23" y="41"/>
                    </a:cubicBezTo>
                    <a:cubicBezTo>
                      <a:pt x="24" y="41"/>
                      <a:pt x="26" y="41"/>
                      <a:pt x="27" y="41"/>
                    </a:cubicBezTo>
                    <a:cubicBezTo>
                      <a:pt x="29" y="41"/>
                      <a:pt x="30" y="40"/>
                      <a:pt x="31" y="39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5"/>
                      <a:pt x="20" y="25"/>
                      <a:pt x="20" y="24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2"/>
                      <a:pt x="37" y="42"/>
                      <a:pt x="37" y="43"/>
                    </a:cubicBezTo>
                    <a:cubicBezTo>
                      <a:pt x="37" y="43"/>
                      <a:pt x="36" y="43"/>
                      <a:pt x="36" y="44"/>
                    </a:cubicBezTo>
                    <a:cubicBezTo>
                      <a:pt x="35" y="44"/>
                      <a:pt x="34" y="44"/>
                      <a:pt x="33" y="45"/>
                    </a:cubicBezTo>
                    <a:cubicBezTo>
                      <a:pt x="32" y="45"/>
                      <a:pt x="31" y="46"/>
                      <a:pt x="30" y="46"/>
                    </a:cubicBezTo>
                    <a:cubicBezTo>
                      <a:pt x="29" y="46"/>
                      <a:pt x="27" y="46"/>
                      <a:pt x="26" y="46"/>
                    </a:cubicBezTo>
                    <a:cubicBezTo>
                      <a:pt x="25" y="47"/>
                      <a:pt x="24" y="47"/>
                      <a:pt x="23" y="47"/>
                    </a:cubicBezTo>
                    <a:cubicBezTo>
                      <a:pt x="19" y="47"/>
                      <a:pt x="16" y="46"/>
                      <a:pt x="13" y="45"/>
                    </a:cubicBezTo>
                    <a:cubicBezTo>
                      <a:pt x="11" y="44"/>
                      <a:pt x="8" y="42"/>
                      <a:pt x="6" y="40"/>
                    </a:cubicBezTo>
                    <a:cubicBezTo>
                      <a:pt x="4" y="38"/>
                      <a:pt x="3" y="36"/>
                      <a:pt x="2" y="33"/>
                    </a:cubicBezTo>
                    <a:cubicBezTo>
                      <a:pt x="1" y="30"/>
                      <a:pt x="0" y="27"/>
                      <a:pt x="0" y="24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5" y="8"/>
                      <a:pt x="7" y="6"/>
                    </a:cubicBezTo>
                    <a:cubicBezTo>
                      <a:pt x="9" y="4"/>
                      <a:pt x="11" y="3"/>
                      <a:pt x="14" y="2"/>
                    </a:cubicBezTo>
                    <a:cubicBezTo>
                      <a:pt x="17" y="0"/>
                      <a:pt x="20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30" y="1"/>
                      <a:pt x="31" y="1"/>
                      <a:pt x="32" y="1"/>
                    </a:cubicBezTo>
                    <a:cubicBezTo>
                      <a:pt x="33" y="2"/>
                      <a:pt x="34" y="2"/>
                      <a:pt x="35" y="3"/>
                    </a:cubicBezTo>
                    <a:cubicBezTo>
                      <a:pt x="36" y="3"/>
                      <a:pt x="36" y="4"/>
                      <a:pt x="37" y="4"/>
                    </a:cubicBezTo>
                    <a:cubicBezTo>
                      <a:pt x="37" y="4"/>
                      <a:pt x="37" y="5"/>
                      <a:pt x="37" y="5"/>
                    </a:cubicBezTo>
                    <a:cubicBezTo>
                      <a:pt x="37" y="5"/>
                      <a:pt x="38" y="6"/>
                      <a:pt x="38" y="7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04" name="Freeform 525">
                <a:extLst>
                  <a:ext uri="{FF2B5EF4-FFF2-40B4-BE49-F238E27FC236}">
                    <a16:creationId xmlns:a16="http://schemas.microsoft.com/office/drawing/2014/main" id="{D92264EC-C511-4170-B950-E458B6726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473"/>
                <a:ext cx="19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4 h 45"/>
                  <a:gd name="T6" fmla="*/ 24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0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0 w 25"/>
                  <a:gd name="T19" fmla="*/ 0 h 45"/>
                  <a:gd name="T20" fmla="*/ 2 w 25"/>
                  <a:gd name="T21" fmla="*/ 0 h 45"/>
                  <a:gd name="T22" fmla="*/ 24 w 25"/>
                  <a:gd name="T23" fmla="*/ 0 h 45"/>
                  <a:gd name="T24" fmla="*/ 24 w 25"/>
                  <a:gd name="T25" fmla="*/ 0 h 45"/>
                  <a:gd name="T26" fmla="*/ 24 w 25"/>
                  <a:gd name="T27" fmla="*/ 0 h 45"/>
                  <a:gd name="T28" fmla="*/ 25 w 25"/>
                  <a:gd name="T29" fmla="*/ 1 h 45"/>
                  <a:gd name="T30" fmla="*/ 25 w 25"/>
                  <a:gd name="T31" fmla="*/ 2 h 45"/>
                  <a:gd name="T32" fmla="*/ 25 w 25"/>
                  <a:gd name="T33" fmla="*/ 3 h 45"/>
                  <a:gd name="T34" fmla="*/ 24 w 25"/>
                  <a:gd name="T35" fmla="*/ 4 h 45"/>
                  <a:gd name="T36" fmla="*/ 24 w 25"/>
                  <a:gd name="T37" fmla="*/ 4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2 w 25"/>
                  <a:gd name="T47" fmla="*/ 19 h 45"/>
                  <a:gd name="T48" fmla="*/ 22 w 25"/>
                  <a:gd name="T49" fmla="*/ 19 h 45"/>
                  <a:gd name="T50" fmla="*/ 22 w 25"/>
                  <a:gd name="T51" fmla="*/ 20 h 45"/>
                  <a:gd name="T52" fmla="*/ 22 w 25"/>
                  <a:gd name="T53" fmla="*/ 21 h 45"/>
                  <a:gd name="T54" fmla="*/ 22 w 25"/>
                  <a:gd name="T55" fmla="*/ 22 h 45"/>
                  <a:gd name="T56" fmla="*/ 22 w 25"/>
                  <a:gd name="T57" fmla="*/ 23 h 45"/>
                  <a:gd name="T58" fmla="*/ 22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4 w 25"/>
                  <a:gd name="T69" fmla="*/ 40 h 45"/>
                  <a:gd name="T70" fmla="*/ 25 w 25"/>
                  <a:gd name="T71" fmla="*/ 41 h 45"/>
                  <a:gd name="T72" fmla="*/ 25 w 25"/>
                  <a:gd name="T73" fmla="*/ 41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3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4"/>
                      <a:pt x="22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05" name="Freeform 526">
                <a:extLst>
                  <a:ext uri="{FF2B5EF4-FFF2-40B4-BE49-F238E27FC236}">
                    <a16:creationId xmlns:a16="http://schemas.microsoft.com/office/drawing/2014/main" id="{A5A8EBAC-0721-4EFC-8383-2BB58AEBD7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9" y="2473"/>
                <a:ext cx="23" cy="34"/>
              </a:xfrm>
              <a:custGeom>
                <a:avLst/>
                <a:gdLst>
                  <a:gd name="T0" fmla="*/ 30 w 30"/>
                  <a:gd name="T1" fmla="*/ 44 h 45"/>
                  <a:gd name="T2" fmla="*/ 30 w 30"/>
                  <a:gd name="T3" fmla="*/ 45 h 45"/>
                  <a:gd name="T4" fmla="*/ 30 w 30"/>
                  <a:gd name="T5" fmla="*/ 45 h 45"/>
                  <a:gd name="T6" fmla="*/ 29 w 30"/>
                  <a:gd name="T7" fmla="*/ 45 h 45"/>
                  <a:gd name="T8" fmla="*/ 27 w 30"/>
                  <a:gd name="T9" fmla="*/ 45 h 45"/>
                  <a:gd name="T10" fmla="*/ 26 w 30"/>
                  <a:gd name="T11" fmla="*/ 45 h 45"/>
                  <a:gd name="T12" fmla="*/ 25 w 30"/>
                  <a:gd name="T13" fmla="*/ 45 h 45"/>
                  <a:gd name="T14" fmla="*/ 24 w 30"/>
                  <a:gd name="T15" fmla="*/ 45 h 45"/>
                  <a:gd name="T16" fmla="*/ 24 w 30"/>
                  <a:gd name="T17" fmla="*/ 44 h 45"/>
                  <a:gd name="T18" fmla="*/ 20 w 30"/>
                  <a:gd name="T19" fmla="*/ 33 h 45"/>
                  <a:gd name="T20" fmla="*/ 18 w 30"/>
                  <a:gd name="T21" fmla="*/ 30 h 45"/>
                  <a:gd name="T22" fmla="*/ 16 w 30"/>
                  <a:gd name="T23" fmla="*/ 27 h 45"/>
                  <a:gd name="T24" fmla="*/ 14 w 30"/>
                  <a:gd name="T25" fmla="*/ 25 h 45"/>
                  <a:gd name="T26" fmla="*/ 10 w 30"/>
                  <a:gd name="T27" fmla="*/ 25 h 45"/>
                  <a:gd name="T28" fmla="*/ 6 w 30"/>
                  <a:gd name="T29" fmla="*/ 25 h 45"/>
                  <a:gd name="T30" fmla="*/ 6 w 30"/>
                  <a:gd name="T31" fmla="*/ 44 h 45"/>
                  <a:gd name="T32" fmla="*/ 6 w 30"/>
                  <a:gd name="T33" fmla="*/ 45 h 45"/>
                  <a:gd name="T34" fmla="*/ 5 w 30"/>
                  <a:gd name="T35" fmla="*/ 45 h 45"/>
                  <a:gd name="T36" fmla="*/ 4 w 30"/>
                  <a:gd name="T37" fmla="*/ 45 h 45"/>
                  <a:gd name="T38" fmla="*/ 3 w 30"/>
                  <a:gd name="T39" fmla="*/ 45 h 45"/>
                  <a:gd name="T40" fmla="*/ 1 w 30"/>
                  <a:gd name="T41" fmla="*/ 45 h 45"/>
                  <a:gd name="T42" fmla="*/ 1 w 30"/>
                  <a:gd name="T43" fmla="*/ 45 h 45"/>
                  <a:gd name="T44" fmla="*/ 0 w 30"/>
                  <a:gd name="T45" fmla="*/ 45 h 45"/>
                  <a:gd name="T46" fmla="*/ 0 w 30"/>
                  <a:gd name="T47" fmla="*/ 44 h 45"/>
                  <a:gd name="T48" fmla="*/ 0 w 30"/>
                  <a:gd name="T49" fmla="*/ 2 h 45"/>
                  <a:gd name="T50" fmla="*/ 1 w 30"/>
                  <a:gd name="T51" fmla="*/ 0 h 45"/>
                  <a:gd name="T52" fmla="*/ 2 w 30"/>
                  <a:gd name="T53" fmla="*/ 0 h 45"/>
                  <a:gd name="T54" fmla="*/ 12 w 30"/>
                  <a:gd name="T55" fmla="*/ 0 h 45"/>
                  <a:gd name="T56" fmla="*/ 15 w 30"/>
                  <a:gd name="T57" fmla="*/ 0 h 45"/>
                  <a:gd name="T58" fmla="*/ 17 w 30"/>
                  <a:gd name="T59" fmla="*/ 0 h 45"/>
                  <a:gd name="T60" fmla="*/ 21 w 30"/>
                  <a:gd name="T61" fmla="*/ 1 h 45"/>
                  <a:gd name="T62" fmla="*/ 25 w 30"/>
                  <a:gd name="T63" fmla="*/ 4 h 45"/>
                  <a:gd name="T64" fmla="*/ 27 w 30"/>
                  <a:gd name="T65" fmla="*/ 7 h 45"/>
                  <a:gd name="T66" fmla="*/ 28 w 30"/>
                  <a:gd name="T67" fmla="*/ 12 h 45"/>
                  <a:gd name="T68" fmla="*/ 27 w 30"/>
                  <a:gd name="T69" fmla="*/ 16 h 45"/>
                  <a:gd name="T70" fmla="*/ 25 w 30"/>
                  <a:gd name="T71" fmla="*/ 19 h 45"/>
                  <a:gd name="T72" fmla="*/ 22 w 30"/>
                  <a:gd name="T73" fmla="*/ 21 h 45"/>
                  <a:gd name="T74" fmla="*/ 19 w 30"/>
                  <a:gd name="T75" fmla="*/ 23 h 45"/>
                  <a:gd name="T76" fmla="*/ 21 w 30"/>
                  <a:gd name="T77" fmla="*/ 24 h 45"/>
                  <a:gd name="T78" fmla="*/ 23 w 30"/>
                  <a:gd name="T79" fmla="*/ 26 h 45"/>
                  <a:gd name="T80" fmla="*/ 24 w 30"/>
                  <a:gd name="T81" fmla="*/ 28 h 45"/>
                  <a:gd name="T82" fmla="*/ 25 w 30"/>
                  <a:gd name="T83" fmla="*/ 32 h 45"/>
                  <a:gd name="T84" fmla="*/ 29 w 30"/>
                  <a:gd name="T85" fmla="*/ 42 h 45"/>
                  <a:gd name="T86" fmla="*/ 30 w 30"/>
                  <a:gd name="T87" fmla="*/ 43 h 45"/>
                  <a:gd name="T88" fmla="*/ 30 w 30"/>
                  <a:gd name="T89" fmla="*/ 44 h 45"/>
                  <a:gd name="T90" fmla="*/ 21 w 30"/>
                  <a:gd name="T91" fmla="*/ 12 h 45"/>
                  <a:gd name="T92" fmla="*/ 20 w 30"/>
                  <a:gd name="T93" fmla="*/ 8 h 45"/>
                  <a:gd name="T94" fmla="*/ 16 w 30"/>
                  <a:gd name="T95" fmla="*/ 5 h 45"/>
                  <a:gd name="T96" fmla="*/ 14 w 30"/>
                  <a:gd name="T97" fmla="*/ 5 h 45"/>
                  <a:gd name="T98" fmla="*/ 11 w 30"/>
                  <a:gd name="T99" fmla="*/ 5 h 45"/>
                  <a:gd name="T100" fmla="*/ 6 w 30"/>
                  <a:gd name="T101" fmla="*/ 5 h 45"/>
                  <a:gd name="T102" fmla="*/ 6 w 30"/>
                  <a:gd name="T103" fmla="*/ 20 h 45"/>
                  <a:gd name="T104" fmla="*/ 12 w 30"/>
                  <a:gd name="T105" fmla="*/ 20 h 45"/>
                  <a:gd name="T106" fmla="*/ 16 w 30"/>
                  <a:gd name="T107" fmla="*/ 19 h 45"/>
                  <a:gd name="T108" fmla="*/ 19 w 30"/>
                  <a:gd name="T109" fmla="*/ 18 h 45"/>
                  <a:gd name="T110" fmla="*/ 21 w 30"/>
                  <a:gd name="T111" fmla="*/ 15 h 45"/>
                  <a:gd name="T112" fmla="*/ 21 w 30"/>
                  <a:gd name="T1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5">
                    <a:moveTo>
                      <a:pt x="30" y="44"/>
                    </a:moveTo>
                    <a:cubicBezTo>
                      <a:pt x="30" y="44"/>
                      <a:pt x="30" y="44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8" y="45"/>
                      <a:pt x="28" y="45"/>
                      <a:pt x="27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2"/>
                      <a:pt x="19" y="31"/>
                      <a:pt x="18" y="30"/>
                    </a:cubicBezTo>
                    <a:cubicBezTo>
                      <a:pt x="17" y="29"/>
                      <a:pt x="17" y="28"/>
                      <a:pt x="16" y="27"/>
                    </a:cubicBezTo>
                    <a:cubicBezTo>
                      <a:pt x="15" y="26"/>
                      <a:pt x="15" y="26"/>
                      <a:pt x="14" y="25"/>
                    </a:cubicBezTo>
                    <a:cubicBezTo>
                      <a:pt x="13" y="25"/>
                      <a:pt x="11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4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9" y="0"/>
                      <a:pt x="20" y="1"/>
                      <a:pt x="21" y="1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6" y="6"/>
                      <a:pt x="27" y="7"/>
                    </a:cubicBezTo>
                    <a:cubicBezTo>
                      <a:pt x="27" y="9"/>
                      <a:pt x="28" y="10"/>
                      <a:pt x="28" y="12"/>
                    </a:cubicBezTo>
                    <a:cubicBezTo>
                      <a:pt x="28" y="13"/>
                      <a:pt x="27" y="14"/>
                      <a:pt x="27" y="16"/>
                    </a:cubicBezTo>
                    <a:cubicBezTo>
                      <a:pt x="27" y="17"/>
                      <a:pt x="26" y="18"/>
                      <a:pt x="25" y="19"/>
                    </a:cubicBezTo>
                    <a:cubicBezTo>
                      <a:pt x="24" y="20"/>
                      <a:pt x="23" y="21"/>
                      <a:pt x="22" y="21"/>
                    </a:cubicBezTo>
                    <a:cubicBezTo>
                      <a:pt x="21" y="22"/>
                      <a:pt x="20" y="23"/>
                      <a:pt x="19" y="23"/>
                    </a:cubicBezTo>
                    <a:cubicBezTo>
                      <a:pt x="20" y="23"/>
                      <a:pt x="20" y="24"/>
                      <a:pt x="21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3" y="27"/>
                      <a:pt x="24" y="28"/>
                      <a:pt x="24" y="28"/>
                    </a:cubicBezTo>
                    <a:cubicBezTo>
                      <a:pt x="24" y="29"/>
                      <a:pt x="25" y="30"/>
                      <a:pt x="25" y="3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2"/>
                      <a:pt x="30" y="43"/>
                      <a:pt x="30" y="43"/>
                    </a:cubicBezTo>
                    <a:cubicBezTo>
                      <a:pt x="30" y="44"/>
                      <a:pt x="30" y="44"/>
                      <a:pt x="30" y="44"/>
                    </a:cubicBezTo>
                    <a:close/>
                    <a:moveTo>
                      <a:pt x="21" y="12"/>
                    </a:moveTo>
                    <a:cubicBezTo>
                      <a:pt x="21" y="10"/>
                      <a:pt x="21" y="9"/>
                      <a:pt x="20" y="8"/>
                    </a:cubicBezTo>
                    <a:cubicBezTo>
                      <a:pt x="19" y="6"/>
                      <a:pt x="18" y="6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5" y="20"/>
                      <a:pt x="16" y="19"/>
                    </a:cubicBezTo>
                    <a:cubicBezTo>
                      <a:pt x="17" y="19"/>
                      <a:pt x="18" y="18"/>
                      <a:pt x="19" y="18"/>
                    </a:cubicBezTo>
                    <a:cubicBezTo>
                      <a:pt x="20" y="17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06" name="Freeform 527">
                <a:extLst>
                  <a:ext uri="{FF2B5EF4-FFF2-40B4-BE49-F238E27FC236}">
                    <a16:creationId xmlns:a16="http://schemas.microsoft.com/office/drawing/2014/main" id="{F5045519-AB74-43A5-A862-BE0F75659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" y="2473"/>
                <a:ext cx="36" cy="34"/>
              </a:xfrm>
              <a:custGeom>
                <a:avLst/>
                <a:gdLst>
                  <a:gd name="T0" fmla="*/ 49 w 49"/>
                  <a:gd name="T1" fmla="*/ 44 h 45"/>
                  <a:gd name="T2" fmla="*/ 49 w 49"/>
                  <a:gd name="T3" fmla="*/ 45 h 45"/>
                  <a:gd name="T4" fmla="*/ 49 w 49"/>
                  <a:gd name="T5" fmla="*/ 45 h 45"/>
                  <a:gd name="T6" fmla="*/ 48 w 49"/>
                  <a:gd name="T7" fmla="*/ 45 h 45"/>
                  <a:gd name="T8" fmla="*/ 46 w 49"/>
                  <a:gd name="T9" fmla="*/ 45 h 45"/>
                  <a:gd name="T10" fmla="*/ 45 w 49"/>
                  <a:gd name="T11" fmla="*/ 45 h 45"/>
                  <a:gd name="T12" fmla="*/ 44 w 49"/>
                  <a:gd name="T13" fmla="*/ 45 h 45"/>
                  <a:gd name="T14" fmla="*/ 44 w 49"/>
                  <a:gd name="T15" fmla="*/ 45 h 45"/>
                  <a:gd name="T16" fmla="*/ 43 w 49"/>
                  <a:gd name="T17" fmla="*/ 44 h 45"/>
                  <a:gd name="T18" fmla="*/ 43 w 49"/>
                  <a:gd name="T19" fmla="*/ 5 h 45"/>
                  <a:gd name="T20" fmla="*/ 43 w 49"/>
                  <a:gd name="T21" fmla="*/ 5 h 45"/>
                  <a:gd name="T22" fmla="*/ 27 w 49"/>
                  <a:gd name="T23" fmla="*/ 44 h 45"/>
                  <a:gd name="T24" fmla="*/ 27 w 49"/>
                  <a:gd name="T25" fmla="*/ 45 h 45"/>
                  <a:gd name="T26" fmla="*/ 26 w 49"/>
                  <a:gd name="T27" fmla="*/ 45 h 45"/>
                  <a:gd name="T28" fmla="*/ 26 w 49"/>
                  <a:gd name="T29" fmla="*/ 45 h 45"/>
                  <a:gd name="T30" fmla="*/ 24 w 49"/>
                  <a:gd name="T31" fmla="*/ 45 h 45"/>
                  <a:gd name="T32" fmla="*/ 23 w 49"/>
                  <a:gd name="T33" fmla="*/ 45 h 45"/>
                  <a:gd name="T34" fmla="*/ 22 w 49"/>
                  <a:gd name="T35" fmla="*/ 45 h 45"/>
                  <a:gd name="T36" fmla="*/ 22 w 49"/>
                  <a:gd name="T37" fmla="*/ 45 h 45"/>
                  <a:gd name="T38" fmla="*/ 21 w 49"/>
                  <a:gd name="T39" fmla="*/ 44 h 45"/>
                  <a:gd name="T40" fmla="*/ 6 w 49"/>
                  <a:gd name="T41" fmla="*/ 5 h 45"/>
                  <a:gd name="T42" fmla="*/ 6 w 49"/>
                  <a:gd name="T43" fmla="*/ 5 h 45"/>
                  <a:gd name="T44" fmla="*/ 6 w 49"/>
                  <a:gd name="T45" fmla="*/ 44 h 45"/>
                  <a:gd name="T46" fmla="*/ 6 w 49"/>
                  <a:gd name="T47" fmla="*/ 45 h 45"/>
                  <a:gd name="T48" fmla="*/ 5 w 49"/>
                  <a:gd name="T49" fmla="*/ 45 h 45"/>
                  <a:gd name="T50" fmla="*/ 4 w 49"/>
                  <a:gd name="T51" fmla="*/ 45 h 45"/>
                  <a:gd name="T52" fmla="*/ 3 w 49"/>
                  <a:gd name="T53" fmla="*/ 45 h 45"/>
                  <a:gd name="T54" fmla="*/ 2 w 49"/>
                  <a:gd name="T55" fmla="*/ 45 h 45"/>
                  <a:gd name="T56" fmla="*/ 1 w 49"/>
                  <a:gd name="T57" fmla="*/ 45 h 45"/>
                  <a:gd name="T58" fmla="*/ 0 w 49"/>
                  <a:gd name="T59" fmla="*/ 45 h 45"/>
                  <a:gd name="T60" fmla="*/ 0 w 49"/>
                  <a:gd name="T61" fmla="*/ 44 h 45"/>
                  <a:gd name="T62" fmla="*/ 0 w 49"/>
                  <a:gd name="T63" fmla="*/ 2 h 45"/>
                  <a:gd name="T64" fmla="*/ 1 w 49"/>
                  <a:gd name="T65" fmla="*/ 0 h 45"/>
                  <a:gd name="T66" fmla="*/ 3 w 49"/>
                  <a:gd name="T67" fmla="*/ 0 h 45"/>
                  <a:gd name="T68" fmla="*/ 6 w 49"/>
                  <a:gd name="T69" fmla="*/ 0 h 45"/>
                  <a:gd name="T70" fmla="*/ 8 w 49"/>
                  <a:gd name="T71" fmla="*/ 0 h 45"/>
                  <a:gd name="T72" fmla="*/ 10 w 49"/>
                  <a:gd name="T73" fmla="*/ 0 h 45"/>
                  <a:gd name="T74" fmla="*/ 11 w 49"/>
                  <a:gd name="T75" fmla="*/ 2 h 45"/>
                  <a:gd name="T76" fmla="*/ 12 w 49"/>
                  <a:gd name="T77" fmla="*/ 3 h 45"/>
                  <a:gd name="T78" fmla="*/ 25 w 49"/>
                  <a:gd name="T79" fmla="*/ 36 h 45"/>
                  <a:gd name="T80" fmla="*/ 25 w 49"/>
                  <a:gd name="T81" fmla="*/ 36 h 45"/>
                  <a:gd name="T82" fmla="*/ 38 w 49"/>
                  <a:gd name="T83" fmla="*/ 3 h 45"/>
                  <a:gd name="T84" fmla="*/ 39 w 49"/>
                  <a:gd name="T85" fmla="*/ 2 h 45"/>
                  <a:gd name="T86" fmla="*/ 40 w 49"/>
                  <a:gd name="T87" fmla="*/ 0 h 45"/>
                  <a:gd name="T88" fmla="*/ 41 w 49"/>
                  <a:gd name="T89" fmla="*/ 0 h 45"/>
                  <a:gd name="T90" fmla="*/ 43 w 49"/>
                  <a:gd name="T91" fmla="*/ 0 h 45"/>
                  <a:gd name="T92" fmla="*/ 47 w 49"/>
                  <a:gd name="T93" fmla="*/ 0 h 45"/>
                  <a:gd name="T94" fmla="*/ 48 w 49"/>
                  <a:gd name="T95" fmla="*/ 0 h 45"/>
                  <a:gd name="T96" fmla="*/ 49 w 49"/>
                  <a:gd name="T97" fmla="*/ 0 h 45"/>
                  <a:gd name="T98" fmla="*/ 49 w 49"/>
                  <a:gd name="T99" fmla="*/ 1 h 45"/>
                  <a:gd name="T100" fmla="*/ 49 w 49"/>
                  <a:gd name="T101" fmla="*/ 2 h 45"/>
                  <a:gd name="T102" fmla="*/ 49 w 49"/>
                  <a:gd name="T103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45">
                    <a:moveTo>
                      <a:pt x="49" y="44"/>
                    </a:moveTo>
                    <a:cubicBezTo>
                      <a:pt x="49" y="44"/>
                      <a:pt x="49" y="44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8" y="45"/>
                      <a:pt x="48" y="45"/>
                    </a:cubicBezTo>
                    <a:cubicBezTo>
                      <a:pt x="48" y="45"/>
                      <a:pt x="47" y="45"/>
                      <a:pt x="46" y="45"/>
                    </a:cubicBezTo>
                    <a:cubicBezTo>
                      <a:pt x="46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4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3" y="45"/>
                      <a:pt x="23" y="45"/>
                    </a:cubicBezTo>
                    <a:cubicBezTo>
                      <a:pt x="23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1" y="44"/>
                      <a:pt x="21" y="4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4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1" y="2"/>
                      <a:pt x="11" y="3"/>
                      <a:pt x="12" y="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39" y="2"/>
                      <a:pt x="39" y="2"/>
                    </a:cubicBezTo>
                    <a:cubicBezTo>
                      <a:pt x="39" y="1"/>
                      <a:pt x="40" y="1"/>
                      <a:pt x="4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2" y="0"/>
                      <a:pt x="4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9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"/>
                      <a:pt x="49" y="2"/>
                      <a:pt x="49" y="2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07" name="Freeform 528">
                <a:extLst>
                  <a:ext uri="{FF2B5EF4-FFF2-40B4-BE49-F238E27FC236}">
                    <a16:creationId xmlns:a16="http://schemas.microsoft.com/office/drawing/2014/main" id="{5D07DDEE-70D3-4AE8-9692-4E9D0AA049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1" y="2472"/>
                <a:ext cx="30" cy="35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2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2 h 46"/>
                  <a:gd name="T42" fmla="*/ 16 w 39"/>
                  <a:gd name="T43" fmla="*/ 1 h 46"/>
                  <a:gd name="T44" fmla="*/ 16 w 39"/>
                  <a:gd name="T45" fmla="*/ 1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1 h 46"/>
                  <a:gd name="T54" fmla="*/ 23 w 39"/>
                  <a:gd name="T55" fmla="*/ 1 h 46"/>
                  <a:gd name="T56" fmla="*/ 23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9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5"/>
                      <a:pt x="32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08" name="Freeform 529">
                <a:extLst>
                  <a:ext uri="{FF2B5EF4-FFF2-40B4-BE49-F238E27FC236}">
                    <a16:creationId xmlns:a16="http://schemas.microsoft.com/office/drawing/2014/main" id="{22011457-C6FB-4DFE-837C-667E927F2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6" y="2472"/>
                <a:ext cx="26" cy="35"/>
              </a:xfrm>
              <a:custGeom>
                <a:avLst/>
                <a:gdLst>
                  <a:gd name="T0" fmla="*/ 35 w 35"/>
                  <a:gd name="T1" fmla="*/ 44 h 46"/>
                  <a:gd name="T2" fmla="*/ 34 w 35"/>
                  <a:gd name="T3" fmla="*/ 45 h 46"/>
                  <a:gd name="T4" fmla="*/ 34 w 35"/>
                  <a:gd name="T5" fmla="*/ 46 h 46"/>
                  <a:gd name="T6" fmla="*/ 33 w 35"/>
                  <a:gd name="T7" fmla="*/ 46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6 h 46"/>
                  <a:gd name="T14" fmla="*/ 27 w 35"/>
                  <a:gd name="T15" fmla="*/ 45 h 46"/>
                  <a:gd name="T16" fmla="*/ 26 w 35"/>
                  <a:gd name="T17" fmla="*/ 44 h 46"/>
                  <a:gd name="T18" fmla="*/ 24 w 35"/>
                  <a:gd name="T19" fmla="*/ 42 h 46"/>
                  <a:gd name="T20" fmla="*/ 10 w 35"/>
                  <a:gd name="T21" fmla="*/ 16 h 46"/>
                  <a:gd name="T22" fmla="*/ 8 w 35"/>
                  <a:gd name="T23" fmla="*/ 12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8 h 46"/>
                  <a:gd name="T32" fmla="*/ 6 w 35"/>
                  <a:gd name="T33" fmla="*/ 45 h 46"/>
                  <a:gd name="T34" fmla="*/ 6 w 35"/>
                  <a:gd name="T35" fmla="*/ 46 h 46"/>
                  <a:gd name="T36" fmla="*/ 6 w 35"/>
                  <a:gd name="T37" fmla="*/ 46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6 h 46"/>
                  <a:gd name="T46" fmla="*/ 0 w 35"/>
                  <a:gd name="T47" fmla="*/ 46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1 h 46"/>
                  <a:gd name="T56" fmla="*/ 6 w 35"/>
                  <a:gd name="T57" fmla="*/ 1 h 46"/>
                  <a:gd name="T58" fmla="*/ 8 w 35"/>
                  <a:gd name="T59" fmla="*/ 1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4 w 35"/>
                  <a:gd name="T69" fmla="*/ 28 h 46"/>
                  <a:gd name="T70" fmla="*/ 25 w 35"/>
                  <a:gd name="T71" fmla="*/ 31 h 46"/>
                  <a:gd name="T72" fmla="*/ 27 w 35"/>
                  <a:gd name="T73" fmla="*/ 35 h 46"/>
                  <a:gd name="T74" fmla="*/ 29 w 35"/>
                  <a:gd name="T75" fmla="*/ 38 h 46"/>
                  <a:gd name="T76" fmla="*/ 29 w 35"/>
                  <a:gd name="T77" fmla="*/ 38 h 46"/>
                  <a:gd name="T78" fmla="*/ 29 w 35"/>
                  <a:gd name="T79" fmla="*/ 32 h 46"/>
                  <a:gd name="T80" fmla="*/ 29 w 35"/>
                  <a:gd name="T81" fmla="*/ 26 h 46"/>
                  <a:gd name="T82" fmla="*/ 29 w 35"/>
                  <a:gd name="T83" fmla="*/ 2 h 46"/>
                  <a:gd name="T84" fmla="*/ 29 w 35"/>
                  <a:gd name="T85" fmla="*/ 1 h 46"/>
                  <a:gd name="T86" fmla="*/ 29 w 35"/>
                  <a:gd name="T87" fmla="*/ 1 h 46"/>
                  <a:gd name="T88" fmla="*/ 30 w 35"/>
                  <a:gd name="T89" fmla="*/ 1 h 46"/>
                  <a:gd name="T90" fmla="*/ 32 w 35"/>
                  <a:gd name="T91" fmla="*/ 0 h 46"/>
                  <a:gd name="T92" fmla="*/ 33 w 35"/>
                  <a:gd name="T93" fmla="*/ 1 h 46"/>
                  <a:gd name="T94" fmla="*/ 34 w 35"/>
                  <a:gd name="T95" fmla="*/ 1 h 46"/>
                  <a:gd name="T96" fmla="*/ 34 w 35"/>
                  <a:gd name="T97" fmla="*/ 1 h 46"/>
                  <a:gd name="T98" fmla="*/ 35 w 35"/>
                  <a:gd name="T99" fmla="*/ 2 h 46"/>
                  <a:gd name="T100" fmla="*/ 35 w 35"/>
                  <a:gd name="T101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4"/>
                    </a:moveTo>
                    <a:cubicBezTo>
                      <a:pt x="35" y="44"/>
                      <a:pt x="35" y="44"/>
                      <a:pt x="34" y="45"/>
                    </a:cubicBezTo>
                    <a:cubicBezTo>
                      <a:pt x="34" y="45"/>
                      <a:pt x="34" y="45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8" y="46"/>
                    </a:cubicBezTo>
                    <a:cubicBezTo>
                      <a:pt x="28" y="46"/>
                      <a:pt x="27" y="46"/>
                      <a:pt x="27" y="45"/>
                    </a:cubicBezTo>
                    <a:cubicBezTo>
                      <a:pt x="27" y="45"/>
                      <a:pt x="26" y="44"/>
                      <a:pt x="26" y="44"/>
                    </a:cubicBezTo>
                    <a:cubicBezTo>
                      <a:pt x="25" y="43"/>
                      <a:pt x="25" y="43"/>
                      <a:pt x="24" y="4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4"/>
                      <a:pt x="9" y="13"/>
                      <a:pt x="8" y="12"/>
                    </a:cubicBezTo>
                    <a:cubicBezTo>
                      <a:pt x="8" y="10"/>
                      <a:pt x="7" y="9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1" y="4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7"/>
                      <a:pt x="24" y="28"/>
                    </a:cubicBezTo>
                    <a:cubicBezTo>
                      <a:pt x="24" y="29"/>
                      <a:pt x="25" y="30"/>
                      <a:pt x="25" y="31"/>
                    </a:cubicBezTo>
                    <a:cubicBezTo>
                      <a:pt x="26" y="32"/>
                      <a:pt x="26" y="33"/>
                      <a:pt x="27" y="35"/>
                    </a:cubicBezTo>
                    <a:cubicBezTo>
                      <a:pt x="28" y="36"/>
                      <a:pt x="28" y="37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6"/>
                      <a:pt x="29" y="34"/>
                      <a:pt x="29" y="32"/>
                    </a:cubicBezTo>
                    <a:cubicBezTo>
                      <a:pt x="29" y="30"/>
                      <a:pt x="29" y="28"/>
                      <a:pt x="29" y="26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1"/>
                      <a:pt x="30" y="1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2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09" name="Freeform 530">
                <a:extLst>
                  <a:ext uri="{FF2B5EF4-FFF2-40B4-BE49-F238E27FC236}">
                    <a16:creationId xmlns:a16="http://schemas.microsoft.com/office/drawing/2014/main" id="{B09599A1-D2A0-4FB1-8ED8-6D6CEB8C1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" y="2472"/>
                <a:ext cx="24" cy="35"/>
              </a:xfrm>
              <a:custGeom>
                <a:avLst/>
                <a:gdLst>
                  <a:gd name="T0" fmla="*/ 19 w 33"/>
                  <a:gd name="T1" fmla="*/ 28 h 46"/>
                  <a:gd name="T2" fmla="*/ 19 w 33"/>
                  <a:gd name="T3" fmla="*/ 45 h 46"/>
                  <a:gd name="T4" fmla="*/ 19 w 33"/>
                  <a:gd name="T5" fmla="*/ 46 h 46"/>
                  <a:gd name="T6" fmla="*/ 19 w 33"/>
                  <a:gd name="T7" fmla="*/ 46 h 46"/>
                  <a:gd name="T8" fmla="*/ 18 w 33"/>
                  <a:gd name="T9" fmla="*/ 46 h 46"/>
                  <a:gd name="T10" fmla="*/ 16 w 33"/>
                  <a:gd name="T11" fmla="*/ 46 h 46"/>
                  <a:gd name="T12" fmla="*/ 15 w 33"/>
                  <a:gd name="T13" fmla="*/ 46 h 46"/>
                  <a:gd name="T14" fmla="*/ 14 w 33"/>
                  <a:gd name="T15" fmla="*/ 46 h 46"/>
                  <a:gd name="T16" fmla="*/ 13 w 33"/>
                  <a:gd name="T17" fmla="*/ 46 h 46"/>
                  <a:gd name="T18" fmla="*/ 13 w 33"/>
                  <a:gd name="T19" fmla="*/ 45 h 46"/>
                  <a:gd name="T20" fmla="*/ 13 w 33"/>
                  <a:gd name="T21" fmla="*/ 28 h 46"/>
                  <a:gd name="T22" fmla="*/ 0 w 33"/>
                  <a:gd name="T23" fmla="*/ 3 h 46"/>
                  <a:gd name="T24" fmla="*/ 0 w 33"/>
                  <a:gd name="T25" fmla="*/ 1 h 46"/>
                  <a:gd name="T26" fmla="*/ 0 w 33"/>
                  <a:gd name="T27" fmla="*/ 1 h 46"/>
                  <a:gd name="T28" fmla="*/ 1 w 33"/>
                  <a:gd name="T29" fmla="*/ 0 h 46"/>
                  <a:gd name="T30" fmla="*/ 3 w 33"/>
                  <a:gd name="T31" fmla="*/ 0 h 46"/>
                  <a:gd name="T32" fmla="*/ 4 w 33"/>
                  <a:gd name="T33" fmla="*/ 0 h 46"/>
                  <a:gd name="T34" fmla="*/ 6 w 33"/>
                  <a:gd name="T35" fmla="*/ 1 h 46"/>
                  <a:gd name="T36" fmla="*/ 6 w 33"/>
                  <a:gd name="T37" fmla="*/ 1 h 46"/>
                  <a:gd name="T38" fmla="*/ 6 w 33"/>
                  <a:gd name="T39" fmla="*/ 2 h 46"/>
                  <a:gd name="T40" fmla="*/ 13 w 33"/>
                  <a:gd name="T41" fmla="*/ 15 h 46"/>
                  <a:gd name="T42" fmla="*/ 15 w 33"/>
                  <a:gd name="T43" fmla="*/ 19 h 46"/>
                  <a:gd name="T44" fmla="*/ 16 w 33"/>
                  <a:gd name="T45" fmla="*/ 23 h 46"/>
                  <a:gd name="T46" fmla="*/ 16 w 33"/>
                  <a:gd name="T47" fmla="*/ 23 h 46"/>
                  <a:gd name="T48" fmla="*/ 18 w 33"/>
                  <a:gd name="T49" fmla="*/ 19 h 46"/>
                  <a:gd name="T50" fmla="*/ 20 w 33"/>
                  <a:gd name="T51" fmla="*/ 15 h 46"/>
                  <a:gd name="T52" fmla="*/ 26 w 33"/>
                  <a:gd name="T53" fmla="*/ 2 h 46"/>
                  <a:gd name="T54" fmla="*/ 26 w 33"/>
                  <a:gd name="T55" fmla="*/ 1 h 46"/>
                  <a:gd name="T56" fmla="*/ 27 w 33"/>
                  <a:gd name="T57" fmla="*/ 1 h 46"/>
                  <a:gd name="T58" fmla="*/ 28 w 33"/>
                  <a:gd name="T59" fmla="*/ 0 h 46"/>
                  <a:gd name="T60" fmla="*/ 29 w 33"/>
                  <a:gd name="T61" fmla="*/ 0 h 46"/>
                  <a:gd name="T62" fmla="*/ 31 w 33"/>
                  <a:gd name="T63" fmla="*/ 0 h 46"/>
                  <a:gd name="T64" fmla="*/ 32 w 33"/>
                  <a:gd name="T65" fmla="*/ 1 h 46"/>
                  <a:gd name="T66" fmla="*/ 33 w 33"/>
                  <a:gd name="T67" fmla="*/ 1 h 46"/>
                  <a:gd name="T68" fmla="*/ 32 w 33"/>
                  <a:gd name="T69" fmla="*/ 3 h 46"/>
                  <a:gd name="T70" fmla="*/ 19 w 33"/>
                  <a:gd name="T71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46">
                    <a:moveTo>
                      <a:pt x="19" y="28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6" y="46"/>
                    </a:cubicBezTo>
                    <a:cubicBezTo>
                      <a:pt x="16" y="46"/>
                      <a:pt x="15" y="46"/>
                      <a:pt x="15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3" y="46"/>
                      <a:pt x="13" y="4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4" y="17"/>
                      <a:pt x="15" y="19"/>
                    </a:cubicBezTo>
                    <a:cubicBezTo>
                      <a:pt x="15" y="20"/>
                      <a:pt x="16" y="21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1"/>
                      <a:pt x="17" y="20"/>
                      <a:pt x="18" y="19"/>
                    </a:cubicBezTo>
                    <a:cubicBezTo>
                      <a:pt x="19" y="17"/>
                      <a:pt x="19" y="16"/>
                      <a:pt x="20" y="1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2"/>
                      <a:pt x="32" y="2"/>
                      <a:pt x="32" y="3"/>
                    </a:cubicBez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10" name="Freeform 531">
                <a:extLst>
                  <a:ext uri="{FF2B5EF4-FFF2-40B4-BE49-F238E27FC236}">
                    <a16:creationId xmlns:a16="http://schemas.microsoft.com/office/drawing/2014/main" id="{B93C4C78-A5CF-4548-BE99-C372F62B8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" y="2276"/>
                <a:ext cx="26" cy="34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5 h 46"/>
                  <a:gd name="T4" fmla="*/ 33 w 34"/>
                  <a:gd name="T5" fmla="*/ 45 h 46"/>
                  <a:gd name="T6" fmla="*/ 32 w 34"/>
                  <a:gd name="T7" fmla="*/ 46 h 46"/>
                  <a:gd name="T8" fmla="*/ 31 w 34"/>
                  <a:gd name="T9" fmla="*/ 46 h 46"/>
                  <a:gd name="T10" fmla="*/ 29 w 34"/>
                  <a:gd name="T11" fmla="*/ 46 h 46"/>
                  <a:gd name="T12" fmla="*/ 28 w 34"/>
                  <a:gd name="T13" fmla="*/ 46 h 46"/>
                  <a:gd name="T14" fmla="*/ 26 w 34"/>
                  <a:gd name="T15" fmla="*/ 45 h 46"/>
                  <a:gd name="T16" fmla="*/ 25 w 34"/>
                  <a:gd name="T17" fmla="*/ 44 h 46"/>
                  <a:gd name="T18" fmla="*/ 24 w 34"/>
                  <a:gd name="T19" fmla="*/ 42 h 46"/>
                  <a:gd name="T20" fmla="*/ 10 w 34"/>
                  <a:gd name="T21" fmla="*/ 16 h 46"/>
                  <a:gd name="T22" fmla="*/ 8 w 34"/>
                  <a:gd name="T23" fmla="*/ 11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8 h 46"/>
                  <a:gd name="T32" fmla="*/ 6 w 34"/>
                  <a:gd name="T33" fmla="*/ 45 h 46"/>
                  <a:gd name="T34" fmla="*/ 6 w 34"/>
                  <a:gd name="T35" fmla="*/ 46 h 46"/>
                  <a:gd name="T36" fmla="*/ 5 w 34"/>
                  <a:gd name="T37" fmla="*/ 46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0 w 34"/>
                  <a:gd name="T45" fmla="*/ 46 h 46"/>
                  <a:gd name="T46" fmla="*/ 0 w 34"/>
                  <a:gd name="T47" fmla="*/ 46 h 46"/>
                  <a:gd name="T48" fmla="*/ 0 w 34"/>
                  <a:gd name="T49" fmla="*/ 45 h 46"/>
                  <a:gd name="T50" fmla="*/ 0 w 34"/>
                  <a:gd name="T51" fmla="*/ 3 h 46"/>
                  <a:gd name="T52" fmla="*/ 0 w 34"/>
                  <a:gd name="T53" fmla="*/ 1 h 46"/>
                  <a:gd name="T54" fmla="*/ 2 w 34"/>
                  <a:gd name="T55" fmla="*/ 0 h 46"/>
                  <a:gd name="T56" fmla="*/ 5 w 34"/>
                  <a:gd name="T57" fmla="*/ 0 h 46"/>
                  <a:gd name="T58" fmla="*/ 7 w 34"/>
                  <a:gd name="T59" fmla="*/ 1 h 46"/>
                  <a:gd name="T60" fmla="*/ 8 w 34"/>
                  <a:gd name="T61" fmla="*/ 1 h 46"/>
                  <a:gd name="T62" fmla="*/ 9 w 34"/>
                  <a:gd name="T63" fmla="*/ 2 h 46"/>
                  <a:gd name="T64" fmla="*/ 10 w 34"/>
                  <a:gd name="T65" fmla="*/ 4 h 46"/>
                  <a:gd name="T66" fmla="*/ 21 w 34"/>
                  <a:gd name="T67" fmla="*/ 24 h 46"/>
                  <a:gd name="T68" fmla="*/ 23 w 34"/>
                  <a:gd name="T69" fmla="*/ 28 h 46"/>
                  <a:gd name="T70" fmla="*/ 25 w 34"/>
                  <a:gd name="T71" fmla="*/ 31 h 46"/>
                  <a:gd name="T72" fmla="*/ 26 w 34"/>
                  <a:gd name="T73" fmla="*/ 34 h 46"/>
                  <a:gd name="T74" fmla="*/ 28 w 34"/>
                  <a:gd name="T75" fmla="*/ 38 h 46"/>
                  <a:gd name="T76" fmla="*/ 28 w 34"/>
                  <a:gd name="T77" fmla="*/ 38 h 46"/>
                  <a:gd name="T78" fmla="*/ 28 w 34"/>
                  <a:gd name="T79" fmla="*/ 32 h 46"/>
                  <a:gd name="T80" fmla="*/ 28 w 34"/>
                  <a:gd name="T81" fmla="*/ 26 h 46"/>
                  <a:gd name="T82" fmla="*/ 28 w 34"/>
                  <a:gd name="T83" fmla="*/ 1 h 46"/>
                  <a:gd name="T84" fmla="*/ 28 w 34"/>
                  <a:gd name="T85" fmla="*/ 1 h 46"/>
                  <a:gd name="T86" fmla="*/ 29 w 34"/>
                  <a:gd name="T87" fmla="*/ 1 h 46"/>
                  <a:gd name="T88" fmla="*/ 30 w 34"/>
                  <a:gd name="T89" fmla="*/ 0 h 46"/>
                  <a:gd name="T90" fmla="*/ 31 w 34"/>
                  <a:gd name="T91" fmla="*/ 0 h 46"/>
                  <a:gd name="T92" fmla="*/ 32 w 34"/>
                  <a:gd name="T93" fmla="*/ 0 h 46"/>
                  <a:gd name="T94" fmla="*/ 33 w 34"/>
                  <a:gd name="T95" fmla="*/ 1 h 46"/>
                  <a:gd name="T96" fmla="*/ 34 w 34"/>
                  <a:gd name="T97" fmla="*/ 1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4"/>
                      <a:pt x="34" y="44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2" y="46"/>
                    </a:cubicBezTo>
                    <a:cubicBezTo>
                      <a:pt x="32" y="46"/>
                      <a:pt x="32" y="46"/>
                      <a:pt x="3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27" y="46"/>
                      <a:pt x="27" y="46"/>
                      <a:pt x="26" y="45"/>
                    </a:cubicBezTo>
                    <a:cubicBezTo>
                      <a:pt x="26" y="45"/>
                      <a:pt x="25" y="44"/>
                      <a:pt x="25" y="44"/>
                    </a:cubicBezTo>
                    <a:cubicBezTo>
                      <a:pt x="25" y="43"/>
                      <a:pt x="24" y="42"/>
                      <a:pt x="24" y="4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7" y="10"/>
                      <a:pt x="6" y="9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7"/>
                      <a:pt x="23" y="28"/>
                    </a:cubicBezTo>
                    <a:cubicBezTo>
                      <a:pt x="24" y="29"/>
                      <a:pt x="24" y="30"/>
                      <a:pt x="25" y="31"/>
                    </a:cubicBezTo>
                    <a:cubicBezTo>
                      <a:pt x="25" y="32"/>
                      <a:pt x="26" y="33"/>
                      <a:pt x="26" y="34"/>
                    </a:cubicBezTo>
                    <a:cubicBezTo>
                      <a:pt x="27" y="36"/>
                      <a:pt x="27" y="37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6"/>
                      <a:pt x="28" y="34"/>
                      <a:pt x="28" y="32"/>
                    </a:cubicBezTo>
                    <a:cubicBezTo>
                      <a:pt x="28" y="30"/>
                      <a:pt x="28" y="28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9" y="1"/>
                    </a:cubicBezTo>
                    <a:cubicBezTo>
                      <a:pt x="29" y="1"/>
                      <a:pt x="29" y="0"/>
                      <a:pt x="30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1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11" name="Freeform 532">
                <a:extLst>
                  <a:ext uri="{FF2B5EF4-FFF2-40B4-BE49-F238E27FC236}">
                    <a16:creationId xmlns:a16="http://schemas.microsoft.com/office/drawing/2014/main" id="{0E25319E-24F3-4725-A4C3-1705BB5E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" y="2276"/>
                <a:ext cx="19" cy="34"/>
              </a:xfrm>
              <a:custGeom>
                <a:avLst/>
                <a:gdLst>
                  <a:gd name="T0" fmla="*/ 25 w 25"/>
                  <a:gd name="T1" fmla="*/ 43 h 46"/>
                  <a:gd name="T2" fmla="*/ 25 w 25"/>
                  <a:gd name="T3" fmla="*/ 45 h 46"/>
                  <a:gd name="T4" fmla="*/ 25 w 25"/>
                  <a:gd name="T5" fmla="*/ 45 h 46"/>
                  <a:gd name="T6" fmla="*/ 25 w 25"/>
                  <a:gd name="T7" fmla="*/ 46 h 46"/>
                  <a:gd name="T8" fmla="*/ 24 w 25"/>
                  <a:gd name="T9" fmla="*/ 46 h 46"/>
                  <a:gd name="T10" fmla="*/ 2 w 25"/>
                  <a:gd name="T11" fmla="*/ 46 h 46"/>
                  <a:gd name="T12" fmla="*/ 1 w 25"/>
                  <a:gd name="T13" fmla="*/ 45 h 46"/>
                  <a:gd name="T14" fmla="*/ 0 w 25"/>
                  <a:gd name="T15" fmla="*/ 43 h 46"/>
                  <a:gd name="T16" fmla="*/ 0 w 25"/>
                  <a:gd name="T17" fmla="*/ 3 h 46"/>
                  <a:gd name="T18" fmla="*/ 1 w 25"/>
                  <a:gd name="T19" fmla="*/ 1 h 46"/>
                  <a:gd name="T20" fmla="*/ 2 w 25"/>
                  <a:gd name="T21" fmla="*/ 0 h 46"/>
                  <a:gd name="T22" fmla="*/ 24 w 25"/>
                  <a:gd name="T23" fmla="*/ 0 h 46"/>
                  <a:gd name="T24" fmla="*/ 24 w 25"/>
                  <a:gd name="T25" fmla="*/ 1 h 46"/>
                  <a:gd name="T26" fmla="*/ 25 w 25"/>
                  <a:gd name="T27" fmla="*/ 1 h 46"/>
                  <a:gd name="T28" fmla="*/ 25 w 25"/>
                  <a:gd name="T29" fmla="*/ 2 h 46"/>
                  <a:gd name="T30" fmla="*/ 25 w 25"/>
                  <a:gd name="T31" fmla="*/ 3 h 46"/>
                  <a:gd name="T32" fmla="*/ 25 w 25"/>
                  <a:gd name="T33" fmla="*/ 4 h 46"/>
                  <a:gd name="T34" fmla="*/ 25 w 25"/>
                  <a:gd name="T35" fmla="*/ 5 h 46"/>
                  <a:gd name="T36" fmla="*/ 24 w 25"/>
                  <a:gd name="T37" fmla="*/ 5 h 46"/>
                  <a:gd name="T38" fmla="*/ 24 w 25"/>
                  <a:gd name="T39" fmla="*/ 5 h 46"/>
                  <a:gd name="T40" fmla="*/ 6 w 25"/>
                  <a:gd name="T41" fmla="*/ 5 h 46"/>
                  <a:gd name="T42" fmla="*/ 6 w 25"/>
                  <a:gd name="T43" fmla="*/ 20 h 46"/>
                  <a:gd name="T44" fmla="*/ 21 w 25"/>
                  <a:gd name="T45" fmla="*/ 20 h 46"/>
                  <a:gd name="T46" fmla="*/ 22 w 25"/>
                  <a:gd name="T47" fmla="*/ 20 h 46"/>
                  <a:gd name="T48" fmla="*/ 22 w 25"/>
                  <a:gd name="T49" fmla="*/ 20 h 46"/>
                  <a:gd name="T50" fmla="*/ 23 w 25"/>
                  <a:gd name="T51" fmla="*/ 21 h 46"/>
                  <a:gd name="T52" fmla="*/ 23 w 25"/>
                  <a:gd name="T53" fmla="*/ 22 h 46"/>
                  <a:gd name="T54" fmla="*/ 23 w 25"/>
                  <a:gd name="T55" fmla="*/ 23 h 46"/>
                  <a:gd name="T56" fmla="*/ 22 w 25"/>
                  <a:gd name="T57" fmla="*/ 24 h 46"/>
                  <a:gd name="T58" fmla="*/ 22 w 25"/>
                  <a:gd name="T59" fmla="*/ 25 h 46"/>
                  <a:gd name="T60" fmla="*/ 21 w 25"/>
                  <a:gd name="T61" fmla="*/ 25 h 46"/>
                  <a:gd name="T62" fmla="*/ 6 w 25"/>
                  <a:gd name="T63" fmla="*/ 25 h 46"/>
                  <a:gd name="T64" fmla="*/ 6 w 25"/>
                  <a:gd name="T65" fmla="*/ 41 h 46"/>
                  <a:gd name="T66" fmla="*/ 24 w 25"/>
                  <a:gd name="T67" fmla="*/ 41 h 46"/>
                  <a:gd name="T68" fmla="*/ 25 w 25"/>
                  <a:gd name="T69" fmla="*/ 41 h 46"/>
                  <a:gd name="T70" fmla="*/ 25 w 25"/>
                  <a:gd name="T71" fmla="*/ 42 h 46"/>
                  <a:gd name="T72" fmla="*/ 25 w 25"/>
                  <a:gd name="T73" fmla="*/ 42 h 46"/>
                  <a:gd name="T74" fmla="*/ 25 w 25"/>
                  <a:gd name="T7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6">
                    <a:moveTo>
                      <a:pt x="25" y="43"/>
                    </a:moveTo>
                    <a:cubicBezTo>
                      <a:pt x="25" y="44"/>
                      <a:pt x="25" y="44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4" y="46"/>
                      <a:pt x="2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1"/>
                      <a:pt x="24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3"/>
                      <a:pt x="25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3" y="21"/>
                    </a:cubicBezTo>
                    <a:cubicBezTo>
                      <a:pt x="23" y="21"/>
                      <a:pt x="23" y="22"/>
                      <a:pt x="23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5"/>
                    </a:cubicBezTo>
                    <a:cubicBezTo>
                      <a:pt x="22" y="25"/>
                      <a:pt x="22" y="25"/>
                      <a:pt x="21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3"/>
                      <a:pt x="25" y="43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12" name="Freeform 533">
                <a:extLst>
                  <a:ext uri="{FF2B5EF4-FFF2-40B4-BE49-F238E27FC236}">
                    <a16:creationId xmlns:a16="http://schemas.microsoft.com/office/drawing/2014/main" id="{B4AF0291-7151-4037-A35F-0AFD5702D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2276"/>
                <a:ext cx="25" cy="34"/>
              </a:xfrm>
              <a:custGeom>
                <a:avLst/>
                <a:gdLst>
                  <a:gd name="T0" fmla="*/ 34 w 34"/>
                  <a:gd name="T1" fmla="*/ 3 h 46"/>
                  <a:gd name="T2" fmla="*/ 34 w 34"/>
                  <a:gd name="T3" fmla="*/ 4 h 46"/>
                  <a:gd name="T4" fmla="*/ 33 w 34"/>
                  <a:gd name="T5" fmla="*/ 5 h 46"/>
                  <a:gd name="T6" fmla="*/ 33 w 34"/>
                  <a:gd name="T7" fmla="*/ 5 h 46"/>
                  <a:gd name="T8" fmla="*/ 33 w 34"/>
                  <a:gd name="T9" fmla="*/ 6 h 46"/>
                  <a:gd name="T10" fmla="*/ 20 w 34"/>
                  <a:gd name="T11" fmla="*/ 6 h 46"/>
                  <a:gd name="T12" fmla="*/ 20 w 34"/>
                  <a:gd name="T13" fmla="*/ 45 h 46"/>
                  <a:gd name="T14" fmla="*/ 20 w 34"/>
                  <a:gd name="T15" fmla="*/ 46 h 46"/>
                  <a:gd name="T16" fmla="*/ 19 w 34"/>
                  <a:gd name="T17" fmla="*/ 46 h 46"/>
                  <a:gd name="T18" fmla="*/ 18 w 34"/>
                  <a:gd name="T19" fmla="*/ 46 h 46"/>
                  <a:gd name="T20" fmla="*/ 17 w 34"/>
                  <a:gd name="T21" fmla="*/ 46 h 46"/>
                  <a:gd name="T22" fmla="*/ 15 w 34"/>
                  <a:gd name="T23" fmla="*/ 46 h 46"/>
                  <a:gd name="T24" fmla="*/ 14 w 34"/>
                  <a:gd name="T25" fmla="*/ 46 h 46"/>
                  <a:gd name="T26" fmla="*/ 14 w 34"/>
                  <a:gd name="T27" fmla="*/ 46 h 46"/>
                  <a:gd name="T28" fmla="*/ 14 w 34"/>
                  <a:gd name="T29" fmla="*/ 45 h 46"/>
                  <a:gd name="T30" fmla="*/ 14 w 34"/>
                  <a:gd name="T31" fmla="*/ 6 h 46"/>
                  <a:gd name="T32" fmla="*/ 1 w 34"/>
                  <a:gd name="T33" fmla="*/ 6 h 46"/>
                  <a:gd name="T34" fmla="*/ 0 w 34"/>
                  <a:gd name="T35" fmla="*/ 5 h 46"/>
                  <a:gd name="T36" fmla="*/ 0 w 34"/>
                  <a:gd name="T37" fmla="*/ 5 h 46"/>
                  <a:gd name="T38" fmla="*/ 0 w 34"/>
                  <a:gd name="T39" fmla="*/ 4 h 46"/>
                  <a:gd name="T40" fmla="*/ 0 w 34"/>
                  <a:gd name="T41" fmla="*/ 3 h 46"/>
                  <a:gd name="T42" fmla="*/ 0 w 34"/>
                  <a:gd name="T43" fmla="*/ 2 h 46"/>
                  <a:gd name="T44" fmla="*/ 0 w 34"/>
                  <a:gd name="T45" fmla="*/ 1 h 46"/>
                  <a:gd name="T46" fmla="*/ 0 w 34"/>
                  <a:gd name="T47" fmla="*/ 1 h 46"/>
                  <a:gd name="T48" fmla="*/ 1 w 34"/>
                  <a:gd name="T49" fmla="*/ 0 h 46"/>
                  <a:gd name="T50" fmla="*/ 33 w 34"/>
                  <a:gd name="T51" fmla="*/ 0 h 46"/>
                  <a:gd name="T52" fmla="*/ 33 w 34"/>
                  <a:gd name="T53" fmla="*/ 1 h 46"/>
                  <a:gd name="T54" fmla="*/ 33 w 34"/>
                  <a:gd name="T55" fmla="*/ 1 h 46"/>
                  <a:gd name="T56" fmla="*/ 34 w 34"/>
                  <a:gd name="T57" fmla="*/ 2 h 46"/>
                  <a:gd name="T58" fmla="*/ 34 w 34"/>
                  <a:gd name="T5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6">
                    <a:moveTo>
                      <a:pt x="34" y="3"/>
                    </a:moveTo>
                    <a:cubicBezTo>
                      <a:pt x="34" y="4"/>
                      <a:pt x="34" y="4"/>
                      <a:pt x="34" y="4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6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8" y="46"/>
                    </a:cubicBezTo>
                    <a:cubicBezTo>
                      <a:pt x="18" y="46"/>
                      <a:pt x="17" y="46"/>
                      <a:pt x="17" y="46"/>
                    </a:cubicBezTo>
                    <a:cubicBezTo>
                      <a:pt x="16" y="46"/>
                      <a:pt x="16" y="46"/>
                      <a:pt x="15" y="46"/>
                    </a:cubicBezTo>
                    <a:cubicBezTo>
                      <a:pt x="15" y="46"/>
                      <a:pt x="15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1"/>
                      <a:pt x="34" y="2"/>
                      <a:pt x="34" y="2"/>
                    </a:cubicBezTo>
                    <a:cubicBezTo>
                      <a:pt x="34" y="2"/>
                      <a:pt x="34" y="3"/>
                      <a:pt x="34" y="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13" name="Freeform 534">
                <a:extLst>
                  <a:ext uri="{FF2B5EF4-FFF2-40B4-BE49-F238E27FC236}">
                    <a16:creationId xmlns:a16="http://schemas.microsoft.com/office/drawing/2014/main" id="{E557F7A5-F727-4425-A3D3-31C81AB67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" y="2276"/>
                <a:ext cx="25" cy="34"/>
              </a:xfrm>
              <a:custGeom>
                <a:avLst/>
                <a:gdLst>
                  <a:gd name="T0" fmla="*/ 33 w 33"/>
                  <a:gd name="T1" fmla="*/ 45 h 46"/>
                  <a:gd name="T2" fmla="*/ 33 w 33"/>
                  <a:gd name="T3" fmla="*/ 46 h 46"/>
                  <a:gd name="T4" fmla="*/ 32 w 33"/>
                  <a:gd name="T5" fmla="*/ 46 h 46"/>
                  <a:gd name="T6" fmla="*/ 32 w 33"/>
                  <a:gd name="T7" fmla="*/ 46 h 46"/>
                  <a:gd name="T8" fmla="*/ 30 w 33"/>
                  <a:gd name="T9" fmla="*/ 46 h 46"/>
                  <a:gd name="T10" fmla="*/ 29 w 33"/>
                  <a:gd name="T11" fmla="*/ 46 h 46"/>
                  <a:gd name="T12" fmla="*/ 28 w 33"/>
                  <a:gd name="T13" fmla="*/ 46 h 46"/>
                  <a:gd name="T14" fmla="*/ 27 w 33"/>
                  <a:gd name="T15" fmla="*/ 46 h 46"/>
                  <a:gd name="T16" fmla="*/ 27 w 33"/>
                  <a:gd name="T17" fmla="*/ 45 h 46"/>
                  <a:gd name="T18" fmla="*/ 27 w 33"/>
                  <a:gd name="T19" fmla="*/ 25 h 46"/>
                  <a:gd name="T20" fmla="*/ 6 w 33"/>
                  <a:gd name="T21" fmla="*/ 25 h 46"/>
                  <a:gd name="T22" fmla="*/ 6 w 33"/>
                  <a:gd name="T23" fmla="*/ 45 h 46"/>
                  <a:gd name="T24" fmla="*/ 6 w 33"/>
                  <a:gd name="T25" fmla="*/ 46 h 46"/>
                  <a:gd name="T26" fmla="*/ 6 w 33"/>
                  <a:gd name="T27" fmla="*/ 46 h 46"/>
                  <a:gd name="T28" fmla="*/ 5 w 33"/>
                  <a:gd name="T29" fmla="*/ 46 h 46"/>
                  <a:gd name="T30" fmla="*/ 3 w 33"/>
                  <a:gd name="T31" fmla="*/ 46 h 46"/>
                  <a:gd name="T32" fmla="*/ 2 w 33"/>
                  <a:gd name="T33" fmla="*/ 46 h 46"/>
                  <a:gd name="T34" fmla="*/ 1 w 33"/>
                  <a:gd name="T35" fmla="*/ 46 h 46"/>
                  <a:gd name="T36" fmla="*/ 0 w 33"/>
                  <a:gd name="T37" fmla="*/ 46 h 46"/>
                  <a:gd name="T38" fmla="*/ 0 w 33"/>
                  <a:gd name="T39" fmla="*/ 45 h 46"/>
                  <a:gd name="T40" fmla="*/ 0 w 33"/>
                  <a:gd name="T41" fmla="*/ 1 h 46"/>
                  <a:gd name="T42" fmla="*/ 0 w 33"/>
                  <a:gd name="T43" fmla="*/ 1 h 46"/>
                  <a:gd name="T44" fmla="*/ 1 w 33"/>
                  <a:gd name="T45" fmla="*/ 1 h 46"/>
                  <a:gd name="T46" fmla="*/ 2 w 33"/>
                  <a:gd name="T47" fmla="*/ 0 h 46"/>
                  <a:gd name="T48" fmla="*/ 3 w 33"/>
                  <a:gd name="T49" fmla="*/ 0 h 46"/>
                  <a:gd name="T50" fmla="*/ 5 w 33"/>
                  <a:gd name="T51" fmla="*/ 0 h 46"/>
                  <a:gd name="T52" fmla="*/ 6 w 33"/>
                  <a:gd name="T53" fmla="*/ 1 h 46"/>
                  <a:gd name="T54" fmla="*/ 6 w 33"/>
                  <a:gd name="T55" fmla="*/ 1 h 46"/>
                  <a:gd name="T56" fmla="*/ 6 w 33"/>
                  <a:gd name="T57" fmla="*/ 1 h 46"/>
                  <a:gd name="T58" fmla="*/ 6 w 33"/>
                  <a:gd name="T59" fmla="*/ 20 h 46"/>
                  <a:gd name="T60" fmla="*/ 27 w 33"/>
                  <a:gd name="T61" fmla="*/ 20 h 46"/>
                  <a:gd name="T62" fmla="*/ 27 w 33"/>
                  <a:gd name="T63" fmla="*/ 1 h 46"/>
                  <a:gd name="T64" fmla="*/ 27 w 33"/>
                  <a:gd name="T65" fmla="*/ 1 h 46"/>
                  <a:gd name="T66" fmla="*/ 28 w 33"/>
                  <a:gd name="T67" fmla="*/ 1 h 46"/>
                  <a:gd name="T68" fmla="*/ 29 w 33"/>
                  <a:gd name="T69" fmla="*/ 0 h 46"/>
                  <a:gd name="T70" fmla="*/ 30 w 33"/>
                  <a:gd name="T71" fmla="*/ 0 h 46"/>
                  <a:gd name="T72" fmla="*/ 32 w 33"/>
                  <a:gd name="T73" fmla="*/ 0 h 46"/>
                  <a:gd name="T74" fmla="*/ 32 w 33"/>
                  <a:gd name="T75" fmla="*/ 1 h 46"/>
                  <a:gd name="T76" fmla="*/ 33 w 33"/>
                  <a:gd name="T77" fmla="*/ 1 h 46"/>
                  <a:gd name="T78" fmla="*/ 33 w 33"/>
                  <a:gd name="T79" fmla="*/ 1 h 46"/>
                  <a:gd name="T80" fmla="*/ 33 w 33"/>
                  <a:gd name="T8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" h="46">
                    <a:moveTo>
                      <a:pt x="33" y="45"/>
                    </a:moveTo>
                    <a:cubicBezTo>
                      <a:pt x="33" y="45"/>
                      <a:pt x="33" y="45"/>
                      <a:pt x="33" y="46"/>
                    </a:cubicBezTo>
                    <a:cubicBezTo>
                      <a:pt x="33" y="46"/>
                      <a:pt x="33" y="46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6"/>
                      <a:pt x="31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8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lnTo>
                      <a:pt x="33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14" name="Freeform 535">
                <a:extLst>
                  <a:ext uri="{FF2B5EF4-FFF2-40B4-BE49-F238E27FC236}">
                    <a16:creationId xmlns:a16="http://schemas.microsoft.com/office/drawing/2014/main" id="{F3D0FACA-5F71-405C-88CB-255084BD2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276"/>
                <a:ext cx="19" cy="34"/>
              </a:xfrm>
              <a:custGeom>
                <a:avLst/>
                <a:gdLst>
                  <a:gd name="T0" fmla="*/ 26 w 26"/>
                  <a:gd name="T1" fmla="*/ 43 h 46"/>
                  <a:gd name="T2" fmla="*/ 25 w 26"/>
                  <a:gd name="T3" fmla="*/ 45 h 46"/>
                  <a:gd name="T4" fmla="*/ 25 w 26"/>
                  <a:gd name="T5" fmla="*/ 45 h 46"/>
                  <a:gd name="T6" fmla="*/ 25 w 26"/>
                  <a:gd name="T7" fmla="*/ 46 h 46"/>
                  <a:gd name="T8" fmla="*/ 24 w 26"/>
                  <a:gd name="T9" fmla="*/ 46 h 46"/>
                  <a:gd name="T10" fmla="*/ 2 w 26"/>
                  <a:gd name="T11" fmla="*/ 46 h 46"/>
                  <a:gd name="T12" fmla="*/ 1 w 26"/>
                  <a:gd name="T13" fmla="*/ 45 h 46"/>
                  <a:gd name="T14" fmla="*/ 0 w 26"/>
                  <a:gd name="T15" fmla="*/ 43 h 46"/>
                  <a:gd name="T16" fmla="*/ 0 w 26"/>
                  <a:gd name="T17" fmla="*/ 3 h 46"/>
                  <a:gd name="T18" fmla="*/ 1 w 26"/>
                  <a:gd name="T19" fmla="*/ 1 h 46"/>
                  <a:gd name="T20" fmla="*/ 2 w 26"/>
                  <a:gd name="T21" fmla="*/ 0 h 46"/>
                  <a:gd name="T22" fmla="*/ 24 w 26"/>
                  <a:gd name="T23" fmla="*/ 0 h 46"/>
                  <a:gd name="T24" fmla="*/ 25 w 26"/>
                  <a:gd name="T25" fmla="*/ 1 h 46"/>
                  <a:gd name="T26" fmla="*/ 25 w 26"/>
                  <a:gd name="T27" fmla="*/ 1 h 46"/>
                  <a:gd name="T28" fmla="*/ 25 w 26"/>
                  <a:gd name="T29" fmla="*/ 2 h 46"/>
                  <a:gd name="T30" fmla="*/ 25 w 26"/>
                  <a:gd name="T31" fmla="*/ 3 h 46"/>
                  <a:gd name="T32" fmla="*/ 25 w 26"/>
                  <a:gd name="T33" fmla="*/ 4 h 46"/>
                  <a:gd name="T34" fmla="*/ 25 w 26"/>
                  <a:gd name="T35" fmla="*/ 5 h 46"/>
                  <a:gd name="T36" fmla="*/ 25 w 26"/>
                  <a:gd name="T37" fmla="*/ 5 h 46"/>
                  <a:gd name="T38" fmla="*/ 24 w 26"/>
                  <a:gd name="T39" fmla="*/ 5 h 46"/>
                  <a:gd name="T40" fmla="*/ 6 w 26"/>
                  <a:gd name="T41" fmla="*/ 5 h 46"/>
                  <a:gd name="T42" fmla="*/ 6 w 26"/>
                  <a:gd name="T43" fmla="*/ 20 h 46"/>
                  <a:gd name="T44" fmla="*/ 21 w 26"/>
                  <a:gd name="T45" fmla="*/ 20 h 46"/>
                  <a:gd name="T46" fmla="*/ 22 w 26"/>
                  <a:gd name="T47" fmla="*/ 20 h 46"/>
                  <a:gd name="T48" fmla="*/ 22 w 26"/>
                  <a:gd name="T49" fmla="*/ 20 h 46"/>
                  <a:gd name="T50" fmla="*/ 23 w 26"/>
                  <a:gd name="T51" fmla="*/ 21 h 46"/>
                  <a:gd name="T52" fmla="*/ 23 w 26"/>
                  <a:gd name="T53" fmla="*/ 22 h 46"/>
                  <a:gd name="T54" fmla="*/ 23 w 26"/>
                  <a:gd name="T55" fmla="*/ 23 h 46"/>
                  <a:gd name="T56" fmla="*/ 22 w 26"/>
                  <a:gd name="T57" fmla="*/ 24 h 46"/>
                  <a:gd name="T58" fmla="*/ 22 w 26"/>
                  <a:gd name="T59" fmla="*/ 25 h 46"/>
                  <a:gd name="T60" fmla="*/ 21 w 26"/>
                  <a:gd name="T61" fmla="*/ 25 h 46"/>
                  <a:gd name="T62" fmla="*/ 6 w 26"/>
                  <a:gd name="T63" fmla="*/ 25 h 46"/>
                  <a:gd name="T64" fmla="*/ 6 w 26"/>
                  <a:gd name="T65" fmla="*/ 41 h 46"/>
                  <a:gd name="T66" fmla="*/ 24 w 26"/>
                  <a:gd name="T67" fmla="*/ 41 h 46"/>
                  <a:gd name="T68" fmla="*/ 25 w 26"/>
                  <a:gd name="T69" fmla="*/ 41 h 46"/>
                  <a:gd name="T70" fmla="*/ 25 w 26"/>
                  <a:gd name="T71" fmla="*/ 42 h 46"/>
                  <a:gd name="T72" fmla="*/ 25 w 26"/>
                  <a:gd name="T73" fmla="*/ 42 h 46"/>
                  <a:gd name="T74" fmla="*/ 26 w 26"/>
                  <a:gd name="T7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46">
                    <a:moveTo>
                      <a:pt x="26" y="43"/>
                    </a:moveTo>
                    <a:cubicBezTo>
                      <a:pt x="26" y="44"/>
                      <a:pt x="25" y="44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4" y="46"/>
                      <a:pt x="2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3"/>
                      <a:pt x="25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3" y="21"/>
                      <a:pt x="23" y="22"/>
                      <a:pt x="23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5"/>
                    </a:cubicBezTo>
                    <a:cubicBezTo>
                      <a:pt x="22" y="25"/>
                      <a:pt x="22" y="25"/>
                      <a:pt x="21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3"/>
                      <a:pt x="26" y="43"/>
                      <a:pt x="26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15" name="Freeform 536">
                <a:extLst>
                  <a:ext uri="{FF2B5EF4-FFF2-40B4-BE49-F238E27FC236}">
                    <a16:creationId xmlns:a16="http://schemas.microsoft.com/office/drawing/2014/main" id="{2F352E6B-6FB1-4FDC-A79D-A57C2BFA1C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1" y="2276"/>
                <a:ext cx="23" cy="34"/>
              </a:xfrm>
              <a:custGeom>
                <a:avLst/>
                <a:gdLst>
                  <a:gd name="T0" fmla="*/ 31 w 31"/>
                  <a:gd name="T1" fmla="*/ 45 h 46"/>
                  <a:gd name="T2" fmla="*/ 31 w 31"/>
                  <a:gd name="T3" fmla="*/ 46 h 46"/>
                  <a:gd name="T4" fmla="*/ 30 w 31"/>
                  <a:gd name="T5" fmla="*/ 46 h 46"/>
                  <a:gd name="T6" fmla="*/ 29 w 31"/>
                  <a:gd name="T7" fmla="*/ 46 h 46"/>
                  <a:gd name="T8" fmla="*/ 27 w 31"/>
                  <a:gd name="T9" fmla="*/ 46 h 46"/>
                  <a:gd name="T10" fmla="*/ 26 w 31"/>
                  <a:gd name="T11" fmla="*/ 46 h 46"/>
                  <a:gd name="T12" fmla="*/ 25 w 31"/>
                  <a:gd name="T13" fmla="*/ 46 h 46"/>
                  <a:gd name="T14" fmla="*/ 24 w 31"/>
                  <a:gd name="T15" fmla="*/ 45 h 46"/>
                  <a:gd name="T16" fmla="*/ 24 w 31"/>
                  <a:gd name="T17" fmla="*/ 45 h 46"/>
                  <a:gd name="T18" fmla="*/ 20 w 31"/>
                  <a:gd name="T19" fmla="*/ 34 h 46"/>
                  <a:gd name="T20" fmla="*/ 18 w 31"/>
                  <a:gd name="T21" fmla="*/ 31 h 46"/>
                  <a:gd name="T22" fmla="*/ 17 w 31"/>
                  <a:gd name="T23" fmla="*/ 28 h 46"/>
                  <a:gd name="T24" fmla="*/ 14 w 31"/>
                  <a:gd name="T25" fmla="*/ 26 h 46"/>
                  <a:gd name="T26" fmla="*/ 10 w 31"/>
                  <a:gd name="T27" fmla="*/ 26 h 46"/>
                  <a:gd name="T28" fmla="*/ 6 w 31"/>
                  <a:gd name="T29" fmla="*/ 26 h 46"/>
                  <a:gd name="T30" fmla="*/ 6 w 31"/>
                  <a:gd name="T31" fmla="*/ 45 h 46"/>
                  <a:gd name="T32" fmla="*/ 6 w 31"/>
                  <a:gd name="T33" fmla="*/ 46 h 46"/>
                  <a:gd name="T34" fmla="*/ 6 w 31"/>
                  <a:gd name="T35" fmla="*/ 46 h 46"/>
                  <a:gd name="T36" fmla="*/ 5 w 31"/>
                  <a:gd name="T37" fmla="*/ 46 h 46"/>
                  <a:gd name="T38" fmla="*/ 3 w 31"/>
                  <a:gd name="T39" fmla="*/ 46 h 46"/>
                  <a:gd name="T40" fmla="*/ 2 w 31"/>
                  <a:gd name="T41" fmla="*/ 46 h 46"/>
                  <a:gd name="T42" fmla="*/ 1 w 31"/>
                  <a:gd name="T43" fmla="*/ 46 h 46"/>
                  <a:gd name="T44" fmla="*/ 0 w 31"/>
                  <a:gd name="T45" fmla="*/ 46 h 46"/>
                  <a:gd name="T46" fmla="*/ 0 w 31"/>
                  <a:gd name="T47" fmla="*/ 45 h 46"/>
                  <a:gd name="T48" fmla="*/ 0 w 31"/>
                  <a:gd name="T49" fmla="*/ 3 h 46"/>
                  <a:gd name="T50" fmla="*/ 1 w 31"/>
                  <a:gd name="T51" fmla="*/ 1 h 46"/>
                  <a:gd name="T52" fmla="*/ 3 w 31"/>
                  <a:gd name="T53" fmla="*/ 0 h 46"/>
                  <a:gd name="T54" fmla="*/ 12 w 31"/>
                  <a:gd name="T55" fmla="*/ 0 h 46"/>
                  <a:gd name="T56" fmla="*/ 15 w 31"/>
                  <a:gd name="T57" fmla="*/ 1 h 46"/>
                  <a:gd name="T58" fmla="*/ 17 w 31"/>
                  <a:gd name="T59" fmla="*/ 1 h 46"/>
                  <a:gd name="T60" fmla="*/ 22 w 31"/>
                  <a:gd name="T61" fmla="*/ 2 h 46"/>
                  <a:gd name="T62" fmla="*/ 25 w 31"/>
                  <a:gd name="T63" fmla="*/ 5 h 46"/>
                  <a:gd name="T64" fmla="*/ 27 w 31"/>
                  <a:gd name="T65" fmla="*/ 8 h 46"/>
                  <a:gd name="T66" fmla="*/ 28 w 31"/>
                  <a:gd name="T67" fmla="*/ 12 h 46"/>
                  <a:gd name="T68" fmla="*/ 27 w 31"/>
                  <a:gd name="T69" fmla="*/ 17 h 46"/>
                  <a:gd name="T70" fmla="*/ 26 w 31"/>
                  <a:gd name="T71" fmla="*/ 20 h 46"/>
                  <a:gd name="T72" fmla="*/ 23 w 31"/>
                  <a:gd name="T73" fmla="*/ 22 h 46"/>
                  <a:gd name="T74" fmla="*/ 19 w 31"/>
                  <a:gd name="T75" fmla="*/ 24 h 46"/>
                  <a:gd name="T76" fmla="*/ 21 w 31"/>
                  <a:gd name="T77" fmla="*/ 25 h 46"/>
                  <a:gd name="T78" fmla="*/ 23 w 31"/>
                  <a:gd name="T79" fmla="*/ 27 h 46"/>
                  <a:gd name="T80" fmla="*/ 24 w 31"/>
                  <a:gd name="T81" fmla="*/ 29 h 46"/>
                  <a:gd name="T82" fmla="*/ 26 w 31"/>
                  <a:gd name="T83" fmla="*/ 32 h 46"/>
                  <a:gd name="T84" fmla="*/ 30 w 31"/>
                  <a:gd name="T85" fmla="*/ 42 h 46"/>
                  <a:gd name="T86" fmla="*/ 31 w 31"/>
                  <a:gd name="T87" fmla="*/ 44 h 46"/>
                  <a:gd name="T88" fmla="*/ 31 w 31"/>
                  <a:gd name="T89" fmla="*/ 45 h 46"/>
                  <a:gd name="T90" fmla="*/ 22 w 31"/>
                  <a:gd name="T91" fmla="*/ 13 h 46"/>
                  <a:gd name="T92" fmla="*/ 20 w 31"/>
                  <a:gd name="T93" fmla="*/ 9 h 46"/>
                  <a:gd name="T94" fmla="*/ 16 w 31"/>
                  <a:gd name="T95" fmla="*/ 6 h 46"/>
                  <a:gd name="T96" fmla="*/ 14 w 31"/>
                  <a:gd name="T97" fmla="*/ 6 h 46"/>
                  <a:gd name="T98" fmla="*/ 11 w 31"/>
                  <a:gd name="T99" fmla="*/ 5 h 46"/>
                  <a:gd name="T100" fmla="*/ 6 w 31"/>
                  <a:gd name="T101" fmla="*/ 5 h 46"/>
                  <a:gd name="T102" fmla="*/ 6 w 31"/>
                  <a:gd name="T103" fmla="*/ 21 h 46"/>
                  <a:gd name="T104" fmla="*/ 12 w 31"/>
                  <a:gd name="T105" fmla="*/ 21 h 46"/>
                  <a:gd name="T106" fmla="*/ 16 w 31"/>
                  <a:gd name="T107" fmla="*/ 20 h 46"/>
                  <a:gd name="T108" fmla="*/ 19 w 31"/>
                  <a:gd name="T109" fmla="*/ 19 h 46"/>
                  <a:gd name="T110" fmla="*/ 21 w 31"/>
                  <a:gd name="T111" fmla="*/ 16 h 46"/>
                  <a:gd name="T112" fmla="*/ 22 w 31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46">
                    <a:moveTo>
                      <a:pt x="31" y="45"/>
                    </a:moveTo>
                    <a:cubicBezTo>
                      <a:pt x="31" y="45"/>
                      <a:pt x="31" y="45"/>
                      <a:pt x="31" y="46"/>
                    </a:cubicBezTo>
                    <a:cubicBezTo>
                      <a:pt x="31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29" y="46"/>
                    </a:cubicBezTo>
                    <a:cubicBezTo>
                      <a:pt x="29" y="46"/>
                      <a:pt x="28" y="46"/>
                      <a:pt x="27" y="46"/>
                    </a:cubicBezTo>
                    <a:cubicBezTo>
                      <a:pt x="27" y="46"/>
                      <a:pt x="26" y="46"/>
                      <a:pt x="26" y="46"/>
                    </a:cubicBezTo>
                    <a:cubicBezTo>
                      <a:pt x="26" y="46"/>
                      <a:pt x="25" y="46"/>
                      <a:pt x="25" y="46"/>
                    </a:cubicBezTo>
                    <a:cubicBezTo>
                      <a:pt x="25" y="46"/>
                      <a:pt x="25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3"/>
                      <a:pt x="19" y="32"/>
                      <a:pt x="18" y="31"/>
                    </a:cubicBezTo>
                    <a:cubicBezTo>
                      <a:pt x="18" y="30"/>
                      <a:pt x="17" y="29"/>
                      <a:pt x="17" y="28"/>
                    </a:cubicBezTo>
                    <a:cubicBezTo>
                      <a:pt x="16" y="27"/>
                      <a:pt x="15" y="27"/>
                      <a:pt x="14" y="26"/>
                    </a:cubicBezTo>
                    <a:cubicBezTo>
                      <a:pt x="13" y="26"/>
                      <a:pt x="12" y="26"/>
                      <a:pt x="10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9" y="1"/>
                      <a:pt x="20" y="2"/>
                      <a:pt x="22" y="2"/>
                    </a:cubicBezTo>
                    <a:cubicBezTo>
                      <a:pt x="23" y="3"/>
                      <a:pt x="24" y="4"/>
                      <a:pt x="25" y="5"/>
                    </a:cubicBezTo>
                    <a:cubicBezTo>
                      <a:pt x="26" y="6"/>
                      <a:pt x="27" y="7"/>
                      <a:pt x="27" y="8"/>
                    </a:cubicBezTo>
                    <a:cubicBezTo>
                      <a:pt x="28" y="9"/>
                      <a:pt x="28" y="11"/>
                      <a:pt x="28" y="12"/>
                    </a:cubicBezTo>
                    <a:cubicBezTo>
                      <a:pt x="28" y="14"/>
                      <a:pt x="28" y="15"/>
                      <a:pt x="27" y="17"/>
                    </a:cubicBezTo>
                    <a:cubicBezTo>
                      <a:pt x="27" y="18"/>
                      <a:pt x="26" y="19"/>
                      <a:pt x="26" y="20"/>
                    </a:cubicBezTo>
                    <a:cubicBezTo>
                      <a:pt x="25" y="21"/>
                      <a:pt x="24" y="21"/>
                      <a:pt x="23" y="22"/>
                    </a:cubicBezTo>
                    <a:cubicBezTo>
                      <a:pt x="22" y="23"/>
                      <a:pt x="21" y="23"/>
                      <a:pt x="19" y="24"/>
                    </a:cubicBezTo>
                    <a:cubicBezTo>
                      <a:pt x="20" y="24"/>
                      <a:pt x="21" y="25"/>
                      <a:pt x="21" y="25"/>
                    </a:cubicBezTo>
                    <a:cubicBezTo>
                      <a:pt x="22" y="26"/>
                      <a:pt x="22" y="26"/>
                      <a:pt x="23" y="27"/>
                    </a:cubicBezTo>
                    <a:cubicBezTo>
                      <a:pt x="23" y="28"/>
                      <a:pt x="24" y="28"/>
                      <a:pt x="24" y="29"/>
                    </a:cubicBezTo>
                    <a:cubicBezTo>
                      <a:pt x="25" y="30"/>
                      <a:pt x="25" y="31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4"/>
                      <a:pt x="31" y="44"/>
                    </a:cubicBezTo>
                    <a:cubicBezTo>
                      <a:pt x="31" y="45"/>
                      <a:pt x="31" y="45"/>
                      <a:pt x="31" y="45"/>
                    </a:cubicBezTo>
                    <a:close/>
                    <a:moveTo>
                      <a:pt x="22" y="13"/>
                    </a:moveTo>
                    <a:cubicBezTo>
                      <a:pt x="22" y="11"/>
                      <a:pt x="21" y="10"/>
                      <a:pt x="20" y="9"/>
                    </a:cubicBezTo>
                    <a:cubicBezTo>
                      <a:pt x="20" y="7"/>
                      <a:pt x="18" y="6"/>
                      <a:pt x="16" y="6"/>
                    </a:cubicBezTo>
                    <a:cubicBezTo>
                      <a:pt x="16" y="6"/>
                      <a:pt x="15" y="6"/>
                      <a:pt x="14" y="6"/>
                    </a:cubicBezTo>
                    <a:cubicBezTo>
                      <a:pt x="14" y="5"/>
                      <a:pt x="13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4" y="21"/>
                      <a:pt x="15" y="21"/>
                      <a:pt x="16" y="20"/>
                    </a:cubicBezTo>
                    <a:cubicBezTo>
                      <a:pt x="18" y="20"/>
                      <a:pt x="19" y="19"/>
                      <a:pt x="19" y="19"/>
                    </a:cubicBezTo>
                    <a:cubicBezTo>
                      <a:pt x="20" y="18"/>
                      <a:pt x="21" y="17"/>
                      <a:pt x="21" y="16"/>
                    </a:cubicBezTo>
                    <a:cubicBezTo>
                      <a:pt x="21" y="15"/>
                      <a:pt x="22" y="14"/>
                      <a:pt x="22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16" name="Freeform 537">
                <a:extLst>
                  <a:ext uri="{FF2B5EF4-FFF2-40B4-BE49-F238E27FC236}">
                    <a16:creationId xmlns:a16="http://schemas.microsoft.com/office/drawing/2014/main" id="{A4DA2206-D7EC-4583-84E2-96C572117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" y="2276"/>
                <a:ext cx="18" cy="34"/>
              </a:xfrm>
              <a:custGeom>
                <a:avLst/>
                <a:gdLst>
                  <a:gd name="T0" fmla="*/ 24 w 24"/>
                  <a:gd name="T1" fmla="*/ 43 h 46"/>
                  <a:gd name="T2" fmla="*/ 24 w 24"/>
                  <a:gd name="T3" fmla="*/ 44 h 46"/>
                  <a:gd name="T4" fmla="*/ 24 w 24"/>
                  <a:gd name="T5" fmla="*/ 45 h 46"/>
                  <a:gd name="T6" fmla="*/ 23 w 24"/>
                  <a:gd name="T7" fmla="*/ 46 h 46"/>
                  <a:gd name="T8" fmla="*/ 23 w 24"/>
                  <a:gd name="T9" fmla="*/ 46 h 46"/>
                  <a:gd name="T10" fmla="*/ 3 w 24"/>
                  <a:gd name="T11" fmla="*/ 46 h 46"/>
                  <a:gd name="T12" fmla="*/ 1 w 24"/>
                  <a:gd name="T13" fmla="*/ 45 h 46"/>
                  <a:gd name="T14" fmla="*/ 0 w 24"/>
                  <a:gd name="T15" fmla="*/ 43 h 46"/>
                  <a:gd name="T16" fmla="*/ 0 w 24"/>
                  <a:gd name="T17" fmla="*/ 1 h 46"/>
                  <a:gd name="T18" fmla="*/ 1 w 24"/>
                  <a:gd name="T19" fmla="*/ 1 h 46"/>
                  <a:gd name="T20" fmla="*/ 1 w 24"/>
                  <a:gd name="T21" fmla="*/ 1 h 46"/>
                  <a:gd name="T22" fmla="*/ 2 w 24"/>
                  <a:gd name="T23" fmla="*/ 0 h 46"/>
                  <a:gd name="T24" fmla="*/ 3 w 24"/>
                  <a:gd name="T25" fmla="*/ 0 h 46"/>
                  <a:gd name="T26" fmla="*/ 5 w 24"/>
                  <a:gd name="T27" fmla="*/ 0 h 46"/>
                  <a:gd name="T28" fmla="*/ 6 w 24"/>
                  <a:gd name="T29" fmla="*/ 1 h 46"/>
                  <a:gd name="T30" fmla="*/ 6 w 24"/>
                  <a:gd name="T31" fmla="*/ 1 h 46"/>
                  <a:gd name="T32" fmla="*/ 6 w 24"/>
                  <a:gd name="T33" fmla="*/ 1 h 46"/>
                  <a:gd name="T34" fmla="*/ 6 w 24"/>
                  <a:gd name="T35" fmla="*/ 41 h 46"/>
                  <a:gd name="T36" fmla="*/ 23 w 24"/>
                  <a:gd name="T37" fmla="*/ 41 h 46"/>
                  <a:gd name="T38" fmla="*/ 23 w 24"/>
                  <a:gd name="T39" fmla="*/ 41 h 46"/>
                  <a:gd name="T40" fmla="*/ 24 w 24"/>
                  <a:gd name="T41" fmla="*/ 41 h 46"/>
                  <a:gd name="T42" fmla="*/ 24 w 24"/>
                  <a:gd name="T43" fmla="*/ 42 h 46"/>
                  <a:gd name="T44" fmla="*/ 24 w 24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46">
                    <a:moveTo>
                      <a:pt x="24" y="43"/>
                    </a:move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4" y="41"/>
                      <a:pt x="24" y="41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3"/>
                      <a:pt x="24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17" name="Freeform 538">
                <a:extLst>
                  <a:ext uri="{FF2B5EF4-FFF2-40B4-BE49-F238E27FC236}">
                    <a16:creationId xmlns:a16="http://schemas.microsoft.com/office/drawing/2014/main" id="{75B6CFE6-27E2-4FEA-B9D0-E751FDCAE7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0" y="2276"/>
                <a:ext cx="29" cy="34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2 h 46"/>
                  <a:gd name="T42" fmla="*/ 16 w 39"/>
                  <a:gd name="T43" fmla="*/ 1 h 46"/>
                  <a:gd name="T44" fmla="*/ 17 w 39"/>
                  <a:gd name="T45" fmla="*/ 1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1 h 46"/>
                  <a:gd name="T54" fmla="*/ 23 w 39"/>
                  <a:gd name="T55" fmla="*/ 1 h 46"/>
                  <a:gd name="T56" fmla="*/ 24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4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18" name="Freeform 539">
                <a:extLst>
                  <a:ext uri="{FF2B5EF4-FFF2-40B4-BE49-F238E27FC236}">
                    <a16:creationId xmlns:a16="http://schemas.microsoft.com/office/drawing/2014/main" id="{2CB79800-F141-4F22-8C96-6136974DB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4" y="2276"/>
                <a:ext cx="27" cy="34"/>
              </a:xfrm>
              <a:custGeom>
                <a:avLst/>
                <a:gdLst>
                  <a:gd name="T0" fmla="*/ 35 w 35"/>
                  <a:gd name="T1" fmla="*/ 43 h 46"/>
                  <a:gd name="T2" fmla="*/ 35 w 35"/>
                  <a:gd name="T3" fmla="*/ 45 h 46"/>
                  <a:gd name="T4" fmla="*/ 34 w 35"/>
                  <a:gd name="T5" fmla="*/ 45 h 46"/>
                  <a:gd name="T6" fmla="*/ 33 w 35"/>
                  <a:gd name="T7" fmla="*/ 46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6 h 46"/>
                  <a:gd name="T14" fmla="*/ 27 w 35"/>
                  <a:gd name="T15" fmla="*/ 45 h 46"/>
                  <a:gd name="T16" fmla="*/ 26 w 35"/>
                  <a:gd name="T17" fmla="*/ 44 h 46"/>
                  <a:gd name="T18" fmla="*/ 24 w 35"/>
                  <a:gd name="T19" fmla="*/ 42 h 46"/>
                  <a:gd name="T20" fmla="*/ 11 w 35"/>
                  <a:gd name="T21" fmla="*/ 16 h 46"/>
                  <a:gd name="T22" fmla="*/ 8 w 35"/>
                  <a:gd name="T23" fmla="*/ 11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8 h 46"/>
                  <a:gd name="T32" fmla="*/ 6 w 35"/>
                  <a:gd name="T33" fmla="*/ 45 h 46"/>
                  <a:gd name="T34" fmla="*/ 6 w 35"/>
                  <a:gd name="T35" fmla="*/ 46 h 46"/>
                  <a:gd name="T36" fmla="*/ 6 w 35"/>
                  <a:gd name="T37" fmla="*/ 46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6 h 46"/>
                  <a:gd name="T46" fmla="*/ 1 w 35"/>
                  <a:gd name="T47" fmla="*/ 46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0 h 46"/>
                  <a:gd name="T56" fmla="*/ 6 w 35"/>
                  <a:gd name="T57" fmla="*/ 0 h 46"/>
                  <a:gd name="T58" fmla="*/ 8 w 35"/>
                  <a:gd name="T59" fmla="*/ 1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4 w 35"/>
                  <a:gd name="T69" fmla="*/ 28 h 46"/>
                  <a:gd name="T70" fmla="*/ 25 w 35"/>
                  <a:gd name="T71" fmla="*/ 31 h 46"/>
                  <a:gd name="T72" fmla="*/ 27 w 35"/>
                  <a:gd name="T73" fmla="*/ 34 h 46"/>
                  <a:gd name="T74" fmla="*/ 29 w 35"/>
                  <a:gd name="T75" fmla="*/ 38 h 46"/>
                  <a:gd name="T76" fmla="*/ 29 w 35"/>
                  <a:gd name="T77" fmla="*/ 38 h 46"/>
                  <a:gd name="T78" fmla="*/ 29 w 35"/>
                  <a:gd name="T79" fmla="*/ 32 h 46"/>
                  <a:gd name="T80" fmla="*/ 29 w 35"/>
                  <a:gd name="T81" fmla="*/ 26 h 46"/>
                  <a:gd name="T82" fmla="*/ 29 w 35"/>
                  <a:gd name="T83" fmla="*/ 1 h 46"/>
                  <a:gd name="T84" fmla="*/ 29 w 35"/>
                  <a:gd name="T85" fmla="*/ 1 h 46"/>
                  <a:gd name="T86" fmla="*/ 29 w 35"/>
                  <a:gd name="T87" fmla="*/ 1 h 46"/>
                  <a:gd name="T88" fmla="*/ 30 w 35"/>
                  <a:gd name="T89" fmla="*/ 0 h 46"/>
                  <a:gd name="T90" fmla="*/ 32 w 35"/>
                  <a:gd name="T91" fmla="*/ 0 h 46"/>
                  <a:gd name="T92" fmla="*/ 33 w 35"/>
                  <a:gd name="T93" fmla="*/ 0 h 46"/>
                  <a:gd name="T94" fmla="*/ 34 w 35"/>
                  <a:gd name="T95" fmla="*/ 1 h 46"/>
                  <a:gd name="T96" fmla="*/ 35 w 35"/>
                  <a:gd name="T97" fmla="*/ 1 h 46"/>
                  <a:gd name="T98" fmla="*/ 35 w 35"/>
                  <a:gd name="T99" fmla="*/ 1 h 46"/>
                  <a:gd name="T100" fmla="*/ 35 w 35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3"/>
                    </a:moveTo>
                    <a:cubicBezTo>
                      <a:pt x="35" y="44"/>
                      <a:pt x="35" y="44"/>
                      <a:pt x="35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8" y="46"/>
                    </a:cubicBezTo>
                    <a:cubicBezTo>
                      <a:pt x="28" y="46"/>
                      <a:pt x="28" y="46"/>
                      <a:pt x="27" y="45"/>
                    </a:cubicBezTo>
                    <a:cubicBezTo>
                      <a:pt x="27" y="45"/>
                      <a:pt x="26" y="44"/>
                      <a:pt x="26" y="44"/>
                    </a:cubicBezTo>
                    <a:cubicBezTo>
                      <a:pt x="25" y="43"/>
                      <a:pt x="25" y="42"/>
                      <a:pt x="24" y="42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4"/>
                      <a:pt x="9" y="13"/>
                      <a:pt x="8" y="11"/>
                    </a:cubicBezTo>
                    <a:cubicBezTo>
                      <a:pt x="8" y="10"/>
                      <a:pt x="7" y="9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10" y="2"/>
                      <a:pt x="10" y="2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7"/>
                      <a:pt x="24" y="28"/>
                    </a:cubicBezTo>
                    <a:cubicBezTo>
                      <a:pt x="24" y="29"/>
                      <a:pt x="25" y="30"/>
                      <a:pt x="25" y="31"/>
                    </a:cubicBezTo>
                    <a:cubicBezTo>
                      <a:pt x="26" y="32"/>
                      <a:pt x="27" y="33"/>
                      <a:pt x="27" y="34"/>
                    </a:cubicBezTo>
                    <a:cubicBezTo>
                      <a:pt x="28" y="36"/>
                      <a:pt x="28" y="37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6"/>
                      <a:pt x="29" y="34"/>
                      <a:pt x="29" y="32"/>
                    </a:cubicBezTo>
                    <a:cubicBezTo>
                      <a:pt x="29" y="30"/>
                      <a:pt x="29" y="28"/>
                      <a:pt x="29" y="2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19" name="Freeform 540">
                <a:extLst>
                  <a:ext uri="{FF2B5EF4-FFF2-40B4-BE49-F238E27FC236}">
                    <a16:creationId xmlns:a16="http://schemas.microsoft.com/office/drawing/2014/main" id="{18CF4134-AE57-46AD-83D7-D2888F0B0D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0" y="2276"/>
                <a:ext cx="26" cy="34"/>
              </a:xfrm>
              <a:custGeom>
                <a:avLst/>
                <a:gdLst>
                  <a:gd name="T0" fmla="*/ 35 w 35"/>
                  <a:gd name="T1" fmla="*/ 23 h 46"/>
                  <a:gd name="T2" fmla="*/ 33 w 35"/>
                  <a:gd name="T3" fmla="*/ 33 h 46"/>
                  <a:gd name="T4" fmla="*/ 29 w 35"/>
                  <a:gd name="T5" fmla="*/ 40 h 46"/>
                  <a:gd name="T6" fmla="*/ 22 w 35"/>
                  <a:gd name="T7" fmla="*/ 45 h 46"/>
                  <a:gd name="T8" fmla="*/ 12 w 35"/>
                  <a:gd name="T9" fmla="*/ 46 h 46"/>
                  <a:gd name="T10" fmla="*/ 2 w 35"/>
                  <a:gd name="T11" fmla="*/ 46 h 46"/>
                  <a:gd name="T12" fmla="*/ 1 w 35"/>
                  <a:gd name="T13" fmla="*/ 45 h 46"/>
                  <a:gd name="T14" fmla="*/ 0 w 35"/>
                  <a:gd name="T15" fmla="*/ 43 h 46"/>
                  <a:gd name="T16" fmla="*/ 0 w 35"/>
                  <a:gd name="T17" fmla="*/ 3 h 46"/>
                  <a:gd name="T18" fmla="*/ 1 w 35"/>
                  <a:gd name="T19" fmla="*/ 1 h 46"/>
                  <a:gd name="T20" fmla="*/ 2 w 35"/>
                  <a:gd name="T21" fmla="*/ 0 h 46"/>
                  <a:gd name="T22" fmla="*/ 12 w 35"/>
                  <a:gd name="T23" fmla="*/ 0 h 46"/>
                  <a:gd name="T24" fmla="*/ 22 w 35"/>
                  <a:gd name="T25" fmla="*/ 2 h 46"/>
                  <a:gd name="T26" fmla="*/ 29 w 35"/>
                  <a:gd name="T27" fmla="*/ 6 h 46"/>
                  <a:gd name="T28" fmla="*/ 33 w 35"/>
                  <a:gd name="T29" fmla="*/ 13 h 46"/>
                  <a:gd name="T30" fmla="*/ 35 w 35"/>
                  <a:gd name="T31" fmla="*/ 23 h 46"/>
                  <a:gd name="T32" fmla="*/ 28 w 35"/>
                  <a:gd name="T33" fmla="*/ 23 h 46"/>
                  <a:gd name="T34" fmla="*/ 28 w 35"/>
                  <a:gd name="T35" fmla="*/ 16 h 46"/>
                  <a:gd name="T36" fmla="*/ 25 w 35"/>
                  <a:gd name="T37" fmla="*/ 10 h 46"/>
                  <a:gd name="T38" fmla="*/ 20 w 35"/>
                  <a:gd name="T39" fmla="*/ 7 h 46"/>
                  <a:gd name="T40" fmla="*/ 12 w 35"/>
                  <a:gd name="T41" fmla="*/ 5 h 46"/>
                  <a:gd name="T42" fmla="*/ 6 w 35"/>
                  <a:gd name="T43" fmla="*/ 5 h 46"/>
                  <a:gd name="T44" fmla="*/ 6 w 35"/>
                  <a:gd name="T45" fmla="*/ 41 h 46"/>
                  <a:gd name="T46" fmla="*/ 12 w 35"/>
                  <a:gd name="T47" fmla="*/ 41 h 46"/>
                  <a:gd name="T48" fmla="*/ 19 w 35"/>
                  <a:gd name="T49" fmla="*/ 40 h 46"/>
                  <a:gd name="T50" fmla="*/ 24 w 35"/>
                  <a:gd name="T51" fmla="*/ 36 h 46"/>
                  <a:gd name="T52" fmla="*/ 27 w 35"/>
                  <a:gd name="T53" fmla="*/ 31 h 46"/>
                  <a:gd name="T54" fmla="*/ 28 w 35"/>
                  <a:gd name="T55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6">
                    <a:moveTo>
                      <a:pt x="35" y="23"/>
                    </a:moveTo>
                    <a:cubicBezTo>
                      <a:pt x="35" y="26"/>
                      <a:pt x="34" y="30"/>
                      <a:pt x="33" y="33"/>
                    </a:cubicBezTo>
                    <a:cubicBezTo>
                      <a:pt x="32" y="36"/>
                      <a:pt x="31" y="38"/>
                      <a:pt x="29" y="40"/>
                    </a:cubicBezTo>
                    <a:cubicBezTo>
                      <a:pt x="27" y="42"/>
                      <a:pt x="25" y="44"/>
                      <a:pt x="22" y="45"/>
                    </a:cubicBezTo>
                    <a:cubicBezTo>
                      <a:pt x="19" y="45"/>
                      <a:pt x="16" y="46"/>
                      <a:pt x="1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1"/>
                      <a:pt x="22" y="2"/>
                    </a:cubicBezTo>
                    <a:cubicBezTo>
                      <a:pt x="25" y="3"/>
                      <a:pt x="27" y="4"/>
                      <a:pt x="29" y="6"/>
                    </a:cubicBezTo>
                    <a:cubicBezTo>
                      <a:pt x="31" y="8"/>
                      <a:pt x="32" y="11"/>
                      <a:pt x="33" y="13"/>
                    </a:cubicBezTo>
                    <a:cubicBezTo>
                      <a:pt x="34" y="16"/>
                      <a:pt x="35" y="19"/>
                      <a:pt x="35" y="23"/>
                    </a:cubicBezTo>
                    <a:close/>
                    <a:moveTo>
                      <a:pt x="28" y="23"/>
                    </a:moveTo>
                    <a:cubicBezTo>
                      <a:pt x="28" y="20"/>
                      <a:pt x="28" y="18"/>
                      <a:pt x="28" y="16"/>
                    </a:cubicBezTo>
                    <a:cubicBezTo>
                      <a:pt x="27" y="14"/>
                      <a:pt x="26" y="12"/>
                      <a:pt x="25" y="10"/>
                    </a:cubicBezTo>
                    <a:cubicBezTo>
                      <a:pt x="23" y="9"/>
                      <a:pt x="22" y="8"/>
                      <a:pt x="20" y="7"/>
                    </a:cubicBezTo>
                    <a:cubicBezTo>
                      <a:pt x="18" y="6"/>
                      <a:pt x="15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5" y="41"/>
                      <a:pt x="17" y="41"/>
                      <a:pt x="19" y="40"/>
                    </a:cubicBezTo>
                    <a:cubicBezTo>
                      <a:pt x="21" y="39"/>
                      <a:pt x="23" y="38"/>
                      <a:pt x="24" y="36"/>
                    </a:cubicBezTo>
                    <a:cubicBezTo>
                      <a:pt x="26" y="35"/>
                      <a:pt x="27" y="33"/>
                      <a:pt x="27" y="31"/>
                    </a:cubicBezTo>
                    <a:cubicBezTo>
                      <a:pt x="28" y="29"/>
                      <a:pt x="28" y="26"/>
                      <a:pt x="28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20" name="Freeform 541">
                <a:extLst>
                  <a:ext uri="{FF2B5EF4-FFF2-40B4-BE49-F238E27FC236}">
                    <a16:creationId xmlns:a16="http://schemas.microsoft.com/office/drawing/2014/main" id="{CDEBD785-BE16-4639-BD81-87192A8C0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" y="2276"/>
                <a:ext cx="21" cy="35"/>
              </a:xfrm>
              <a:custGeom>
                <a:avLst/>
                <a:gdLst>
                  <a:gd name="T0" fmla="*/ 28 w 28"/>
                  <a:gd name="T1" fmla="*/ 33 h 47"/>
                  <a:gd name="T2" fmla="*/ 26 w 28"/>
                  <a:gd name="T3" fmla="*/ 39 h 47"/>
                  <a:gd name="T4" fmla="*/ 23 w 28"/>
                  <a:gd name="T5" fmla="*/ 43 h 47"/>
                  <a:gd name="T6" fmla="*/ 18 w 28"/>
                  <a:gd name="T7" fmla="*/ 46 h 47"/>
                  <a:gd name="T8" fmla="*/ 12 w 28"/>
                  <a:gd name="T9" fmla="*/ 47 h 47"/>
                  <a:gd name="T10" fmla="*/ 8 w 28"/>
                  <a:gd name="T11" fmla="*/ 46 h 47"/>
                  <a:gd name="T12" fmla="*/ 4 w 28"/>
                  <a:gd name="T13" fmla="*/ 45 h 47"/>
                  <a:gd name="T14" fmla="*/ 2 w 28"/>
                  <a:gd name="T15" fmla="*/ 44 h 47"/>
                  <a:gd name="T16" fmla="*/ 0 w 28"/>
                  <a:gd name="T17" fmla="*/ 43 h 47"/>
                  <a:gd name="T18" fmla="*/ 0 w 28"/>
                  <a:gd name="T19" fmla="*/ 42 h 47"/>
                  <a:gd name="T20" fmla="*/ 0 w 28"/>
                  <a:gd name="T21" fmla="*/ 40 h 47"/>
                  <a:gd name="T22" fmla="*/ 0 w 28"/>
                  <a:gd name="T23" fmla="*/ 39 h 47"/>
                  <a:gd name="T24" fmla="*/ 0 w 28"/>
                  <a:gd name="T25" fmla="*/ 38 h 47"/>
                  <a:gd name="T26" fmla="*/ 0 w 28"/>
                  <a:gd name="T27" fmla="*/ 38 h 47"/>
                  <a:gd name="T28" fmla="*/ 1 w 28"/>
                  <a:gd name="T29" fmla="*/ 38 h 47"/>
                  <a:gd name="T30" fmla="*/ 2 w 28"/>
                  <a:gd name="T31" fmla="*/ 38 h 47"/>
                  <a:gd name="T32" fmla="*/ 4 w 28"/>
                  <a:gd name="T33" fmla="*/ 40 h 47"/>
                  <a:gd name="T34" fmla="*/ 8 w 28"/>
                  <a:gd name="T35" fmla="*/ 41 h 47"/>
                  <a:gd name="T36" fmla="*/ 12 w 28"/>
                  <a:gd name="T37" fmla="*/ 41 h 47"/>
                  <a:gd name="T38" fmla="*/ 16 w 28"/>
                  <a:gd name="T39" fmla="*/ 41 h 47"/>
                  <a:gd name="T40" fmla="*/ 19 w 28"/>
                  <a:gd name="T41" fmla="*/ 39 h 47"/>
                  <a:gd name="T42" fmla="*/ 21 w 28"/>
                  <a:gd name="T43" fmla="*/ 37 h 47"/>
                  <a:gd name="T44" fmla="*/ 21 w 28"/>
                  <a:gd name="T45" fmla="*/ 34 h 47"/>
                  <a:gd name="T46" fmla="*/ 20 w 28"/>
                  <a:gd name="T47" fmla="*/ 31 h 47"/>
                  <a:gd name="T48" fmla="*/ 18 w 28"/>
                  <a:gd name="T49" fmla="*/ 28 h 47"/>
                  <a:gd name="T50" fmla="*/ 15 w 28"/>
                  <a:gd name="T51" fmla="*/ 26 h 47"/>
                  <a:gd name="T52" fmla="*/ 11 w 28"/>
                  <a:gd name="T53" fmla="*/ 24 h 47"/>
                  <a:gd name="T54" fmla="*/ 7 w 28"/>
                  <a:gd name="T55" fmla="*/ 23 h 47"/>
                  <a:gd name="T56" fmla="*/ 4 w 28"/>
                  <a:gd name="T57" fmla="*/ 20 h 47"/>
                  <a:gd name="T58" fmla="*/ 2 w 28"/>
                  <a:gd name="T59" fmla="*/ 16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9 w 28"/>
                  <a:gd name="T67" fmla="*/ 1 h 47"/>
                  <a:gd name="T68" fmla="*/ 15 w 28"/>
                  <a:gd name="T69" fmla="*/ 0 h 47"/>
                  <a:gd name="T70" fmla="*/ 18 w 28"/>
                  <a:gd name="T71" fmla="*/ 0 h 47"/>
                  <a:gd name="T72" fmla="*/ 20 w 28"/>
                  <a:gd name="T73" fmla="*/ 1 h 47"/>
                  <a:gd name="T74" fmla="*/ 23 w 28"/>
                  <a:gd name="T75" fmla="*/ 2 h 47"/>
                  <a:gd name="T76" fmla="*/ 24 w 28"/>
                  <a:gd name="T77" fmla="*/ 3 h 47"/>
                  <a:gd name="T78" fmla="*/ 25 w 28"/>
                  <a:gd name="T79" fmla="*/ 3 h 47"/>
                  <a:gd name="T80" fmla="*/ 25 w 28"/>
                  <a:gd name="T81" fmla="*/ 4 h 47"/>
                  <a:gd name="T82" fmla="*/ 25 w 28"/>
                  <a:gd name="T83" fmla="*/ 4 h 47"/>
                  <a:gd name="T84" fmla="*/ 25 w 28"/>
                  <a:gd name="T85" fmla="*/ 5 h 47"/>
                  <a:gd name="T86" fmla="*/ 25 w 28"/>
                  <a:gd name="T87" fmla="*/ 7 h 47"/>
                  <a:gd name="T88" fmla="*/ 25 w 28"/>
                  <a:gd name="T89" fmla="*/ 7 h 47"/>
                  <a:gd name="T90" fmla="*/ 25 w 28"/>
                  <a:gd name="T91" fmla="*/ 8 h 47"/>
                  <a:gd name="T92" fmla="*/ 24 w 28"/>
                  <a:gd name="T93" fmla="*/ 8 h 47"/>
                  <a:gd name="T94" fmla="*/ 23 w 28"/>
                  <a:gd name="T95" fmla="*/ 8 h 47"/>
                  <a:gd name="T96" fmla="*/ 21 w 28"/>
                  <a:gd name="T97" fmla="*/ 6 h 47"/>
                  <a:gd name="T98" fmla="*/ 18 w 28"/>
                  <a:gd name="T99" fmla="*/ 5 h 47"/>
                  <a:gd name="T100" fmla="*/ 14 w 28"/>
                  <a:gd name="T101" fmla="*/ 5 h 47"/>
                  <a:gd name="T102" fmla="*/ 11 w 28"/>
                  <a:gd name="T103" fmla="*/ 5 h 47"/>
                  <a:gd name="T104" fmla="*/ 9 w 28"/>
                  <a:gd name="T105" fmla="*/ 7 h 47"/>
                  <a:gd name="T106" fmla="*/ 7 w 28"/>
                  <a:gd name="T107" fmla="*/ 9 h 47"/>
                  <a:gd name="T108" fmla="*/ 7 w 28"/>
                  <a:gd name="T109" fmla="*/ 11 h 47"/>
                  <a:gd name="T110" fmla="*/ 8 w 28"/>
                  <a:gd name="T111" fmla="*/ 14 h 47"/>
                  <a:gd name="T112" fmla="*/ 10 w 28"/>
                  <a:gd name="T113" fmla="*/ 17 h 47"/>
                  <a:gd name="T114" fmla="*/ 13 w 28"/>
                  <a:gd name="T115" fmla="*/ 19 h 47"/>
                  <a:gd name="T116" fmla="*/ 17 w 28"/>
                  <a:gd name="T117" fmla="*/ 21 h 47"/>
                  <a:gd name="T118" fmla="*/ 21 w 28"/>
                  <a:gd name="T119" fmla="*/ 23 h 47"/>
                  <a:gd name="T120" fmla="*/ 24 w 28"/>
                  <a:gd name="T121" fmla="*/ 25 h 47"/>
                  <a:gd name="T122" fmla="*/ 27 w 28"/>
                  <a:gd name="T123" fmla="*/ 29 h 47"/>
                  <a:gd name="T124" fmla="*/ 28 w 28"/>
                  <a:gd name="T125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3"/>
                    </a:moveTo>
                    <a:cubicBezTo>
                      <a:pt x="28" y="35"/>
                      <a:pt x="27" y="37"/>
                      <a:pt x="26" y="39"/>
                    </a:cubicBezTo>
                    <a:cubicBezTo>
                      <a:pt x="26" y="41"/>
                      <a:pt x="25" y="42"/>
                      <a:pt x="23" y="43"/>
                    </a:cubicBezTo>
                    <a:cubicBezTo>
                      <a:pt x="22" y="44"/>
                      <a:pt x="20" y="45"/>
                      <a:pt x="18" y="46"/>
                    </a:cubicBezTo>
                    <a:cubicBezTo>
                      <a:pt x="16" y="46"/>
                      <a:pt x="14" y="47"/>
                      <a:pt x="12" y="47"/>
                    </a:cubicBezTo>
                    <a:cubicBezTo>
                      <a:pt x="11" y="47"/>
                      <a:pt x="9" y="46"/>
                      <a:pt x="8" y="46"/>
                    </a:cubicBezTo>
                    <a:cubicBezTo>
                      <a:pt x="7" y="46"/>
                      <a:pt x="5" y="46"/>
                      <a:pt x="4" y="45"/>
                    </a:cubicBezTo>
                    <a:cubicBezTo>
                      <a:pt x="3" y="45"/>
                      <a:pt x="3" y="45"/>
                      <a:pt x="2" y="44"/>
                    </a:cubicBezTo>
                    <a:cubicBezTo>
                      <a:pt x="1" y="44"/>
                      <a:pt x="1" y="43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ubicBezTo>
                      <a:pt x="0" y="42"/>
                      <a:pt x="0" y="41"/>
                      <a:pt x="0" y="40"/>
                    </a:cubicBezTo>
                    <a:cubicBezTo>
                      <a:pt x="0" y="40"/>
                      <a:pt x="0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1" y="38"/>
                      <a:pt x="2" y="38"/>
                      <a:pt x="2" y="38"/>
                    </a:cubicBezTo>
                    <a:cubicBezTo>
                      <a:pt x="3" y="39"/>
                      <a:pt x="3" y="39"/>
                      <a:pt x="4" y="40"/>
                    </a:cubicBezTo>
                    <a:cubicBezTo>
                      <a:pt x="5" y="40"/>
                      <a:pt x="6" y="40"/>
                      <a:pt x="8" y="41"/>
                    </a:cubicBezTo>
                    <a:cubicBezTo>
                      <a:pt x="9" y="41"/>
                      <a:pt x="11" y="41"/>
                      <a:pt x="12" y="41"/>
                    </a:cubicBezTo>
                    <a:cubicBezTo>
                      <a:pt x="14" y="41"/>
                      <a:pt x="15" y="41"/>
                      <a:pt x="16" y="41"/>
                    </a:cubicBezTo>
                    <a:cubicBezTo>
                      <a:pt x="17" y="41"/>
                      <a:pt x="18" y="40"/>
                      <a:pt x="19" y="39"/>
                    </a:cubicBezTo>
                    <a:cubicBezTo>
                      <a:pt x="20" y="39"/>
                      <a:pt x="20" y="38"/>
                      <a:pt x="21" y="37"/>
                    </a:cubicBezTo>
                    <a:cubicBezTo>
                      <a:pt x="21" y="36"/>
                      <a:pt x="21" y="35"/>
                      <a:pt x="21" y="34"/>
                    </a:cubicBezTo>
                    <a:cubicBezTo>
                      <a:pt x="21" y="33"/>
                      <a:pt x="21" y="31"/>
                      <a:pt x="20" y="31"/>
                    </a:cubicBezTo>
                    <a:cubicBezTo>
                      <a:pt x="20" y="30"/>
                      <a:pt x="19" y="29"/>
                      <a:pt x="18" y="28"/>
                    </a:cubicBezTo>
                    <a:cubicBezTo>
                      <a:pt x="17" y="27"/>
                      <a:pt x="16" y="27"/>
                      <a:pt x="15" y="26"/>
                    </a:cubicBezTo>
                    <a:cubicBezTo>
                      <a:pt x="14" y="26"/>
                      <a:pt x="12" y="25"/>
                      <a:pt x="11" y="24"/>
                    </a:cubicBezTo>
                    <a:cubicBezTo>
                      <a:pt x="10" y="24"/>
                      <a:pt x="8" y="23"/>
                      <a:pt x="7" y="23"/>
                    </a:cubicBezTo>
                    <a:cubicBezTo>
                      <a:pt x="6" y="22"/>
                      <a:pt x="5" y="21"/>
                      <a:pt x="4" y="20"/>
                    </a:cubicBezTo>
                    <a:cubicBezTo>
                      <a:pt x="3" y="19"/>
                      <a:pt x="2" y="18"/>
                      <a:pt x="2" y="16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1" y="10"/>
                      <a:pt x="1" y="8"/>
                      <a:pt x="2" y="7"/>
                    </a:cubicBezTo>
                    <a:cubicBezTo>
                      <a:pt x="2" y="5"/>
                      <a:pt x="3" y="4"/>
                      <a:pt x="5" y="3"/>
                    </a:cubicBezTo>
                    <a:cubicBezTo>
                      <a:pt x="6" y="2"/>
                      <a:pt x="7" y="1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21" y="1"/>
                      <a:pt x="22" y="1"/>
                      <a:pt x="23" y="2"/>
                    </a:cubicBezTo>
                    <a:cubicBezTo>
                      <a:pt x="24" y="2"/>
                      <a:pt x="24" y="2"/>
                      <a:pt x="24" y="3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3" y="8"/>
                      <a:pt x="23" y="8"/>
                    </a:cubicBezTo>
                    <a:cubicBezTo>
                      <a:pt x="22" y="7"/>
                      <a:pt x="22" y="7"/>
                      <a:pt x="21" y="6"/>
                    </a:cubicBezTo>
                    <a:cubicBezTo>
                      <a:pt x="20" y="6"/>
                      <a:pt x="19" y="6"/>
                      <a:pt x="18" y="5"/>
                    </a:cubicBezTo>
                    <a:cubicBezTo>
                      <a:pt x="17" y="5"/>
                      <a:pt x="16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8" y="7"/>
                      <a:pt x="8" y="8"/>
                      <a:pt x="7" y="9"/>
                    </a:cubicBezTo>
                    <a:cubicBezTo>
                      <a:pt x="7" y="9"/>
                      <a:pt x="7" y="10"/>
                      <a:pt x="7" y="11"/>
                    </a:cubicBezTo>
                    <a:cubicBezTo>
                      <a:pt x="7" y="12"/>
                      <a:pt x="7" y="14"/>
                      <a:pt x="8" y="14"/>
                    </a:cubicBezTo>
                    <a:cubicBezTo>
                      <a:pt x="8" y="15"/>
                      <a:pt x="9" y="16"/>
                      <a:pt x="10" y="17"/>
                    </a:cubicBezTo>
                    <a:cubicBezTo>
                      <a:pt x="11" y="18"/>
                      <a:pt x="12" y="18"/>
                      <a:pt x="13" y="19"/>
                    </a:cubicBezTo>
                    <a:cubicBezTo>
                      <a:pt x="15" y="19"/>
                      <a:pt x="16" y="20"/>
                      <a:pt x="17" y="21"/>
                    </a:cubicBezTo>
                    <a:cubicBezTo>
                      <a:pt x="18" y="21"/>
                      <a:pt x="20" y="22"/>
                      <a:pt x="21" y="23"/>
                    </a:cubicBezTo>
                    <a:cubicBezTo>
                      <a:pt x="22" y="23"/>
                      <a:pt x="23" y="24"/>
                      <a:pt x="24" y="25"/>
                    </a:cubicBezTo>
                    <a:cubicBezTo>
                      <a:pt x="25" y="26"/>
                      <a:pt x="26" y="27"/>
                      <a:pt x="27" y="29"/>
                    </a:cubicBezTo>
                    <a:cubicBezTo>
                      <a:pt x="27" y="30"/>
                      <a:pt x="28" y="31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21" name="Freeform 542">
                <a:extLst>
                  <a:ext uri="{FF2B5EF4-FFF2-40B4-BE49-F238E27FC236}">
                    <a16:creationId xmlns:a16="http://schemas.microsoft.com/office/drawing/2014/main" id="{70DC3693-908C-4ECA-A109-8C38256DEE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5" y="2540"/>
                <a:ext cx="22" cy="34"/>
              </a:xfrm>
              <a:custGeom>
                <a:avLst/>
                <a:gdLst>
                  <a:gd name="T0" fmla="*/ 30 w 30"/>
                  <a:gd name="T1" fmla="*/ 33 h 46"/>
                  <a:gd name="T2" fmla="*/ 29 w 30"/>
                  <a:gd name="T3" fmla="*/ 37 h 46"/>
                  <a:gd name="T4" fmla="*/ 27 w 30"/>
                  <a:gd name="T5" fmla="*/ 40 h 46"/>
                  <a:gd name="T6" fmla="*/ 25 w 30"/>
                  <a:gd name="T7" fmla="*/ 43 h 46"/>
                  <a:gd name="T8" fmla="*/ 22 w 30"/>
                  <a:gd name="T9" fmla="*/ 44 h 46"/>
                  <a:gd name="T10" fmla="*/ 18 w 30"/>
                  <a:gd name="T11" fmla="*/ 46 h 46"/>
                  <a:gd name="T12" fmla="*/ 14 w 30"/>
                  <a:gd name="T13" fmla="*/ 46 h 46"/>
                  <a:gd name="T14" fmla="*/ 2 w 30"/>
                  <a:gd name="T15" fmla="*/ 46 h 46"/>
                  <a:gd name="T16" fmla="*/ 0 w 30"/>
                  <a:gd name="T17" fmla="*/ 45 h 46"/>
                  <a:gd name="T18" fmla="*/ 0 w 30"/>
                  <a:gd name="T19" fmla="*/ 43 h 46"/>
                  <a:gd name="T20" fmla="*/ 0 w 30"/>
                  <a:gd name="T21" fmla="*/ 3 h 46"/>
                  <a:gd name="T22" fmla="*/ 0 w 30"/>
                  <a:gd name="T23" fmla="*/ 1 h 46"/>
                  <a:gd name="T24" fmla="*/ 2 w 30"/>
                  <a:gd name="T25" fmla="*/ 0 h 46"/>
                  <a:gd name="T26" fmla="*/ 12 w 30"/>
                  <a:gd name="T27" fmla="*/ 0 h 46"/>
                  <a:gd name="T28" fmla="*/ 19 w 30"/>
                  <a:gd name="T29" fmla="*/ 1 h 46"/>
                  <a:gd name="T30" fmla="*/ 23 w 30"/>
                  <a:gd name="T31" fmla="*/ 3 h 46"/>
                  <a:gd name="T32" fmla="*/ 26 w 30"/>
                  <a:gd name="T33" fmla="*/ 7 h 46"/>
                  <a:gd name="T34" fmla="*/ 27 w 30"/>
                  <a:gd name="T35" fmla="*/ 12 h 46"/>
                  <a:gd name="T36" fmla="*/ 26 w 30"/>
                  <a:gd name="T37" fmla="*/ 15 h 46"/>
                  <a:gd name="T38" fmla="*/ 25 w 30"/>
                  <a:gd name="T39" fmla="*/ 18 h 46"/>
                  <a:gd name="T40" fmla="*/ 23 w 30"/>
                  <a:gd name="T41" fmla="*/ 20 h 46"/>
                  <a:gd name="T42" fmla="*/ 21 w 30"/>
                  <a:gd name="T43" fmla="*/ 22 h 46"/>
                  <a:gd name="T44" fmla="*/ 24 w 30"/>
                  <a:gd name="T45" fmla="*/ 23 h 46"/>
                  <a:gd name="T46" fmla="*/ 27 w 30"/>
                  <a:gd name="T47" fmla="*/ 25 h 46"/>
                  <a:gd name="T48" fmla="*/ 29 w 30"/>
                  <a:gd name="T49" fmla="*/ 29 h 46"/>
                  <a:gd name="T50" fmla="*/ 30 w 30"/>
                  <a:gd name="T51" fmla="*/ 33 h 46"/>
                  <a:gd name="T52" fmla="*/ 20 w 30"/>
                  <a:gd name="T53" fmla="*/ 13 h 46"/>
                  <a:gd name="T54" fmla="*/ 20 w 30"/>
                  <a:gd name="T55" fmla="*/ 10 h 46"/>
                  <a:gd name="T56" fmla="*/ 19 w 30"/>
                  <a:gd name="T57" fmla="*/ 7 h 46"/>
                  <a:gd name="T58" fmla="*/ 16 w 30"/>
                  <a:gd name="T59" fmla="*/ 6 h 46"/>
                  <a:gd name="T60" fmla="*/ 12 w 30"/>
                  <a:gd name="T61" fmla="*/ 5 h 46"/>
                  <a:gd name="T62" fmla="*/ 6 w 30"/>
                  <a:gd name="T63" fmla="*/ 5 h 46"/>
                  <a:gd name="T64" fmla="*/ 6 w 30"/>
                  <a:gd name="T65" fmla="*/ 20 h 46"/>
                  <a:gd name="T66" fmla="*/ 12 w 30"/>
                  <a:gd name="T67" fmla="*/ 20 h 46"/>
                  <a:gd name="T68" fmla="*/ 16 w 30"/>
                  <a:gd name="T69" fmla="*/ 20 h 46"/>
                  <a:gd name="T70" fmla="*/ 19 w 30"/>
                  <a:gd name="T71" fmla="*/ 18 h 46"/>
                  <a:gd name="T72" fmla="*/ 20 w 30"/>
                  <a:gd name="T73" fmla="*/ 15 h 46"/>
                  <a:gd name="T74" fmla="*/ 20 w 30"/>
                  <a:gd name="T75" fmla="*/ 13 h 46"/>
                  <a:gd name="T76" fmla="*/ 23 w 30"/>
                  <a:gd name="T77" fmla="*/ 33 h 46"/>
                  <a:gd name="T78" fmla="*/ 23 w 30"/>
                  <a:gd name="T79" fmla="*/ 30 h 46"/>
                  <a:gd name="T80" fmla="*/ 21 w 30"/>
                  <a:gd name="T81" fmla="*/ 27 h 46"/>
                  <a:gd name="T82" fmla="*/ 18 w 30"/>
                  <a:gd name="T83" fmla="*/ 25 h 46"/>
                  <a:gd name="T84" fmla="*/ 13 w 30"/>
                  <a:gd name="T85" fmla="*/ 25 h 46"/>
                  <a:gd name="T86" fmla="*/ 6 w 30"/>
                  <a:gd name="T87" fmla="*/ 25 h 46"/>
                  <a:gd name="T88" fmla="*/ 6 w 30"/>
                  <a:gd name="T89" fmla="*/ 41 h 46"/>
                  <a:gd name="T90" fmla="*/ 14 w 30"/>
                  <a:gd name="T91" fmla="*/ 41 h 46"/>
                  <a:gd name="T92" fmla="*/ 18 w 30"/>
                  <a:gd name="T93" fmla="*/ 40 h 46"/>
                  <a:gd name="T94" fmla="*/ 21 w 30"/>
                  <a:gd name="T95" fmla="*/ 39 h 46"/>
                  <a:gd name="T96" fmla="*/ 23 w 30"/>
                  <a:gd name="T97" fmla="*/ 37 h 46"/>
                  <a:gd name="T98" fmla="*/ 23 w 30"/>
                  <a:gd name="T9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46">
                    <a:moveTo>
                      <a:pt x="30" y="33"/>
                    </a:moveTo>
                    <a:cubicBezTo>
                      <a:pt x="30" y="34"/>
                      <a:pt x="29" y="36"/>
                      <a:pt x="29" y="37"/>
                    </a:cubicBezTo>
                    <a:cubicBezTo>
                      <a:pt x="29" y="38"/>
                      <a:pt x="28" y="39"/>
                      <a:pt x="27" y="40"/>
                    </a:cubicBezTo>
                    <a:cubicBezTo>
                      <a:pt x="27" y="41"/>
                      <a:pt x="26" y="42"/>
                      <a:pt x="25" y="43"/>
                    </a:cubicBezTo>
                    <a:cubicBezTo>
                      <a:pt x="24" y="43"/>
                      <a:pt x="23" y="44"/>
                      <a:pt x="22" y="44"/>
                    </a:cubicBezTo>
                    <a:cubicBezTo>
                      <a:pt x="21" y="45"/>
                      <a:pt x="20" y="45"/>
                      <a:pt x="18" y="46"/>
                    </a:cubicBezTo>
                    <a:cubicBezTo>
                      <a:pt x="17" y="46"/>
                      <a:pt x="15" y="46"/>
                      <a:pt x="1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1"/>
                      <a:pt x="19" y="1"/>
                    </a:cubicBezTo>
                    <a:cubicBezTo>
                      <a:pt x="21" y="2"/>
                      <a:pt x="22" y="3"/>
                      <a:pt x="23" y="3"/>
                    </a:cubicBezTo>
                    <a:cubicBezTo>
                      <a:pt x="24" y="4"/>
                      <a:pt x="25" y="6"/>
                      <a:pt x="26" y="7"/>
                    </a:cubicBezTo>
                    <a:cubicBezTo>
                      <a:pt x="26" y="9"/>
                      <a:pt x="27" y="10"/>
                      <a:pt x="27" y="12"/>
                    </a:cubicBezTo>
                    <a:cubicBezTo>
                      <a:pt x="27" y="13"/>
                      <a:pt x="27" y="14"/>
                      <a:pt x="26" y="15"/>
                    </a:cubicBezTo>
                    <a:cubicBezTo>
                      <a:pt x="26" y="16"/>
                      <a:pt x="26" y="17"/>
                      <a:pt x="25" y="18"/>
                    </a:cubicBezTo>
                    <a:cubicBezTo>
                      <a:pt x="25" y="19"/>
                      <a:pt x="24" y="19"/>
                      <a:pt x="23" y="20"/>
                    </a:cubicBezTo>
                    <a:cubicBezTo>
                      <a:pt x="22" y="21"/>
                      <a:pt x="22" y="21"/>
                      <a:pt x="21" y="22"/>
                    </a:cubicBezTo>
                    <a:cubicBezTo>
                      <a:pt x="22" y="22"/>
                      <a:pt x="23" y="22"/>
                      <a:pt x="24" y="23"/>
                    </a:cubicBezTo>
                    <a:cubicBezTo>
                      <a:pt x="25" y="24"/>
                      <a:pt x="26" y="24"/>
                      <a:pt x="27" y="25"/>
                    </a:cubicBezTo>
                    <a:cubicBezTo>
                      <a:pt x="28" y="26"/>
                      <a:pt x="28" y="27"/>
                      <a:pt x="29" y="29"/>
                    </a:cubicBezTo>
                    <a:cubicBezTo>
                      <a:pt x="29" y="30"/>
                      <a:pt x="30" y="31"/>
                      <a:pt x="30" y="33"/>
                    </a:cubicBezTo>
                    <a:close/>
                    <a:moveTo>
                      <a:pt x="20" y="13"/>
                    </a:moveTo>
                    <a:cubicBezTo>
                      <a:pt x="20" y="11"/>
                      <a:pt x="20" y="10"/>
                      <a:pt x="20" y="10"/>
                    </a:cubicBezTo>
                    <a:cubicBezTo>
                      <a:pt x="20" y="9"/>
                      <a:pt x="19" y="8"/>
                      <a:pt x="19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6"/>
                      <a:pt x="14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20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19" y="17"/>
                      <a:pt x="20" y="16"/>
                      <a:pt x="20" y="15"/>
                    </a:cubicBezTo>
                    <a:cubicBezTo>
                      <a:pt x="20" y="14"/>
                      <a:pt x="20" y="14"/>
                      <a:pt x="20" y="13"/>
                    </a:cubicBezTo>
                    <a:close/>
                    <a:moveTo>
                      <a:pt x="23" y="33"/>
                    </a:moveTo>
                    <a:cubicBezTo>
                      <a:pt x="23" y="32"/>
                      <a:pt x="23" y="31"/>
                      <a:pt x="23" y="30"/>
                    </a:cubicBezTo>
                    <a:cubicBezTo>
                      <a:pt x="22" y="29"/>
                      <a:pt x="21" y="28"/>
                      <a:pt x="21" y="27"/>
                    </a:cubicBezTo>
                    <a:cubicBezTo>
                      <a:pt x="20" y="26"/>
                      <a:pt x="19" y="26"/>
                      <a:pt x="18" y="25"/>
                    </a:cubicBezTo>
                    <a:cubicBezTo>
                      <a:pt x="16" y="25"/>
                      <a:pt x="15" y="25"/>
                      <a:pt x="13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7" y="41"/>
                      <a:pt x="18" y="40"/>
                    </a:cubicBezTo>
                    <a:cubicBezTo>
                      <a:pt x="19" y="40"/>
                      <a:pt x="20" y="40"/>
                      <a:pt x="21" y="39"/>
                    </a:cubicBezTo>
                    <a:cubicBezTo>
                      <a:pt x="21" y="38"/>
                      <a:pt x="22" y="38"/>
                      <a:pt x="23" y="37"/>
                    </a:cubicBezTo>
                    <a:cubicBezTo>
                      <a:pt x="23" y="36"/>
                      <a:pt x="23" y="35"/>
                      <a:pt x="23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22" name="Freeform 543">
                <a:extLst>
                  <a:ext uri="{FF2B5EF4-FFF2-40B4-BE49-F238E27FC236}">
                    <a16:creationId xmlns:a16="http://schemas.microsoft.com/office/drawing/2014/main" id="{0A527B6C-12E8-4228-9191-E3B4D4A58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2540"/>
                <a:ext cx="19" cy="34"/>
              </a:xfrm>
              <a:custGeom>
                <a:avLst/>
                <a:gdLst>
                  <a:gd name="T0" fmla="*/ 25 w 25"/>
                  <a:gd name="T1" fmla="*/ 43 h 46"/>
                  <a:gd name="T2" fmla="*/ 25 w 25"/>
                  <a:gd name="T3" fmla="*/ 45 h 46"/>
                  <a:gd name="T4" fmla="*/ 25 w 25"/>
                  <a:gd name="T5" fmla="*/ 45 h 46"/>
                  <a:gd name="T6" fmla="*/ 24 w 25"/>
                  <a:gd name="T7" fmla="*/ 46 h 46"/>
                  <a:gd name="T8" fmla="*/ 24 w 25"/>
                  <a:gd name="T9" fmla="*/ 46 h 46"/>
                  <a:gd name="T10" fmla="*/ 2 w 25"/>
                  <a:gd name="T11" fmla="*/ 46 h 46"/>
                  <a:gd name="T12" fmla="*/ 0 w 25"/>
                  <a:gd name="T13" fmla="*/ 45 h 46"/>
                  <a:gd name="T14" fmla="*/ 0 w 25"/>
                  <a:gd name="T15" fmla="*/ 43 h 46"/>
                  <a:gd name="T16" fmla="*/ 0 w 25"/>
                  <a:gd name="T17" fmla="*/ 3 h 46"/>
                  <a:gd name="T18" fmla="*/ 0 w 25"/>
                  <a:gd name="T19" fmla="*/ 1 h 46"/>
                  <a:gd name="T20" fmla="*/ 2 w 25"/>
                  <a:gd name="T21" fmla="*/ 0 h 46"/>
                  <a:gd name="T22" fmla="*/ 24 w 25"/>
                  <a:gd name="T23" fmla="*/ 0 h 46"/>
                  <a:gd name="T24" fmla="*/ 24 w 25"/>
                  <a:gd name="T25" fmla="*/ 1 h 46"/>
                  <a:gd name="T26" fmla="*/ 24 w 25"/>
                  <a:gd name="T27" fmla="*/ 1 h 46"/>
                  <a:gd name="T28" fmla="*/ 25 w 25"/>
                  <a:gd name="T29" fmla="*/ 2 h 46"/>
                  <a:gd name="T30" fmla="*/ 25 w 25"/>
                  <a:gd name="T31" fmla="*/ 3 h 46"/>
                  <a:gd name="T32" fmla="*/ 25 w 25"/>
                  <a:gd name="T33" fmla="*/ 4 h 46"/>
                  <a:gd name="T34" fmla="*/ 24 w 25"/>
                  <a:gd name="T35" fmla="*/ 5 h 46"/>
                  <a:gd name="T36" fmla="*/ 24 w 25"/>
                  <a:gd name="T37" fmla="*/ 5 h 46"/>
                  <a:gd name="T38" fmla="*/ 24 w 25"/>
                  <a:gd name="T39" fmla="*/ 5 h 46"/>
                  <a:gd name="T40" fmla="*/ 6 w 25"/>
                  <a:gd name="T41" fmla="*/ 5 h 46"/>
                  <a:gd name="T42" fmla="*/ 6 w 25"/>
                  <a:gd name="T43" fmla="*/ 20 h 46"/>
                  <a:gd name="T44" fmla="*/ 21 w 25"/>
                  <a:gd name="T45" fmla="*/ 20 h 46"/>
                  <a:gd name="T46" fmla="*/ 22 w 25"/>
                  <a:gd name="T47" fmla="*/ 20 h 46"/>
                  <a:gd name="T48" fmla="*/ 22 w 25"/>
                  <a:gd name="T49" fmla="*/ 20 h 46"/>
                  <a:gd name="T50" fmla="*/ 22 w 25"/>
                  <a:gd name="T51" fmla="*/ 21 h 46"/>
                  <a:gd name="T52" fmla="*/ 22 w 25"/>
                  <a:gd name="T53" fmla="*/ 22 h 46"/>
                  <a:gd name="T54" fmla="*/ 22 w 25"/>
                  <a:gd name="T55" fmla="*/ 23 h 46"/>
                  <a:gd name="T56" fmla="*/ 22 w 25"/>
                  <a:gd name="T57" fmla="*/ 24 h 46"/>
                  <a:gd name="T58" fmla="*/ 22 w 25"/>
                  <a:gd name="T59" fmla="*/ 25 h 46"/>
                  <a:gd name="T60" fmla="*/ 21 w 25"/>
                  <a:gd name="T61" fmla="*/ 25 h 46"/>
                  <a:gd name="T62" fmla="*/ 6 w 25"/>
                  <a:gd name="T63" fmla="*/ 25 h 46"/>
                  <a:gd name="T64" fmla="*/ 6 w 25"/>
                  <a:gd name="T65" fmla="*/ 41 h 46"/>
                  <a:gd name="T66" fmla="*/ 24 w 25"/>
                  <a:gd name="T67" fmla="*/ 41 h 46"/>
                  <a:gd name="T68" fmla="*/ 24 w 25"/>
                  <a:gd name="T69" fmla="*/ 41 h 46"/>
                  <a:gd name="T70" fmla="*/ 25 w 25"/>
                  <a:gd name="T71" fmla="*/ 42 h 46"/>
                  <a:gd name="T72" fmla="*/ 25 w 25"/>
                  <a:gd name="T73" fmla="*/ 42 h 46"/>
                  <a:gd name="T74" fmla="*/ 25 w 25"/>
                  <a:gd name="T7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6">
                    <a:moveTo>
                      <a:pt x="25" y="43"/>
                    </a:moveTo>
                    <a:cubicBezTo>
                      <a:pt x="25" y="44"/>
                      <a:pt x="25" y="44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3"/>
                      <a:pt x="25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4"/>
                      <a:pt x="25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3"/>
                      <a:pt x="25" y="43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23" name="Freeform 544">
                <a:extLst>
                  <a:ext uri="{FF2B5EF4-FFF2-40B4-BE49-F238E27FC236}">
                    <a16:creationId xmlns:a16="http://schemas.microsoft.com/office/drawing/2014/main" id="{E82E77D1-7E5D-4CDA-8C46-47A584AA6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2540"/>
                <a:ext cx="18" cy="34"/>
              </a:xfrm>
              <a:custGeom>
                <a:avLst/>
                <a:gdLst>
                  <a:gd name="T0" fmla="*/ 23 w 23"/>
                  <a:gd name="T1" fmla="*/ 43 h 46"/>
                  <a:gd name="T2" fmla="*/ 23 w 23"/>
                  <a:gd name="T3" fmla="*/ 44 h 46"/>
                  <a:gd name="T4" fmla="*/ 23 w 23"/>
                  <a:gd name="T5" fmla="*/ 45 h 46"/>
                  <a:gd name="T6" fmla="*/ 23 w 23"/>
                  <a:gd name="T7" fmla="*/ 46 h 46"/>
                  <a:gd name="T8" fmla="*/ 22 w 23"/>
                  <a:gd name="T9" fmla="*/ 46 h 46"/>
                  <a:gd name="T10" fmla="*/ 2 w 23"/>
                  <a:gd name="T11" fmla="*/ 46 h 46"/>
                  <a:gd name="T12" fmla="*/ 1 w 23"/>
                  <a:gd name="T13" fmla="*/ 45 h 46"/>
                  <a:gd name="T14" fmla="*/ 0 w 23"/>
                  <a:gd name="T15" fmla="*/ 43 h 46"/>
                  <a:gd name="T16" fmla="*/ 0 w 23"/>
                  <a:gd name="T17" fmla="*/ 1 h 46"/>
                  <a:gd name="T18" fmla="*/ 0 w 23"/>
                  <a:gd name="T19" fmla="*/ 1 h 46"/>
                  <a:gd name="T20" fmla="*/ 1 w 23"/>
                  <a:gd name="T21" fmla="*/ 1 h 46"/>
                  <a:gd name="T22" fmla="*/ 1 w 23"/>
                  <a:gd name="T23" fmla="*/ 0 h 46"/>
                  <a:gd name="T24" fmla="*/ 3 w 23"/>
                  <a:gd name="T25" fmla="*/ 0 h 46"/>
                  <a:gd name="T26" fmla="*/ 4 w 23"/>
                  <a:gd name="T27" fmla="*/ 0 h 46"/>
                  <a:gd name="T28" fmla="*/ 5 w 23"/>
                  <a:gd name="T29" fmla="*/ 1 h 46"/>
                  <a:gd name="T30" fmla="*/ 6 w 23"/>
                  <a:gd name="T31" fmla="*/ 1 h 46"/>
                  <a:gd name="T32" fmla="*/ 6 w 23"/>
                  <a:gd name="T33" fmla="*/ 1 h 46"/>
                  <a:gd name="T34" fmla="*/ 6 w 23"/>
                  <a:gd name="T35" fmla="*/ 41 h 46"/>
                  <a:gd name="T36" fmla="*/ 22 w 23"/>
                  <a:gd name="T37" fmla="*/ 41 h 46"/>
                  <a:gd name="T38" fmla="*/ 23 w 23"/>
                  <a:gd name="T39" fmla="*/ 41 h 46"/>
                  <a:gd name="T40" fmla="*/ 23 w 23"/>
                  <a:gd name="T41" fmla="*/ 41 h 46"/>
                  <a:gd name="T42" fmla="*/ 23 w 23"/>
                  <a:gd name="T43" fmla="*/ 42 h 46"/>
                  <a:gd name="T44" fmla="*/ 23 w 23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46">
                    <a:moveTo>
                      <a:pt x="23" y="43"/>
                    </a:move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2" y="46"/>
                      <a:pt x="2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3"/>
                      <a:pt x="23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24" name="Freeform 545">
                <a:extLst>
                  <a:ext uri="{FF2B5EF4-FFF2-40B4-BE49-F238E27FC236}">
                    <a16:creationId xmlns:a16="http://schemas.microsoft.com/office/drawing/2014/main" id="{2FBA84BC-72D0-4F40-8B15-54C6A63F0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2540"/>
                <a:ext cx="28" cy="35"/>
              </a:xfrm>
              <a:custGeom>
                <a:avLst/>
                <a:gdLst>
                  <a:gd name="T0" fmla="*/ 37 w 37"/>
                  <a:gd name="T1" fmla="*/ 7 h 47"/>
                  <a:gd name="T2" fmla="*/ 37 w 37"/>
                  <a:gd name="T3" fmla="*/ 8 h 47"/>
                  <a:gd name="T4" fmla="*/ 36 w 37"/>
                  <a:gd name="T5" fmla="*/ 9 h 47"/>
                  <a:gd name="T6" fmla="*/ 36 w 37"/>
                  <a:gd name="T7" fmla="*/ 9 h 47"/>
                  <a:gd name="T8" fmla="*/ 36 w 37"/>
                  <a:gd name="T9" fmla="*/ 9 h 47"/>
                  <a:gd name="T10" fmla="*/ 34 w 37"/>
                  <a:gd name="T11" fmla="*/ 9 h 47"/>
                  <a:gd name="T12" fmla="*/ 32 w 37"/>
                  <a:gd name="T13" fmla="*/ 7 h 47"/>
                  <a:gd name="T14" fmla="*/ 28 w 37"/>
                  <a:gd name="T15" fmla="*/ 6 h 47"/>
                  <a:gd name="T16" fmla="*/ 22 w 37"/>
                  <a:gd name="T17" fmla="*/ 5 h 47"/>
                  <a:gd name="T18" fmla="*/ 15 w 37"/>
                  <a:gd name="T19" fmla="*/ 6 h 47"/>
                  <a:gd name="T20" fmla="*/ 10 w 37"/>
                  <a:gd name="T21" fmla="*/ 10 h 47"/>
                  <a:gd name="T22" fmla="*/ 7 w 37"/>
                  <a:gd name="T23" fmla="*/ 16 h 47"/>
                  <a:gd name="T24" fmla="*/ 6 w 37"/>
                  <a:gd name="T25" fmla="*/ 23 h 47"/>
                  <a:gd name="T26" fmla="*/ 7 w 37"/>
                  <a:gd name="T27" fmla="*/ 31 h 47"/>
                  <a:gd name="T28" fmla="*/ 11 w 37"/>
                  <a:gd name="T29" fmla="*/ 37 h 47"/>
                  <a:gd name="T30" fmla="*/ 16 w 37"/>
                  <a:gd name="T31" fmla="*/ 40 h 47"/>
                  <a:gd name="T32" fmla="*/ 22 w 37"/>
                  <a:gd name="T33" fmla="*/ 41 h 47"/>
                  <a:gd name="T34" fmla="*/ 27 w 37"/>
                  <a:gd name="T35" fmla="*/ 41 h 47"/>
                  <a:gd name="T36" fmla="*/ 31 w 37"/>
                  <a:gd name="T37" fmla="*/ 39 h 47"/>
                  <a:gd name="T38" fmla="*/ 31 w 37"/>
                  <a:gd name="T39" fmla="*/ 26 h 47"/>
                  <a:gd name="T40" fmla="*/ 20 w 37"/>
                  <a:gd name="T41" fmla="*/ 26 h 47"/>
                  <a:gd name="T42" fmla="*/ 19 w 37"/>
                  <a:gd name="T43" fmla="*/ 25 h 47"/>
                  <a:gd name="T44" fmla="*/ 19 w 37"/>
                  <a:gd name="T45" fmla="*/ 24 h 47"/>
                  <a:gd name="T46" fmla="*/ 19 w 37"/>
                  <a:gd name="T47" fmla="*/ 22 h 47"/>
                  <a:gd name="T48" fmla="*/ 19 w 37"/>
                  <a:gd name="T49" fmla="*/ 22 h 47"/>
                  <a:gd name="T50" fmla="*/ 19 w 37"/>
                  <a:gd name="T51" fmla="*/ 21 h 47"/>
                  <a:gd name="T52" fmla="*/ 20 w 37"/>
                  <a:gd name="T53" fmla="*/ 21 h 47"/>
                  <a:gd name="T54" fmla="*/ 34 w 37"/>
                  <a:gd name="T55" fmla="*/ 21 h 47"/>
                  <a:gd name="T56" fmla="*/ 35 w 37"/>
                  <a:gd name="T57" fmla="*/ 21 h 47"/>
                  <a:gd name="T58" fmla="*/ 36 w 37"/>
                  <a:gd name="T59" fmla="*/ 22 h 47"/>
                  <a:gd name="T60" fmla="*/ 36 w 37"/>
                  <a:gd name="T61" fmla="*/ 22 h 47"/>
                  <a:gd name="T62" fmla="*/ 37 w 37"/>
                  <a:gd name="T63" fmla="*/ 24 h 47"/>
                  <a:gd name="T64" fmla="*/ 37 w 37"/>
                  <a:gd name="T65" fmla="*/ 41 h 47"/>
                  <a:gd name="T66" fmla="*/ 36 w 37"/>
                  <a:gd name="T67" fmla="*/ 42 h 47"/>
                  <a:gd name="T68" fmla="*/ 35 w 37"/>
                  <a:gd name="T69" fmla="*/ 44 h 47"/>
                  <a:gd name="T70" fmla="*/ 32 w 37"/>
                  <a:gd name="T71" fmla="*/ 45 h 47"/>
                  <a:gd name="T72" fmla="*/ 29 w 37"/>
                  <a:gd name="T73" fmla="*/ 46 h 47"/>
                  <a:gd name="T74" fmla="*/ 25 w 37"/>
                  <a:gd name="T75" fmla="*/ 46 h 47"/>
                  <a:gd name="T76" fmla="*/ 22 w 37"/>
                  <a:gd name="T77" fmla="*/ 47 h 47"/>
                  <a:gd name="T78" fmla="*/ 13 w 37"/>
                  <a:gd name="T79" fmla="*/ 45 h 47"/>
                  <a:gd name="T80" fmla="*/ 6 w 37"/>
                  <a:gd name="T81" fmla="*/ 40 h 47"/>
                  <a:gd name="T82" fmla="*/ 1 w 37"/>
                  <a:gd name="T83" fmla="*/ 33 h 47"/>
                  <a:gd name="T84" fmla="*/ 0 w 37"/>
                  <a:gd name="T85" fmla="*/ 24 h 47"/>
                  <a:gd name="T86" fmla="*/ 1 w 37"/>
                  <a:gd name="T87" fmla="*/ 14 h 47"/>
                  <a:gd name="T88" fmla="*/ 6 w 37"/>
                  <a:gd name="T89" fmla="*/ 6 h 47"/>
                  <a:gd name="T90" fmla="*/ 13 w 37"/>
                  <a:gd name="T91" fmla="*/ 2 h 47"/>
                  <a:gd name="T92" fmla="*/ 22 w 37"/>
                  <a:gd name="T93" fmla="*/ 0 h 47"/>
                  <a:gd name="T94" fmla="*/ 27 w 37"/>
                  <a:gd name="T95" fmla="*/ 0 h 47"/>
                  <a:gd name="T96" fmla="*/ 31 w 37"/>
                  <a:gd name="T97" fmla="*/ 1 h 47"/>
                  <a:gd name="T98" fmla="*/ 34 w 37"/>
                  <a:gd name="T99" fmla="*/ 3 h 47"/>
                  <a:gd name="T100" fmla="*/ 36 w 37"/>
                  <a:gd name="T101" fmla="*/ 4 h 47"/>
                  <a:gd name="T102" fmla="*/ 37 w 37"/>
                  <a:gd name="T103" fmla="*/ 5 h 47"/>
                  <a:gd name="T104" fmla="*/ 37 w 37"/>
                  <a:gd name="T105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47">
                    <a:moveTo>
                      <a:pt x="37" y="7"/>
                    </a:moveTo>
                    <a:cubicBezTo>
                      <a:pt x="37" y="7"/>
                      <a:pt x="37" y="7"/>
                      <a:pt x="37" y="8"/>
                    </a:cubicBezTo>
                    <a:cubicBezTo>
                      <a:pt x="37" y="8"/>
                      <a:pt x="36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5" y="9"/>
                      <a:pt x="34" y="9"/>
                    </a:cubicBezTo>
                    <a:cubicBezTo>
                      <a:pt x="34" y="8"/>
                      <a:pt x="33" y="8"/>
                      <a:pt x="32" y="7"/>
                    </a:cubicBezTo>
                    <a:cubicBezTo>
                      <a:pt x="30" y="7"/>
                      <a:pt x="29" y="6"/>
                      <a:pt x="28" y="6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20" y="5"/>
                      <a:pt x="17" y="5"/>
                      <a:pt x="15" y="6"/>
                    </a:cubicBezTo>
                    <a:cubicBezTo>
                      <a:pt x="13" y="7"/>
                      <a:pt x="12" y="9"/>
                      <a:pt x="10" y="10"/>
                    </a:cubicBezTo>
                    <a:cubicBezTo>
                      <a:pt x="9" y="12"/>
                      <a:pt x="8" y="14"/>
                      <a:pt x="7" y="16"/>
                    </a:cubicBezTo>
                    <a:cubicBezTo>
                      <a:pt x="6" y="18"/>
                      <a:pt x="6" y="21"/>
                      <a:pt x="6" y="23"/>
                    </a:cubicBezTo>
                    <a:cubicBezTo>
                      <a:pt x="6" y="26"/>
                      <a:pt x="6" y="29"/>
                      <a:pt x="7" y="31"/>
                    </a:cubicBezTo>
                    <a:cubicBezTo>
                      <a:pt x="8" y="33"/>
                      <a:pt x="9" y="35"/>
                      <a:pt x="11" y="37"/>
                    </a:cubicBezTo>
                    <a:cubicBezTo>
                      <a:pt x="12" y="38"/>
                      <a:pt x="14" y="39"/>
                      <a:pt x="16" y="40"/>
                    </a:cubicBezTo>
                    <a:cubicBezTo>
                      <a:pt x="18" y="41"/>
                      <a:pt x="20" y="41"/>
                      <a:pt x="22" y="41"/>
                    </a:cubicBezTo>
                    <a:cubicBezTo>
                      <a:pt x="24" y="41"/>
                      <a:pt x="25" y="41"/>
                      <a:pt x="27" y="41"/>
                    </a:cubicBezTo>
                    <a:cubicBezTo>
                      <a:pt x="28" y="40"/>
                      <a:pt x="29" y="40"/>
                      <a:pt x="31" y="39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19" y="26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6" y="21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6" y="42"/>
                      <a:pt x="36" y="42"/>
                    </a:cubicBezTo>
                    <a:cubicBezTo>
                      <a:pt x="36" y="43"/>
                      <a:pt x="36" y="43"/>
                      <a:pt x="35" y="44"/>
                    </a:cubicBezTo>
                    <a:cubicBezTo>
                      <a:pt x="34" y="44"/>
                      <a:pt x="33" y="44"/>
                      <a:pt x="32" y="45"/>
                    </a:cubicBezTo>
                    <a:cubicBezTo>
                      <a:pt x="31" y="45"/>
                      <a:pt x="30" y="45"/>
                      <a:pt x="29" y="46"/>
                    </a:cubicBezTo>
                    <a:cubicBezTo>
                      <a:pt x="28" y="46"/>
                      <a:pt x="27" y="46"/>
                      <a:pt x="25" y="46"/>
                    </a:cubicBezTo>
                    <a:cubicBezTo>
                      <a:pt x="24" y="47"/>
                      <a:pt x="23" y="47"/>
                      <a:pt x="22" y="47"/>
                    </a:cubicBezTo>
                    <a:cubicBezTo>
                      <a:pt x="18" y="47"/>
                      <a:pt x="15" y="46"/>
                      <a:pt x="13" y="45"/>
                    </a:cubicBezTo>
                    <a:cubicBezTo>
                      <a:pt x="10" y="44"/>
                      <a:pt x="7" y="42"/>
                      <a:pt x="6" y="40"/>
                    </a:cubicBezTo>
                    <a:cubicBezTo>
                      <a:pt x="4" y="38"/>
                      <a:pt x="2" y="36"/>
                      <a:pt x="1" y="33"/>
                    </a:cubicBezTo>
                    <a:cubicBezTo>
                      <a:pt x="0" y="30"/>
                      <a:pt x="0" y="27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6" y="0"/>
                      <a:pt x="19" y="0"/>
                      <a:pt x="22" y="0"/>
                    </a:cubicBezTo>
                    <a:cubicBezTo>
                      <a:pt x="24" y="0"/>
                      <a:pt x="26" y="0"/>
                      <a:pt x="27" y="0"/>
                    </a:cubicBezTo>
                    <a:cubicBezTo>
                      <a:pt x="29" y="1"/>
                      <a:pt x="30" y="1"/>
                      <a:pt x="31" y="1"/>
                    </a:cubicBezTo>
                    <a:cubicBezTo>
                      <a:pt x="32" y="2"/>
                      <a:pt x="33" y="2"/>
                      <a:pt x="34" y="3"/>
                    </a:cubicBezTo>
                    <a:cubicBezTo>
                      <a:pt x="35" y="3"/>
                      <a:pt x="36" y="4"/>
                      <a:pt x="36" y="4"/>
                    </a:cubicBezTo>
                    <a:cubicBezTo>
                      <a:pt x="36" y="4"/>
                      <a:pt x="36" y="5"/>
                      <a:pt x="37" y="5"/>
                    </a:cubicBezTo>
                    <a:cubicBezTo>
                      <a:pt x="37" y="5"/>
                      <a:pt x="37" y="6"/>
                      <a:pt x="37" y="7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25" name="Freeform 546">
                <a:extLst>
                  <a:ext uri="{FF2B5EF4-FFF2-40B4-BE49-F238E27FC236}">
                    <a16:creationId xmlns:a16="http://schemas.microsoft.com/office/drawing/2014/main" id="{08086C45-403C-447E-A79B-F0E9CFEDD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6" y="2540"/>
                <a:ext cx="5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6 h 46"/>
                  <a:gd name="T4" fmla="*/ 5 w 6"/>
                  <a:gd name="T5" fmla="*/ 46 h 46"/>
                  <a:gd name="T6" fmla="*/ 4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0 w 6"/>
                  <a:gd name="T15" fmla="*/ 46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1 w 6"/>
                  <a:gd name="T23" fmla="*/ 1 h 46"/>
                  <a:gd name="T24" fmla="*/ 2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1 h 46"/>
                  <a:gd name="T32" fmla="*/ 6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26" name="Freeform 547">
                <a:extLst>
                  <a:ext uri="{FF2B5EF4-FFF2-40B4-BE49-F238E27FC236}">
                    <a16:creationId xmlns:a16="http://schemas.microsoft.com/office/drawing/2014/main" id="{8E1B7FF6-6337-44C1-9C3C-FF2442B24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" y="2540"/>
                <a:ext cx="25" cy="35"/>
              </a:xfrm>
              <a:custGeom>
                <a:avLst/>
                <a:gdLst>
                  <a:gd name="T0" fmla="*/ 34 w 34"/>
                  <a:gd name="T1" fmla="*/ 29 h 47"/>
                  <a:gd name="T2" fmla="*/ 33 w 34"/>
                  <a:gd name="T3" fmla="*/ 37 h 47"/>
                  <a:gd name="T4" fmla="*/ 30 w 34"/>
                  <a:gd name="T5" fmla="*/ 42 h 47"/>
                  <a:gd name="T6" fmla="*/ 24 w 34"/>
                  <a:gd name="T7" fmla="*/ 45 h 47"/>
                  <a:gd name="T8" fmla="*/ 17 w 34"/>
                  <a:gd name="T9" fmla="*/ 47 h 47"/>
                  <a:gd name="T10" fmla="*/ 10 w 34"/>
                  <a:gd name="T11" fmla="*/ 46 h 47"/>
                  <a:gd name="T12" fmla="*/ 5 w 34"/>
                  <a:gd name="T13" fmla="*/ 42 h 47"/>
                  <a:gd name="T14" fmla="*/ 1 w 34"/>
                  <a:gd name="T15" fmla="*/ 37 h 47"/>
                  <a:gd name="T16" fmla="*/ 0 w 34"/>
                  <a:gd name="T17" fmla="*/ 30 h 47"/>
                  <a:gd name="T18" fmla="*/ 0 w 34"/>
                  <a:gd name="T19" fmla="*/ 1 h 47"/>
                  <a:gd name="T20" fmla="*/ 0 w 34"/>
                  <a:gd name="T21" fmla="*/ 1 h 47"/>
                  <a:gd name="T22" fmla="*/ 1 w 34"/>
                  <a:gd name="T23" fmla="*/ 1 h 47"/>
                  <a:gd name="T24" fmla="*/ 2 w 34"/>
                  <a:gd name="T25" fmla="*/ 0 h 47"/>
                  <a:gd name="T26" fmla="*/ 3 w 34"/>
                  <a:gd name="T27" fmla="*/ 0 h 47"/>
                  <a:gd name="T28" fmla="*/ 4 w 34"/>
                  <a:gd name="T29" fmla="*/ 0 h 47"/>
                  <a:gd name="T30" fmla="*/ 5 w 34"/>
                  <a:gd name="T31" fmla="*/ 1 h 47"/>
                  <a:gd name="T32" fmla="*/ 6 w 34"/>
                  <a:gd name="T33" fmla="*/ 1 h 47"/>
                  <a:gd name="T34" fmla="*/ 6 w 34"/>
                  <a:gd name="T35" fmla="*/ 1 h 47"/>
                  <a:gd name="T36" fmla="*/ 6 w 34"/>
                  <a:gd name="T37" fmla="*/ 29 h 47"/>
                  <a:gd name="T38" fmla="*/ 7 w 34"/>
                  <a:gd name="T39" fmla="*/ 34 h 47"/>
                  <a:gd name="T40" fmla="*/ 9 w 34"/>
                  <a:gd name="T41" fmla="*/ 38 h 47"/>
                  <a:gd name="T42" fmla="*/ 13 w 34"/>
                  <a:gd name="T43" fmla="*/ 41 h 47"/>
                  <a:gd name="T44" fmla="*/ 17 w 34"/>
                  <a:gd name="T45" fmla="*/ 41 h 47"/>
                  <a:gd name="T46" fmla="*/ 22 w 34"/>
                  <a:gd name="T47" fmla="*/ 41 h 47"/>
                  <a:gd name="T48" fmla="*/ 25 w 34"/>
                  <a:gd name="T49" fmla="*/ 38 h 47"/>
                  <a:gd name="T50" fmla="*/ 28 w 34"/>
                  <a:gd name="T51" fmla="*/ 35 h 47"/>
                  <a:gd name="T52" fmla="*/ 28 w 34"/>
                  <a:gd name="T53" fmla="*/ 29 h 47"/>
                  <a:gd name="T54" fmla="*/ 28 w 34"/>
                  <a:gd name="T55" fmla="*/ 1 h 47"/>
                  <a:gd name="T56" fmla="*/ 28 w 34"/>
                  <a:gd name="T57" fmla="*/ 1 h 47"/>
                  <a:gd name="T58" fmla="*/ 29 w 34"/>
                  <a:gd name="T59" fmla="*/ 1 h 47"/>
                  <a:gd name="T60" fmla="*/ 30 w 34"/>
                  <a:gd name="T61" fmla="*/ 0 h 47"/>
                  <a:gd name="T62" fmla="*/ 31 w 34"/>
                  <a:gd name="T63" fmla="*/ 0 h 47"/>
                  <a:gd name="T64" fmla="*/ 33 w 34"/>
                  <a:gd name="T65" fmla="*/ 0 h 47"/>
                  <a:gd name="T66" fmla="*/ 34 w 34"/>
                  <a:gd name="T67" fmla="*/ 1 h 47"/>
                  <a:gd name="T68" fmla="*/ 34 w 34"/>
                  <a:gd name="T69" fmla="*/ 1 h 47"/>
                  <a:gd name="T70" fmla="*/ 34 w 34"/>
                  <a:gd name="T71" fmla="*/ 1 h 47"/>
                  <a:gd name="T72" fmla="*/ 34 w 34"/>
                  <a:gd name="T7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47">
                    <a:moveTo>
                      <a:pt x="34" y="29"/>
                    </a:moveTo>
                    <a:cubicBezTo>
                      <a:pt x="34" y="32"/>
                      <a:pt x="34" y="34"/>
                      <a:pt x="33" y="37"/>
                    </a:cubicBezTo>
                    <a:cubicBezTo>
                      <a:pt x="32" y="39"/>
                      <a:pt x="31" y="41"/>
                      <a:pt x="30" y="42"/>
                    </a:cubicBezTo>
                    <a:cubicBezTo>
                      <a:pt x="28" y="44"/>
                      <a:pt x="26" y="45"/>
                      <a:pt x="24" y="45"/>
                    </a:cubicBezTo>
                    <a:cubicBezTo>
                      <a:pt x="22" y="46"/>
                      <a:pt x="20" y="47"/>
                      <a:pt x="17" y="47"/>
                    </a:cubicBezTo>
                    <a:cubicBezTo>
                      <a:pt x="14" y="47"/>
                      <a:pt x="12" y="46"/>
                      <a:pt x="10" y="46"/>
                    </a:cubicBezTo>
                    <a:cubicBezTo>
                      <a:pt x="8" y="45"/>
                      <a:pt x="6" y="44"/>
                      <a:pt x="5" y="42"/>
                    </a:cubicBezTo>
                    <a:cubicBezTo>
                      <a:pt x="3" y="41"/>
                      <a:pt x="2" y="39"/>
                      <a:pt x="1" y="37"/>
                    </a:cubicBezTo>
                    <a:cubicBezTo>
                      <a:pt x="0" y="35"/>
                      <a:pt x="0" y="32"/>
                      <a:pt x="0" y="3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3"/>
                      <a:pt x="7" y="34"/>
                    </a:cubicBezTo>
                    <a:cubicBezTo>
                      <a:pt x="7" y="36"/>
                      <a:pt x="8" y="37"/>
                      <a:pt x="9" y="38"/>
                    </a:cubicBezTo>
                    <a:cubicBezTo>
                      <a:pt x="10" y="39"/>
                      <a:pt x="11" y="40"/>
                      <a:pt x="13" y="41"/>
                    </a:cubicBezTo>
                    <a:cubicBezTo>
                      <a:pt x="14" y="41"/>
                      <a:pt x="15" y="41"/>
                      <a:pt x="17" y="41"/>
                    </a:cubicBezTo>
                    <a:cubicBezTo>
                      <a:pt x="19" y="41"/>
                      <a:pt x="20" y="41"/>
                      <a:pt x="22" y="41"/>
                    </a:cubicBezTo>
                    <a:cubicBezTo>
                      <a:pt x="23" y="40"/>
                      <a:pt x="24" y="39"/>
                      <a:pt x="25" y="38"/>
                    </a:cubicBezTo>
                    <a:cubicBezTo>
                      <a:pt x="26" y="37"/>
                      <a:pt x="27" y="36"/>
                      <a:pt x="28" y="35"/>
                    </a:cubicBezTo>
                    <a:cubicBezTo>
                      <a:pt x="28" y="33"/>
                      <a:pt x="28" y="31"/>
                      <a:pt x="28" y="2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27" name="Freeform 548">
                <a:extLst>
                  <a:ext uri="{FF2B5EF4-FFF2-40B4-BE49-F238E27FC236}">
                    <a16:creationId xmlns:a16="http://schemas.microsoft.com/office/drawing/2014/main" id="{FD74C039-2760-4F69-A132-FA41BFFCD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4" y="2540"/>
                <a:ext cx="38" cy="34"/>
              </a:xfrm>
              <a:custGeom>
                <a:avLst/>
                <a:gdLst>
                  <a:gd name="T0" fmla="*/ 50 w 50"/>
                  <a:gd name="T1" fmla="*/ 45 h 46"/>
                  <a:gd name="T2" fmla="*/ 50 w 50"/>
                  <a:gd name="T3" fmla="*/ 46 h 46"/>
                  <a:gd name="T4" fmla="*/ 49 w 50"/>
                  <a:gd name="T5" fmla="*/ 46 h 46"/>
                  <a:gd name="T6" fmla="*/ 48 w 50"/>
                  <a:gd name="T7" fmla="*/ 46 h 46"/>
                  <a:gd name="T8" fmla="*/ 47 w 50"/>
                  <a:gd name="T9" fmla="*/ 46 h 46"/>
                  <a:gd name="T10" fmla="*/ 45 w 50"/>
                  <a:gd name="T11" fmla="*/ 46 h 46"/>
                  <a:gd name="T12" fmla="*/ 44 w 50"/>
                  <a:gd name="T13" fmla="*/ 46 h 46"/>
                  <a:gd name="T14" fmla="*/ 44 w 50"/>
                  <a:gd name="T15" fmla="*/ 46 h 46"/>
                  <a:gd name="T16" fmla="*/ 44 w 50"/>
                  <a:gd name="T17" fmla="*/ 45 h 46"/>
                  <a:gd name="T18" fmla="*/ 44 w 50"/>
                  <a:gd name="T19" fmla="*/ 5 h 46"/>
                  <a:gd name="T20" fmla="*/ 44 w 50"/>
                  <a:gd name="T21" fmla="*/ 5 h 46"/>
                  <a:gd name="T22" fmla="*/ 28 w 50"/>
                  <a:gd name="T23" fmla="*/ 45 h 46"/>
                  <a:gd name="T24" fmla="*/ 27 w 50"/>
                  <a:gd name="T25" fmla="*/ 46 h 46"/>
                  <a:gd name="T26" fmla="*/ 27 w 50"/>
                  <a:gd name="T27" fmla="*/ 46 h 46"/>
                  <a:gd name="T28" fmla="*/ 26 w 50"/>
                  <a:gd name="T29" fmla="*/ 46 h 46"/>
                  <a:gd name="T30" fmla="*/ 25 w 50"/>
                  <a:gd name="T31" fmla="*/ 46 h 46"/>
                  <a:gd name="T32" fmla="*/ 23 w 50"/>
                  <a:gd name="T33" fmla="*/ 46 h 46"/>
                  <a:gd name="T34" fmla="*/ 22 w 50"/>
                  <a:gd name="T35" fmla="*/ 46 h 46"/>
                  <a:gd name="T36" fmla="*/ 22 w 50"/>
                  <a:gd name="T37" fmla="*/ 46 h 46"/>
                  <a:gd name="T38" fmla="*/ 22 w 50"/>
                  <a:gd name="T39" fmla="*/ 45 h 46"/>
                  <a:gd name="T40" fmla="*/ 6 w 50"/>
                  <a:gd name="T41" fmla="*/ 5 h 46"/>
                  <a:gd name="T42" fmla="*/ 6 w 50"/>
                  <a:gd name="T43" fmla="*/ 5 h 46"/>
                  <a:gd name="T44" fmla="*/ 6 w 50"/>
                  <a:gd name="T45" fmla="*/ 45 h 46"/>
                  <a:gd name="T46" fmla="*/ 6 w 50"/>
                  <a:gd name="T47" fmla="*/ 46 h 46"/>
                  <a:gd name="T48" fmla="*/ 6 w 50"/>
                  <a:gd name="T49" fmla="*/ 46 h 46"/>
                  <a:gd name="T50" fmla="*/ 5 w 50"/>
                  <a:gd name="T51" fmla="*/ 46 h 46"/>
                  <a:gd name="T52" fmla="*/ 3 w 50"/>
                  <a:gd name="T53" fmla="*/ 46 h 46"/>
                  <a:gd name="T54" fmla="*/ 2 w 50"/>
                  <a:gd name="T55" fmla="*/ 46 h 46"/>
                  <a:gd name="T56" fmla="*/ 1 w 50"/>
                  <a:gd name="T57" fmla="*/ 46 h 46"/>
                  <a:gd name="T58" fmla="*/ 0 w 50"/>
                  <a:gd name="T59" fmla="*/ 46 h 46"/>
                  <a:gd name="T60" fmla="*/ 0 w 50"/>
                  <a:gd name="T61" fmla="*/ 45 h 46"/>
                  <a:gd name="T62" fmla="*/ 0 w 50"/>
                  <a:gd name="T63" fmla="*/ 3 h 46"/>
                  <a:gd name="T64" fmla="*/ 1 w 50"/>
                  <a:gd name="T65" fmla="*/ 1 h 46"/>
                  <a:gd name="T66" fmla="*/ 3 w 50"/>
                  <a:gd name="T67" fmla="*/ 0 h 46"/>
                  <a:gd name="T68" fmla="*/ 7 w 50"/>
                  <a:gd name="T69" fmla="*/ 0 h 46"/>
                  <a:gd name="T70" fmla="*/ 9 w 50"/>
                  <a:gd name="T71" fmla="*/ 1 h 46"/>
                  <a:gd name="T72" fmla="*/ 10 w 50"/>
                  <a:gd name="T73" fmla="*/ 1 h 46"/>
                  <a:gd name="T74" fmla="*/ 11 w 50"/>
                  <a:gd name="T75" fmla="*/ 3 h 46"/>
                  <a:gd name="T76" fmla="*/ 12 w 50"/>
                  <a:gd name="T77" fmla="*/ 4 h 46"/>
                  <a:gd name="T78" fmla="*/ 25 w 50"/>
                  <a:gd name="T79" fmla="*/ 37 h 46"/>
                  <a:gd name="T80" fmla="*/ 25 w 50"/>
                  <a:gd name="T81" fmla="*/ 37 h 46"/>
                  <a:gd name="T82" fmla="*/ 39 w 50"/>
                  <a:gd name="T83" fmla="*/ 4 h 46"/>
                  <a:gd name="T84" fmla="*/ 39 w 50"/>
                  <a:gd name="T85" fmla="*/ 2 h 46"/>
                  <a:gd name="T86" fmla="*/ 40 w 50"/>
                  <a:gd name="T87" fmla="*/ 1 h 46"/>
                  <a:gd name="T88" fmla="*/ 42 w 50"/>
                  <a:gd name="T89" fmla="*/ 1 h 46"/>
                  <a:gd name="T90" fmla="*/ 43 w 50"/>
                  <a:gd name="T91" fmla="*/ 0 h 46"/>
                  <a:gd name="T92" fmla="*/ 47 w 50"/>
                  <a:gd name="T93" fmla="*/ 0 h 46"/>
                  <a:gd name="T94" fmla="*/ 48 w 50"/>
                  <a:gd name="T95" fmla="*/ 1 h 46"/>
                  <a:gd name="T96" fmla="*/ 49 w 50"/>
                  <a:gd name="T97" fmla="*/ 1 h 46"/>
                  <a:gd name="T98" fmla="*/ 50 w 50"/>
                  <a:gd name="T99" fmla="*/ 2 h 46"/>
                  <a:gd name="T100" fmla="*/ 50 w 50"/>
                  <a:gd name="T101" fmla="*/ 3 h 46"/>
                  <a:gd name="T102" fmla="*/ 50 w 50"/>
                  <a:gd name="T10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46">
                    <a:moveTo>
                      <a:pt x="50" y="45"/>
                    </a:moveTo>
                    <a:cubicBezTo>
                      <a:pt x="50" y="45"/>
                      <a:pt x="50" y="45"/>
                      <a:pt x="50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46"/>
                      <a:pt x="49" y="46"/>
                      <a:pt x="48" y="46"/>
                    </a:cubicBezTo>
                    <a:cubicBezTo>
                      <a:pt x="48" y="46"/>
                      <a:pt x="47" y="46"/>
                      <a:pt x="47" y="46"/>
                    </a:cubicBezTo>
                    <a:cubicBezTo>
                      <a:pt x="46" y="46"/>
                      <a:pt x="46" y="46"/>
                      <a:pt x="45" y="46"/>
                    </a:cubicBezTo>
                    <a:cubicBezTo>
                      <a:pt x="45" y="46"/>
                      <a:pt x="45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5" y="46"/>
                      <a:pt x="25" y="46"/>
                    </a:cubicBezTo>
                    <a:cubicBezTo>
                      <a:pt x="24" y="46"/>
                      <a:pt x="24" y="46"/>
                      <a:pt x="23" y="46"/>
                    </a:cubicBezTo>
                    <a:cubicBezTo>
                      <a:pt x="23" y="46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2"/>
                      <a:pt x="11" y="2"/>
                      <a:pt x="11" y="3"/>
                    </a:cubicBezTo>
                    <a:cubicBezTo>
                      <a:pt x="11" y="3"/>
                      <a:pt x="12" y="4"/>
                      <a:pt x="12" y="4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3"/>
                      <a:pt x="39" y="2"/>
                    </a:cubicBezTo>
                    <a:cubicBezTo>
                      <a:pt x="40" y="2"/>
                      <a:pt x="40" y="2"/>
                      <a:pt x="40" y="1"/>
                    </a:cubicBezTo>
                    <a:cubicBezTo>
                      <a:pt x="41" y="1"/>
                      <a:pt x="41" y="1"/>
                      <a:pt x="42" y="1"/>
                    </a:cubicBezTo>
                    <a:cubicBezTo>
                      <a:pt x="42" y="1"/>
                      <a:pt x="43" y="0"/>
                      <a:pt x="4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8" y="1"/>
                      <a:pt x="48" y="1"/>
                    </a:cubicBezTo>
                    <a:cubicBezTo>
                      <a:pt x="48" y="1"/>
                      <a:pt x="49" y="1"/>
                      <a:pt x="49" y="1"/>
                    </a:cubicBezTo>
                    <a:cubicBezTo>
                      <a:pt x="49" y="1"/>
                      <a:pt x="49" y="2"/>
                      <a:pt x="50" y="2"/>
                    </a:cubicBezTo>
                    <a:cubicBezTo>
                      <a:pt x="50" y="2"/>
                      <a:pt x="50" y="3"/>
                      <a:pt x="50" y="3"/>
                    </a:cubicBez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28" name="Freeform 549">
                <a:extLst>
                  <a:ext uri="{FF2B5EF4-FFF2-40B4-BE49-F238E27FC236}">
                    <a16:creationId xmlns:a16="http://schemas.microsoft.com/office/drawing/2014/main" id="{FFB5E7FE-525A-4AC4-B47F-BED08E817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" y="2664"/>
                <a:ext cx="18" cy="35"/>
              </a:xfrm>
              <a:custGeom>
                <a:avLst/>
                <a:gdLst>
                  <a:gd name="T0" fmla="*/ 24 w 24"/>
                  <a:gd name="T1" fmla="*/ 43 h 46"/>
                  <a:gd name="T2" fmla="*/ 24 w 24"/>
                  <a:gd name="T3" fmla="*/ 44 h 46"/>
                  <a:gd name="T4" fmla="*/ 23 w 24"/>
                  <a:gd name="T5" fmla="*/ 45 h 46"/>
                  <a:gd name="T6" fmla="*/ 23 w 24"/>
                  <a:gd name="T7" fmla="*/ 46 h 46"/>
                  <a:gd name="T8" fmla="*/ 22 w 24"/>
                  <a:gd name="T9" fmla="*/ 46 h 46"/>
                  <a:gd name="T10" fmla="*/ 2 w 24"/>
                  <a:gd name="T11" fmla="*/ 46 h 46"/>
                  <a:gd name="T12" fmla="*/ 1 w 24"/>
                  <a:gd name="T13" fmla="*/ 45 h 46"/>
                  <a:gd name="T14" fmla="*/ 0 w 24"/>
                  <a:gd name="T15" fmla="*/ 43 h 46"/>
                  <a:gd name="T16" fmla="*/ 0 w 24"/>
                  <a:gd name="T17" fmla="*/ 1 h 46"/>
                  <a:gd name="T18" fmla="*/ 0 w 24"/>
                  <a:gd name="T19" fmla="*/ 1 h 46"/>
                  <a:gd name="T20" fmla="*/ 1 w 24"/>
                  <a:gd name="T21" fmla="*/ 0 h 46"/>
                  <a:gd name="T22" fmla="*/ 2 w 24"/>
                  <a:gd name="T23" fmla="*/ 0 h 46"/>
                  <a:gd name="T24" fmla="*/ 3 w 24"/>
                  <a:gd name="T25" fmla="*/ 0 h 46"/>
                  <a:gd name="T26" fmla="*/ 5 w 24"/>
                  <a:gd name="T27" fmla="*/ 0 h 46"/>
                  <a:gd name="T28" fmla="*/ 6 w 24"/>
                  <a:gd name="T29" fmla="*/ 0 h 46"/>
                  <a:gd name="T30" fmla="*/ 6 w 24"/>
                  <a:gd name="T31" fmla="*/ 1 h 46"/>
                  <a:gd name="T32" fmla="*/ 6 w 24"/>
                  <a:gd name="T33" fmla="*/ 1 h 46"/>
                  <a:gd name="T34" fmla="*/ 6 w 24"/>
                  <a:gd name="T35" fmla="*/ 40 h 46"/>
                  <a:gd name="T36" fmla="*/ 22 w 24"/>
                  <a:gd name="T37" fmla="*/ 40 h 46"/>
                  <a:gd name="T38" fmla="*/ 23 w 24"/>
                  <a:gd name="T39" fmla="*/ 41 h 46"/>
                  <a:gd name="T40" fmla="*/ 23 w 24"/>
                  <a:gd name="T41" fmla="*/ 41 h 46"/>
                  <a:gd name="T42" fmla="*/ 24 w 24"/>
                  <a:gd name="T43" fmla="*/ 42 h 46"/>
                  <a:gd name="T44" fmla="*/ 24 w 24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46">
                    <a:moveTo>
                      <a:pt x="24" y="43"/>
                    </a:move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3" y="45"/>
                      <a:pt x="23" y="45"/>
                      <a:pt x="23" y="46"/>
                    </a:cubicBezTo>
                    <a:cubicBezTo>
                      <a:pt x="23" y="46"/>
                      <a:pt x="23" y="46"/>
                      <a:pt x="2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0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1"/>
                      <a:pt x="24" y="42"/>
                      <a:pt x="24" y="42"/>
                    </a:cubicBezTo>
                    <a:cubicBezTo>
                      <a:pt x="24" y="42"/>
                      <a:pt x="24" y="43"/>
                      <a:pt x="24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29" name="Freeform 550">
                <a:extLst>
                  <a:ext uri="{FF2B5EF4-FFF2-40B4-BE49-F238E27FC236}">
                    <a16:creationId xmlns:a16="http://schemas.microsoft.com/office/drawing/2014/main" id="{7EBE3652-D974-4DB7-86AC-1078C699F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" y="2664"/>
                <a:ext cx="25" cy="35"/>
              </a:xfrm>
              <a:custGeom>
                <a:avLst/>
                <a:gdLst>
                  <a:gd name="T0" fmla="*/ 34 w 34"/>
                  <a:gd name="T1" fmla="*/ 29 h 46"/>
                  <a:gd name="T2" fmla="*/ 33 w 34"/>
                  <a:gd name="T3" fmla="*/ 36 h 46"/>
                  <a:gd name="T4" fmla="*/ 29 w 34"/>
                  <a:gd name="T5" fmla="*/ 42 h 46"/>
                  <a:gd name="T6" fmla="*/ 24 w 34"/>
                  <a:gd name="T7" fmla="*/ 45 h 46"/>
                  <a:gd name="T8" fmla="*/ 17 w 34"/>
                  <a:gd name="T9" fmla="*/ 46 h 46"/>
                  <a:gd name="T10" fmla="*/ 10 w 34"/>
                  <a:gd name="T11" fmla="*/ 45 h 46"/>
                  <a:gd name="T12" fmla="*/ 4 w 34"/>
                  <a:gd name="T13" fmla="*/ 42 h 46"/>
                  <a:gd name="T14" fmla="*/ 1 w 34"/>
                  <a:gd name="T15" fmla="*/ 37 h 46"/>
                  <a:gd name="T16" fmla="*/ 0 w 34"/>
                  <a:gd name="T17" fmla="*/ 29 h 46"/>
                  <a:gd name="T18" fmla="*/ 0 w 34"/>
                  <a:gd name="T19" fmla="*/ 1 h 46"/>
                  <a:gd name="T20" fmla="*/ 0 w 34"/>
                  <a:gd name="T21" fmla="*/ 1 h 46"/>
                  <a:gd name="T22" fmla="*/ 0 w 34"/>
                  <a:gd name="T23" fmla="*/ 0 h 46"/>
                  <a:gd name="T24" fmla="*/ 1 w 34"/>
                  <a:gd name="T25" fmla="*/ 0 h 46"/>
                  <a:gd name="T26" fmla="*/ 3 w 34"/>
                  <a:gd name="T27" fmla="*/ 0 h 46"/>
                  <a:gd name="T28" fmla="*/ 4 w 34"/>
                  <a:gd name="T29" fmla="*/ 0 h 46"/>
                  <a:gd name="T30" fmla="*/ 5 w 34"/>
                  <a:gd name="T31" fmla="*/ 0 h 46"/>
                  <a:gd name="T32" fmla="*/ 6 w 34"/>
                  <a:gd name="T33" fmla="*/ 1 h 46"/>
                  <a:gd name="T34" fmla="*/ 6 w 34"/>
                  <a:gd name="T35" fmla="*/ 1 h 46"/>
                  <a:gd name="T36" fmla="*/ 6 w 34"/>
                  <a:gd name="T37" fmla="*/ 29 h 46"/>
                  <a:gd name="T38" fmla="*/ 7 w 34"/>
                  <a:gd name="T39" fmla="*/ 34 h 46"/>
                  <a:gd name="T40" fmla="*/ 9 w 34"/>
                  <a:gd name="T41" fmla="*/ 38 h 46"/>
                  <a:gd name="T42" fmla="*/ 12 w 34"/>
                  <a:gd name="T43" fmla="*/ 40 h 46"/>
                  <a:gd name="T44" fmla="*/ 17 w 34"/>
                  <a:gd name="T45" fmla="*/ 41 h 46"/>
                  <a:gd name="T46" fmla="*/ 22 w 34"/>
                  <a:gd name="T47" fmla="*/ 40 h 46"/>
                  <a:gd name="T48" fmla="*/ 25 w 34"/>
                  <a:gd name="T49" fmla="*/ 38 h 46"/>
                  <a:gd name="T50" fmla="*/ 27 w 34"/>
                  <a:gd name="T51" fmla="*/ 34 h 46"/>
                  <a:gd name="T52" fmla="*/ 28 w 34"/>
                  <a:gd name="T53" fmla="*/ 29 h 46"/>
                  <a:gd name="T54" fmla="*/ 28 w 34"/>
                  <a:gd name="T55" fmla="*/ 1 h 46"/>
                  <a:gd name="T56" fmla="*/ 28 w 34"/>
                  <a:gd name="T57" fmla="*/ 1 h 46"/>
                  <a:gd name="T58" fmla="*/ 29 w 34"/>
                  <a:gd name="T59" fmla="*/ 0 h 46"/>
                  <a:gd name="T60" fmla="*/ 30 w 34"/>
                  <a:gd name="T61" fmla="*/ 0 h 46"/>
                  <a:gd name="T62" fmla="*/ 31 w 34"/>
                  <a:gd name="T63" fmla="*/ 0 h 46"/>
                  <a:gd name="T64" fmla="*/ 32 w 34"/>
                  <a:gd name="T65" fmla="*/ 0 h 46"/>
                  <a:gd name="T66" fmla="*/ 33 w 34"/>
                  <a:gd name="T67" fmla="*/ 0 h 46"/>
                  <a:gd name="T68" fmla="*/ 34 w 34"/>
                  <a:gd name="T69" fmla="*/ 1 h 46"/>
                  <a:gd name="T70" fmla="*/ 34 w 34"/>
                  <a:gd name="T71" fmla="*/ 1 h 46"/>
                  <a:gd name="T72" fmla="*/ 34 w 34"/>
                  <a:gd name="T7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46">
                    <a:moveTo>
                      <a:pt x="34" y="29"/>
                    </a:moveTo>
                    <a:cubicBezTo>
                      <a:pt x="34" y="32"/>
                      <a:pt x="34" y="34"/>
                      <a:pt x="33" y="36"/>
                    </a:cubicBezTo>
                    <a:cubicBezTo>
                      <a:pt x="32" y="38"/>
                      <a:pt x="31" y="40"/>
                      <a:pt x="29" y="42"/>
                    </a:cubicBezTo>
                    <a:cubicBezTo>
                      <a:pt x="28" y="43"/>
                      <a:pt x="26" y="44"/>
                      <a:pt x="24" y="45"/>
                    </a:cubicBezTo>
                    <a:cubicBezTo>
                      <a:pt x="22" y="46"/>
                      <a:pt x="19" y="46"/>
                      <a:pt x="17" y="46"/>
                    </a:cubicBezTo>
                    <a:cubicBezTo>
                      <a:pt x="14" y="46"/>
                      <a:pt x="12" y="46"/>
                      <a:pt x="10" y="45"/>
                    </a:cubicBezTo>
                    <a:cubicBezTo>
                      <a:pt x="8" y="45"/>
                      <a:pt x="6" y="43"/>
                      <a:pt x="4" y="42"/>
                    </a:cubicBezTo>
                    <a:cubicBezTo>
                      <a:pt x="3" y="41"/>
                      <a:pt x="2" y="39"/>
                      <a:pt x="1" y="37"/>
                    </a:cubicBezTo>
                    <a:cubicBezTo>
                      <a:pt x="0" y="35"/>
                      <a:pt x="0" y="32"/>
                      <a:pt x="0" y="2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3"/>
                      <a:pt x="7" y="34"/>
                    </a:cubicBezTo>
                    <a:cubicBezTo>
                      <a:pt x="7" y="36"/>
                      <a:pt x="8" y="37"/>
                      <a:pt x="9" y="38"/>
                    </a:cubicBezTo>
                    <a:cubicBezTo>
                      <a:pt x="10" y="39"/>
                      <a:pt x="11" y="40"/>
                      <a:pt x="12" y="40"/>
                    </a:cubicBezTo>
                    <a:cubicBezTo>
                      <a:pt x="14" y="41"/>
                      <a:pt x="15" y="41"/>
                      <a:pt x="17" y="41"/>
                    </a:cubicBezTo>
                    <a:cubicBezTo>
                      <a:pt x="19" y="41"/>
                      <a:pt x="20" y="41"/>
                      <a:pt x="22" y="40"/>
                    </a:cubicBezTo>
                    <a:cubicBezTo>
                      <a:pt x="23" y="40"/>
                      <a:pt x="24" y="39"/>
                      <a:pt x="25" y="38"/>
                    </a:cubicBezTo>
                    <a:cubicBezTo>
                      <a:pt x="26" y="37"/>
                      <a:pt x="27" y="36"/>
                      <a:pt x="27" y="34"/>
                    </a:cubicBezTo>
                    <a:cubicBezTo>
                      <a:pt x="28" y="33"/>
                      <a:pt x="28" y="31"/>
                      <a:pt x="28" y="2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30" name="Freeform 551">
                <a:extLst>
                  <a:ext uri="{FF2B5EF4-FFF2-40B4-BE49-F238E27FC236}">
                    <a16:creationId xmlns:a16="http://schemas.microsoft.com/office/drawing/2014/main" id="{FE600BE5-BE84-46A7-AE1D-087901200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" y="2664"/>
                <a:ext cx="26" cy="35"/>
              </a:xfrm>
              <a:custGeom>
                <a:avLst/>
                <a:gdLst>
                  <a:gd name="T0" fmla="*/ 33 w 34"/>
                  <a:gd name="T1" fmla="*/ 44 h 46"/>
                  <a:gd name="T2" fmla="*/ 34 w 34"/>
                  <a:gd name="T3" fmla="*/ 45 h 46"/>
                  <a:gd name="T4" fmla="*/ 33 w 34"/>
                  <a:gd name="T5" fmla="*/ 45 h 46"/>
                  <a:gd name="T6" fmla="*/ 32 w 34"/>
                  <a:gd name="T7" fmla="*/ 46 h 46"/>
                  <a:gd name="T8" fmla="*/ 30 w 34"/>
                  <a:gd name="T9" fmla="*/ 46 h 46"/>
                  <a:gd name="T10" fmla="*/ 29 w 34"/>
                  <a:gd name="T11" fmla="*/ 46 h 46"/>
                  <a:gd name="T12" fmla="*/ 28 w 34"/>
                  <a:gd name="T13" fmla="*/ 46 h 46"/>
                  <a:gd name="T14" fmla="*/ 27 w 34"/>
                  <a:gd name="T15" fmla="*/ 45 h 46"/>
                  <a:gd name="T16" fmla="*/ 27 w 34"/>
                  <a:gd name="T17" fmla="*/ 45 h 46"/>
                  <a:gd name="T18" fmla="*/ 17 w 34"/>
                  <a:gd name="T19" fmla="*/ 27 h 46"/>
                  <a:gd name="T20" fmla="*/ 6 w 34"/>
                  <a:gd name="T21" fmla="*/ 45 h 46"/>
                  <a:gd name="T22" fmla="*/ 6 w 34"/>
                  <a:gd name="T23" fmla="*/ 45 h 46"/>
                  <a:gd name="T24" fmla="*/ 5 w 34"/>
                  <a:gd name="T25" fmla="*/ 46 h 46"/>
                  <a:gd name="T26" fmla="*/ 4 w 34"/>
                  <a:gd name="T27" fmla="*/ 46 h 46"/>
                  <a:gd name="T28" fmla="*/ 3 w 34"/>
                  <a:gd name="T29" fmla="*/ 46 h 46"/>
                  <a:gd name="T30" fmla="*/ 1 w 34"/>
                  <a:gd name="T31" fmla="*/ 46 h 46"/>
                  <a:gd name="T32" fmla="*/ 0 w 34"/>
                  <a:gd name="T33" fmla="*/ 45 h 46"/>
                  <a:gd name="T34" fmla="*/ 0 w 34"/>
                  <a:gd name="T35" fmla="*/ 45 h 46"/>
                  <a:gd name="T36" fmla="*/ 0 w 34"/>
                  <a:gd name="T37" fmla="*/ 44 h 46"/>
                  <a:gd name="T38" fmla="*/ 13 w 34"/>
                  <a:gd name="T39" fmla="*/ 23 h 46"/>
                  <a:gd name="T40" fmla="*/ 1 w 34"/>
                  <a:gd name="T41" fmla="*/ 2 h 46"/>
                  <a:gd name="T42" fmla="*/ 0 w 34"/>
                  <a:gd name="T43" fmla="*/ 1 h 46"/>
                  <a:gd name="T44" fmla="*/ 0 w 34"/>
                  <a:gd name="T45" fmla="*/ 0 h 46"/>
                  <a:gd name="T46" fmla="*/ 1 w 34"/>
                  <a:gd name="T47" fmla="*/ 0 h 46"/>
                  <a:gd name="T48" fmla="*/ 3 w 34"/>
                  <a:gd name="T49" fmla="*/ 0 h 46"/>
                  <a:gd name="T50" fmla="*/ 5 w 34"/>
                  <a:gd name="T51" fmla="*/ 0 h 46"/>
                  <a:gd name="T52" fmla="*/ 6 w 34"/>
                  <a:gd name="T53" fmla="*/ 0 h 46"/>
                  <a:gd name="T54" fmla="*/ 7 w 34"/>
                  <a:gd name="T55" fmla="*/ 1 h 46"/>
                  <a:gd name="T56" fmla="*/ 7 w 34"/>
                  <a:gd name="T57" fmla="*/ 1 h 46"/>
                  <a:gd name="T58" fmla="*/ 17 w 34"/>
                  <a:gd name="T59" fmla="*/ 18 h 46"/>
                  <a:gd name="T60" fmla="*/ 27 w 34"/>
                  <a:gd name="T61" fmla="*/ 1 h 46"/>
                  <a:gd name="T62" fmla="*/ 27 w 34"/>
                  <a:gd name="T63" fmla="*/ 1 h 46"/>
                  <a:gd name="T64" fmla="*/ 27 w 34"/>
                  <a:gd name="T65" fmla="*/ 0 h 46"/>
                  <a:gd name="T66" fmla="*/ 28 w 34"/>
                  <a:gd name="T67" fmla="*/ 0 h 46"/>
                  <a:gd name="T68" fmla="*/ 30 w 34"/>
                  <a:gd name="T69" fmla="*/ 0 h 46"/>
                  <a:gd name="T70" fmla="*/ 32 w 34"/>
                  <a:gd name="T71" fmla="*/ 0 h 46"/>
                  <a:gd name="T72" fmla="*/ 33 w 34"/>
                  <a:gd name="T73" fmla="*/ 0 h 46"/>
                  <a:gd name="T74" fmla="*/ 33 w 34"/>
                  <a:gd name="T75" fmla="*/ 1 h 46"/>
                  <a:gd name="T76" fmla="*/ 33 w 34"/>
                  <a:gd name="T77" fmla="*/ 2 h 46"/>
                  <a:gd name="T78" fmla="*/ 21 w 34"/>
                  <a:gd name="T79" fmla="*/ 22 h 46"/>
                  <a:gd name="T80" fmla="*/ 33 w 34"/>
                  <a:gd name="T81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6">
                    <a:moveTo>
                      <a:pt x="33" y="44"/>
                    </a:moveTo>
                    <a:cubicBezTo>
                      <a:pt x="33" y="44"/>
                      <a:pt x="33" y="44"/>
                      <a:pt x="34" y="45"/>
                    </a:cubicBezTo>
                    <a:cubicBezTo>
                      <a:pt x="34" y="45"/>
                      <a:pt x="34" y="45"/>
                      <a:pt x="33" y="45"/>
                    </a:cubicBezTo>
                    <a:cubicBezTo>
                      <a:pt x="33" y="46"/>
                      <a:pt x="33" y="46"/>
                      <a:pt x="32" y="46"/>
                    </a:cubicBezTo>
                    <a:cubicBezTo>
                      <a:pt x="32" y="46"/>
                      <a:pt x="31" y="46"/>
                      <a:pt x="30" y="46"/>
                    </a:cubicBezTo>
                    <a:cubicBezTo>
                      <a:pt x="30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7" y="46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21" y="22"/>
                      <a:pt x="21" y="22"/>
                      <a:pt x="21" y="22"/>
                    </a:cubicBezTo>
                    <a:lnTo>
                      <a:pt x="33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31" name="Freeform 552">
                <a:extLst>
                  <a:ext uri="{FF2B5EF4-FFF2-40B4-BE49-F238E27FC236}">
                    <a16:creationId xmlns:a16="http://schemas.microsoft.com/office/drawing/2014/main" id="{B40416EB-21AE-4D4B-ACE2-591FAD64E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" y="2664"/>
                <a:ext cx="20" cy="35"/>
              </a:xfrm>
              <a:custGeom>
                <a:avLst/>
                <a:gdLst>
                  <a:gd name="T0" fmla="*/ 26 w 26"/>
                  <a:gd name="T1" fmla="*/ 43 h 46"/>
                  <a:gd name="T2" fmla="*/ 26 w 26"/>
                  <a:gd name="T3" fmla="*/ 44 h 46"/>
                  <a:gd name="T4" fmla="*/ 25 w 26"/>
                  <a:gd name="T5" fmla="*/ 45 h 46"/>
                  <a:gd name="T6" fmla="*/ 25 w 26"/>
                  <a:gd name="T7" fmla="*/ 46 h 46"/>
                  <a:gd name="T8" fmla="*/ 24 w 26"/>
                  <a:gd name="T9" fmla="*/ 46 h 46"/>
                  <a:gd name="T10" fmla="*/ 3 w 26"/>
                  <a:gd name="T11" fmla="*/ 46 h 46"/>
                  <a:gd name="T12" fmla="*/ 1 w 26"/>
                  <a:gd name="T13" fmla="*/ 45 h 46"/>
                  <a:gd name="T14" fmla="*/ 0 w 26"/>
                  <a:gd name="T15" fmla="*/ 43 h 46"/>
                  <a:gd name="T16" fmla="*/ 0 w 26"/>
                  <a:gd name="T17" fmla="*/ 3 h 46"/>
                  <a:gd name="T18" fmla="*/ 1 w 26"/>
                  <a:gd name="T19" fmla="*/ 1 h 46"/>
                  <a:gd name="T20" fmla="*/ 3 w 26"/>
                  <a:gd name="T21" fmla="*/ 0 h 46"/>
                  <a:gd name="T22" fmla="*/ 24 w 26"/>
                  <a:gd name="T23" fmla="*/ 0 h 46"/>
                  <a:gd name="T24" fmla="*/ 25 w 26"/>
                  <a:gd name="T25" fmla="*/ 0 h 46"/>
                  <a:gd name="T26" fmla="*/ 25 w 26"/>
                  <a:gd name="T27" fmla="*/ 1 h 46"/>
                  <a:gd name="T28" fmla="*/ 25 w 26"/>
                  <a:gd name="T29" fmla="*/ 2 h 46"/>
                  <a:gd name="T30" fmla="*/ 25 w 26"/>
                  <a:gd name="T31" fmla="*/ 3 h 46"/>
                  <a:gd name="T32" fmla="*/ 25 w 26"/>
                  <a:gd name="T33" fmla="*/ 4 h 46"/>
                  <a:gd name="T34" fmla="*/ 25 w 26"/>
                  <a:gd name="T35" fmla="*/ 5 h 46"/>
                  <a:gd name="T36" fmla="*/ 25 w 26"/>
                  <a:gd name="T37" fmla="*/ 5 h 46"/>
                  <a:gd name="T38" fmla="*/ 24 w 26"/>
                  <a:gd name="T39" fmla="*/ 5 h 46"/>
                  <a:gd name="T40" fmla="*/ 6 w 26"/>
                  <a:gd name="T41" fmla="*/ 5 h 46"/>
                  <a:gd name="T42" fmla="*/ 6 w 26"/>
                  <a:gd name="T43" fmla="*/ 19 h 46"/>
                  <a:gd name="T44" fmla="*/ 22 w 26"/>
                  <a:gd name="T45" fmla="*/ 19 h 46"/>
                  <a:gd name="T46" fmla="*/ 22 w 26"/>
                  <a:gd name="T47" fmla="*/ 20 h 46"/>
                  <a:gd name="T48" fmla="*/ 23 w 26"/>
                  <a:gd name="T49" fmla="*/ 20 h 46"/>
                  <a:gd name="T50" fmla="*/ 23 w 26"/>
                  <a:gd name="T51" fmla="*/ 21 h 46"/>
                  <a:gd name="T52" fmla="*/ 23 w 26"/>
                  <a:gd name="T53" fmla="*/ 22 h 46"/>
                  <a:gd name="T54" fmla="*/ 23 w 26"/>
                  <a:gd name="T55" fmla="*/ 23 h 46"/>
                  <a:gd name="T56" fmla="*/ 23 w 26"/>
                  <a:gd name="T57" fmla="*/ 24 h 46"/>
                  <a:gd name="T58" fmla="*/ 22 w 26"/>
                  <a:gd name="T59" fmla="*/ 24 h 46"/>
                  <a:gd name="T60" fmla="*/ 22 w 26"/>
                  <a:gd name="T61" fmla="*/ 24 h 46"/>
                  <a:gd name="T62" fmla="*/ 6 w 26"/>
                  <a:gd name="T63" fmla="*/ 24 h 46"/>
                  <a:gd name="T64" fmla="*/ 6 w 26"/>
                  <a:gd name="T65" fmla="*/ 41 h 46"/>
                  <a:gd name="T66" fmla="*/ 24 w 26"/>
                  <a:gd name="T67" fmla="*/ 41 h 46"/>
                  <a:gd name="T68" fmla="*/ 25 w 26"/>
                  <a:gd name="T69" fmla="*/ 41 h 46"/>
                  <a:gd name="T70" fmla="*/ 25 w 26"/>
                  <a:gd name="T71" fmla="*/ 41 h 46"/>
                  <a:gd name="T72" fmla="*/ 26 w 26"/>
                  <a:gd name="T73" fmla="*/ 42 h 46"/>
                  <a:gd name="T74" fmla="*/ 26 w 26"/>
                  <a:gd name="T7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46">
                    <a:moveTo>
                      <a:pt x="26" y="43"/>
                    </a:move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6" y="45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4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3" y="20"/>
                    </a:cubicBezTo>
                    <a:cubicBezTo>
                      <a:pt x="23" y="20"/>
                      <a:pt x="23" y="21"/>
                      <a:pt x="23" y="21"/>
                    </a:cubicBezTo>
                    <a:cubicBezTo>
                      <a:pt x="23" y="21"/>
                      <a:pt x="23" y="22"/>
                      <a:pt x="23" y="22"/>
                    </a:cubicBez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3"/>
                      <a:pt x="23" y="24"/>
                      <a:pt x="23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3"/>
                      <a:pt x="26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32" name="Freeform 553">
                <a:extLst>
                  <a:ext uri="{FF2B5EF4-FFF2-40B4-BE49-F238E27FC236}">
                    <a16:creationId xmlns:a16="http://schemas.microsoft.com/office/drawing/2014/main" id="{6320E4A1-79A1-440F-93B2-E3A1C2E9C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" y="2664"/>
                <a:ext cx="37" cy="35"/>
              </a:xfrm>
              <a:custGeom>
                <a:avLst/>
                <a:gdLst>
                  <a:gd name="T0" fmla="*/ 49 w 49"/>
                  <a:gd name="T1" fmla="*/ 45 h 46"/>
                  <a:gd name="T2" fmla="*/ 49 w 49"/>
                  <a:gd name="T3" fmla="*/ 45 h 46"/>
                  <a:gd name="T4" fmla="*/ 48 w 49"/>
                  <a:gd name="T5" fmla="*/ 46 h 46"/>
                  <a:gd name="T6" fmla="*/ 47 w 49"/>
                  <a:gd name="T7" fmla="*/ 46 h 46"/>
                  <a:gd name="T8" fmla="*/ 46 w 49"/>
                  <a:gd name="T9" fmla="*/ 46 h 46"/>
                  <a:gd name="T10" fmla="*/ 45 w 49"/>
                  <a:gd name="T11" fmla="*/ 46 h 46"/>
                  <a:gd name="T12" fmla="*/ 44 w 49"/>
                  <a:gd name="T13" fmla="*/ 46 h 46"/>
                  <a:gd name="T14" fmla="*/ 43 w 49"/>
                  <a:gd name="T15" fmla="*/ 45 h 46"/>
                  <a:gd name="T16" fmla="*/ 43 w 49"/>
                  <a:gd name="T17" fmla="*/ 45 h 46"/>
                  <a:gd name="T18" fmla="*/ 43 w 49"/>
                  <a:gd name="T19" fmla="*/ 5 h 46"/>
                  <a:gd name="T20" fmla="*/ 43 w 49"/>
                  <a:gd name="T21" fmla="*/ 5 h 46"/>
                  <a:gd name="T22" fmla="*/ 27 w 49"/>
                  <a:gd name="T23" fmla="*/ 45 h 46"/>
                  <a:gd name="T24" fmla="*/ 27 w 49"/>
                  <a:gd name="T25" fmla="*/ 45 h 46"/>
                  <a:gd name="T26" fmla="*/ 26 w 49"/>
                  <a:gd name="T27" fmla="*/ 46 h 46"/>
                  <a:gd name="T28" fmla="*/ 25 w 49"/>
                  <a:gd name="T29" fmla="*/ 46 h 46"/>
                  <a:gd name="T30" fmla="*/ 24 w 49"/>
                  <a:gd name="T31" fmla="*/ 46 h 46"/>
                  <a:gd name="T32" fmla="*/ 23 w 49"/>
                  <a:gd name="T33" fmla="*/ 46 h 46"/>
                  <a:gd name="T34" fmla="*/ 22 w 49"/>
                  <a:gd name="T35" fmla="*/ 46 h 46"/>
                  <a:gd name="T36" fmla="*/ 21 w 49"/>
                  <a:gd name="T37" fmla="*/ 45 h 46"/>
                  <a:gd name="T38" fmla="*/ 21 w 49"/>
                  <a:gd name="T39" fmla="*/ 45 h 46"/>
                  <a:gd name="T40" fmla="*/ 6 w 49"/>
                  <a:gd name="T41" fmla="*/ 5 h 46"/>
                  <a:gd name="T42" fmla="*/ 6 w 49"/>
                  <a:gd name="T43" fmla="*/ 5 h 46"/>
                  <a:gd name="T44" fmla="*/ 6 w 49"/>
                  <a:gd name="T45" fmla="*/ 45 h 46"/>
                  <a:gd name="T46" fmla="*/ 5 w 49"/>
                  <a:gd name="T47" fmla="*/ 45 h 46"/>
                  <a:gd name="T48" fmla="*/ 5 w 49"/>
                  <a:gd name="T49" fmla="*/ 46 h 46"/>
                  <a:gd name="T50" fmla="*/ 4 w 49"/>
                  <a:gd name="T51" fmla="*/ 46 h 46"/>
                  <a:gd name="T52" fmla="*/ 3 w 49"/>
                  <a:gd name="T53" fmla="*/ 46 h 46"/>
                  <a:gd name="T54" fmla="*/ 1 w 49"/>
                  <a:gd name="T55" fmla="*/ 46 h 46"/>
                  <a:gd name="T56" fmla="*/ 0 w 49"/>
                  <a:gd name="T57" fmla="*/ 46 h 46"/>
                  <a:gd name="T58" fmla="*/ 0 w 49"/>
                  <a:gd name="T59" fmla="*/ 45 h 46"/>
                  <a:gd name="T60" fmla="*/ 0 w 49"/>
                  <a:gd name="T61" fmla="*/ 45 h 46"/>
                  <a:gd name="T62" fmla="*/ 0 w 49"/>
                  <a:gd name="T63" fmla="*/ 3 h 46"/>
                  <a:gd name="T64" fmla="*/ 0 w 49"/>
                  <a:gd name="T65" fmla="*/ 1 h 46"/>
                  <a:gd name="T66" fmla="*/ 2 w 49"/>
                  <a:gd name="T67" fmla="*/ 0 h 46"/>
                  <a:gd name="T68" fmla="*/ 6 w 49"/>
                  <a:gd name="T69" fmla="*/ 0 h 46"/>
                  <a:gd name="T70" fmla="*/ 8 w 49"/>
                  <a:gd name="T71" fmla="*/ 0 h 46"/>
                  <a:gd name="T72" fmla="*/ 9 w 49"/>
                  <a:gd name="T73" fmla="*/ 1 h 46"/>
                  <a:gd name="T74" fmla="*/ 10 w 49"/>
                  <a:gd name="T75" fmla="*/ 2 h 46"/>
                  <a:gd name="T76" fmla="*/ 11 w 49"/>
                  <a:gd name="T77" fmla="*/ 4 h 46"/>
                  <a:gd name="T78" fmla="*/ 24 w 49"/>
                  <a:gd name="T79" fmla="*/ 37 h 46"/>
                  <a:gd name="T80" fmla="*/ 24 w 49"/>
                  <a:gd name="T81" fmla="*/ 37 h 46"/>
                  <a:gd name="T82" fmla="*/ 38 w 49"/>
                  <a:gd name="T83" fmla="*/ 4 h 46"/>
                  <a:gd name="T84" fmla="*/ 39 w 49"/>
                  <a:gd name="T85" fmla="*/ 2 h 46"/>
                  <a:gd name="T86" fmla="*/ 40 w 49"/>
                  <a:gd name="T87" fmla="*/ 1 h 46"/>
                  <a:gd name="T88" fmla="*/ 41 w 49"/>
                  <a:gd name="T89" fmla="*/ 0 h 46"/>
                  <a:gd name="T90" fmla="*/ 43 w 49"/>
                  <a:gd name="T91" fmla="*/ 0 h 46"/>
                  <a:gd name="T92" fmla="*/ 46 w 49"/>
                  <a:gd name="T93" fmla="*/ 0 h 46"/>
                  <a:gd name="T94" fmla="*/ 47 w 49"/>
                  <a:gd name="T95" fmla="*/ 0 h 46"/>
                  <a:gd name="T96" fmla="*/ 48 w 49"/>
                  <a:gd name="T97" fmla="*/ 1 h 46"/>
                  <a:gd name="T98" fmla="*/ 49 w 49"/>
                  <a:gd name="T99" fmla="*/ 2 h 46"/>
                  <a:gd name="T100" fmla="*/ 49 w 49"/>
                  <a:gd name="T101" fmla="*/ 3 h 46"/>
                  <a:gd name="T102" fmla="*/ 49 w 49"/>
                  <a:gd name="T10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46">
                    <a:moveTo>
                      <a:pt x="49" y="45"/>
                    </a:move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6"/>
                      <a:pt x="48" y="46"/>
                    </a:cubicBezTo>
                    <a:cubicBezTo>
                      <a:pt x="48" y="46"/>
                      <a:pt x="48" y="46"/>
                      <a:pt x="47" y="46"/>
                    </a:cubicBezTo>
                    <a:cubicBezTo>
                      <a:pt x="47" y="46"/>
                      <a:pt x="47" y="46"/>
                      <a:pt x="46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3" y="46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5"/>
                      <a:pt x="26" y="46"/>
                      <a:pt x="26" y="46"/>
                    </a:cubicBezTo>
                    <a:cubicBezTo>
                      <a:pt x="26" y="46"/>
                      <a:pt x="25" y="46"/>
                      <a:pt x="25" y="46"/>
                    </a:cubicBezTo>
                    <a:cubicBezTo>
                      <a:pt x="25" y="46"/>
                      <a:pt x="24" y="46"/>
                      <a:pt x="24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1" y="45"/>
                      <a:pt x="21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3"/>
                      <a:pt x="38" y="3"/>
                      <a:pt x="39" y="2"/>
                    </a:cubicBezTo>
                    <a:cubicBezTo>
                      <a:pt x="39" y="2"/>
                      <a:pt x="39" y="1"/>
                      <a:pt x="40" y="1"/>
                    </a:cubicBezTo>
                    <a:cubicBezTo>
                      <a:pt x="40" y="1"/>
                      <a:pt x="41" y="1"/>
                      <a:pt x="41" y="0"/>
                    </a:cubicBezTo>
                    <a:cubicBezTo>
                      <a:pt x="41" y="0"/>
                      <a:pt x="42" y="0"/>
                      <a:pt x="4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1"/>
                      <a:pt x="48" y="1"/>
                    </a:cubicBezTo>
                    <a:cubicBezTo>
                      <a:pt x="48" y="1"/>
                      <a:pt x="49" y="1"/>
                      <a:pt x="49" y="2"/>
                    </a:cubicBezTo>
                    <a:cubicBezTo>
                      <a:pt x="49" y="2"/>
                      <a:pt x="49" y="2"/>
                      <a:pt x="49" y="3"/>
                    </a:cubicBezTo>
                    <a:lnTo>
                      <a:pt x="49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33" name="Freeform 554">
                <a:extLst>
                  <a:ext uri="{FF2B5EF4-FFF2-40B4-BE49-F238E27FC236}">
                    <a16:creationId xmlns:a16="http://schemas.microsoft.com/office/drawing/2014/main" id="{4CD6C1CE-979A-49F5-B9FE-3D57F4EE25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1" y="2664"/>
                <a:ext cx="23" cy="35"/>
              </a:xfrm>
              <a:custGeom>
                <a:avLst/>
                <a:gdLst>
                  <a:gd name="T0" fmla="*/ 30 w 30"/>
                  <a:gd name="T1" fmla="*/ 33 h 46"/>
                  <a:gd name="T2" fmla="*/ 30 w 30"/>
                  <a:gd name="T3" fmla="*/ 37 h 46"/>
                  <a:gd name="T4" fmla="*/ 28 w 30"/>
                  <a:gd name="T5" fmla="*/ 40 h 46"/>
                  <a:gd name="T6" fmla="*/ 26 w 30"/>
                  <a:gd name="T7" fmla="*/ 42 h 46"/>
                  <a:gd name="T8" fmla="*/ 23 w 30"/>
                  <a:gd name="T9" fmla="*/ 44 h 46"/>
                  <a:gd name="T10" fmla="*/ 19 w 30"/>
                  <a:gd name="T11" fmla="*/ 45 h 46"/>
                  <a:gd name="T12" fmla="*/ 14 w 30"/>
                  <a:gd name="T13" fmla="*/ 46 h 46"/>
                  <a:gd name="T14" fmla="*/ 2 w 30"/>
                  <a:gd name="T15" fmla="*/ 46 h 46"/>
                  <a:gd name="T16" fmla="*/ 1 w 30"/>
                  <a:gd name="T17" fmla="*/ 45 h 46"/>
                  <a:gd name="T18" fmla="*/ 0 w 30"/>
                  <a:gd name="T19" fmla="*/ 43 h 46"/>
                  <a:gd name="T20" fmla="*/ 0 w 30"/>
                  <a:gd name="T21" fmla="*/ 3 h 46"/>
                  <a:gd name="T22" fmla="*/ 1 w 30"/>
                  <a:gd name="T23" fmla="*/ 1 h 46"/>
                  <a:gd name="T24" fmla="*/ 2 w 30"/>
                  <a:gd name="T25" fmla="*/ 0 h 46"/>
                  <a:gd name="T26" fmla="*/ 13 w 30"/>
                  <a:gd name="T27" fmla="*/ 0 h 46"/>
                  <a:gd name="T28" fmla="*/ 19 w 30"/>
                  <a:gd name="T29" fmla="*/ 1 h 46"/>
                  <a:gd name="T30" fmla="*/ 24 w 30"/>
                  <a:gd name="T31" fmla="*/ 3 h 46"/>
                  <a:gd name="T32" fmla="*/ 26 w 30"/>
                  <a:gd name="T33" fmla="*/ 7 h 46"/>
                  <a:gd name="T34" fmla="*/ 27 w 30"/>
                  <a:gd name="T35" fmla="*/ 12 h 46"/>
                  <a:gd name="T36" fmla="*/ 27 w 30"/>
                  <a:gd name="T37" fmla="*/ 15 h 46"/>
                  <a:gd name="T38" fmla="*/ 26 w 30"/>
                  <a:gd name="T39" fmla="*/ 18 h 46"/>
                  <a:gd name="T40" fmla="*/ 24 w 30"/>
                  <a:gd name="T41" fmla="*/ 20 h 46"/>
                  <a:gd name="T42" fmla="*/ 21 w 30"/>
                  <a:gd name="T43" fmla="*/ 21 h 46"/>
                  <a:gd name="T44" fmla="*/ 25 w 30"/>
                  <a:gd name="T45" fmla="*/ 23 h 46"/>
                  <a:gd name="T46" fmla="*/ 27 w 30"/>
                  <a:gd name="T47" fmla="*/ 25 h 46"/>
                  <a:gd name="T48" fmla="*/ 29 w 30"/>
                  <a:gd name="T49" fmla="*/ 28 h 46"/>
                  <a:gd name="T50" fmla="*/ 30 w 30"/>
                  <a:gd name="T51" fmla="*/ 33 h 46"/>
                  <a:gd name="T52" fmla="*/ 21 w 30"/>
                  <a:gd name="T53" fmla="*/ 12 h 46"/>
                  <a:gd name="T54" fmla="*/ 21 w 30"/>
                  <a:gd name="T55" fmla="*/ 9 h 46"/>
                  <a:gd name="T56" fmla="*/ 19 w 30"/>
                  <a:gd name="T57" fmla="*/ 7 h 46"/>
                  <a:gd name="T58" fmla="*/ 17 w 30"/>
                  <a:gd name="T59" fmla="*/ 6 h 46"/>
                  <a:gd name="T60" fmla="*/ 12 w 30"/>
                  <a:gd name="T61" fmla="*/ 5 h 46"/>
                  <a:gd name="T62" fmla="*/ 6 w 30"/>
                  <a:gd name="T63" fmla="*/ 5 h 46"/>
                  <a:gd name="T64" fmla="*/ 6 w 30"/>
                  <a:gd name="T65" fmla="*/ 20 h 46"/>
                  <a:gd name="T66" fmla="*/ 13 w 30"/>
                  <a:gd name="T67" fmla="*/ 20 h 46"/>
                  <a:gd name="T68" fmla="*/ 17 w 30"/>
                  <a:gd name="T69" fmla="*/ 19 h 46"/>
                  <a:gd name="T70" fmla="*/ 19 w 30"/>
                  <a:gd name="T71" fmla="*/ 18 h 46"/>
                  <a:gd name="T72" fmla="*/ 21 w 30"/>
                  <a:gd name="T73" fmla="*/ 15 h 46"/>
                  <a:gd name="T74" fmla="*/ 21 w 30"/>
                  <a:gd name="T75" fmla="*/ 12 h 46"/>
                  <a:gd name="T76" fmla="*/ 24 w 30"/>
                  <a:gd name="T77" fmla="*/ 33 h 46"/>
                  <a:gd name="T78" fmla="*/ 23 w 30"/>
                  <a:gd name="T79" fmla="*/ 29 h 46"/>
                  <a:gd name="T80" fmla="*/ 21 w 30"/>
                  <a:gd name="T81" fmla="*/ 27 h 46"/>
                  <a:gd name="T82" fmla="*/ 18 w 30"/>
                  <a:gd name="T83" fmla="*/ 25 h 46"/>
                  <a:gd name="T84" fmla="*/ 13 w 30"/>
                  <a:gd name="T85" fmla="*/ 25 h 46"/>
                  <a:gd name="T86" fmla="*/ 6 w 30"/>
                  <a:gd name="T87" fmla="*/ 25 h 46"/>
                  <a:gd name="T88" fmla="*/ 6 w 30"/>
                  <a:gd name="T89" fmla="*/ 41 h 46"/>
                  <a:gd name="T90" fmla="*/ 15 w 30"/>
                  <a:gd name="T91" fmla="*/ 41 h 46"/>
                  <a:gd name="T92" fmla="*/ 19 w 30"/>
                  <a:gd name="T93" fmla="*/ 40 h 46"/>
                  <a:gd name="T94" fmla="*/ 21 w 30"/>
                  <a:gd name="T95" fmla="*/ 39 h 46"/>
                  <a:gd name="T96" fmla="*/ 23 w 30"/>
                  <a:gd name="T97" fmla="*/ 36 h 46"/>
                  <a:gd name="T98" fmla="*/ 24 w 30"/>
                  <a:gd name="T9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46">
                    <a:moveTo>
                      <a:pt x="30" y="33"/>
                    </a:moveTo>
                    <a:cubicBezTo>
                      <a:pt x="30" y="34"/>
                      <a:pt x="30" y="35"/>
                      <a:pt x="30" y="37"/>
                    </a:cubicBezTo>
                    <a:cubicBezTo>
                      <a:pt x="29" y="38"/>
                      <a:pt x="29" y="39"/>
                      <a:pt x="28" y="40"/>
                    </a:cubicBezTo>
                    <a:cubicBezTo>
                      <a:pt x="27" y="41"/>
                      <a:pt x="27" y="42"/>
                      <a:pt x="26" y="42"/>
                    </a:cubicBezTo>
                    <a:cubicBezTo>
                      <a:pt x="25" y="43"/>
                      <a:pt x="24" y="44"/>
                      <a:pt x="23" y="44"/>
                    </a:cubicBezTo>
                    <a:cubicBezTo>
                      <a:pt x="21" y="45"/>
                      <a:pt x="20" y="45"/>
                      <a:pt x="19" y="45"/>
                    </a:cubicBezTo>
                    <a:cubicBezTo>
                      <a:pt x="17" y="46"/>
                      <a:pt x="16" y="46"/>
                      <a:pt x="1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8" y="0"/>
                      <a:pt x="19" y="1"/>
                    </a:cubicBezTo>
                    <a:cubicBezTo>
                      <a:pt x="21" y="1"/>
                      <a:pt x="23" y="2"/>
                      <a:pt x="24" y="3"/>
                    </a:cubicBezTo>
                    <a:cubicBezTo>
                      <a:pt x="25" y="4"/>
                      <a:pt x="26" y="5"/>
                      <a:pt x="26" y="7"/>
                    </a:cubicBezTo>
                    <a:cubicBezTo>
                      <a:pt x="27" y="8"/>
                      <a:pt x="27" y="10"/>
                      <a:pt x="27" y="12"/>
                    </a:cubicBezTo>
                    <a:cubicBezTo>
                      <a:pt x="27" y="13"/>
                      <a:pt x="27" y="14"/>
                      <a:pt x="27" y="15"/>
                    </a:cubicBezTo>
                    <a:cubicBezTo>
                      <a:pt x="27" y="16"/>
                      <a:pt x="26" y="17"/>
                      <a:pt x="26" y="18"/>
                    </a:cubicBezTo>
                    <a:cubicBezTo>
                      <a:pt x="25" y="18"/>
                      <a:pt x="25" y="19"/>
                      <a:pt x="24" y="20"/>
                    </a:cubicBezTo>
                    <a:cubicBezTo>
                      <a:pt x="23" y="20"/>
                      <a:pt x="22" y="21"/>
                      <a:pt x="21" y="21"/>
                    </a:cubicBezTo>
                    <a:cubicBezTo>
                      <a:pt x="22" y="22"/>
                      <a:pt x="24" y="22"/>
                      <a:pt x="25" y="23"/>
                    </a:cubicBezTo>
                    <a:cubicBezTo>
                      <a:pt x="26" y="23"/>
                      <a:pt x="27" y="24"/>
                      <a:pt x="27" y="25"/>
                    </a:cubicBezTo>
                    <a:cubicBezTo>
                      <a:pt x="28" y="26"/>
                      <a:pt x="29" y="27"/>
                      <a:pt x="29" y="28"/>
                    </a:cubicBezTo>
                    <a:cubicBezTo>
                      <a:pt x="30" y="30"/>
                      <a:pt x="30" y="31"/>
                      <a:pt x="30" y="33"/>
                    </a:cubicBezTo>
                    <a:close/>
                    <a:moveTo>
                      <a:pt x="21" y="12"/>
                    </a:moveTo>
                    <a:cubicBezTo>
                      <a:pt x="21" y="11"/>
                      <a:pt x="21" y="10"/>
                      <a:pt x="21" y="9"/>
                    </a:cubicBezTo>
                    <a:cubicBezTo>
                      <a:pt x="20" y="8"/>
                      <a:pt x="20" y="8"/>
                      <a:pt x="19" y="7"/>
                    </a:cubicBezTo>
                    <a:cubicBezTo>
                      <a:pt x="18" y="6"/>
                      <a:pt x="18" y="6"/>
                      <a:pt x="17" y="6"/>
                    </a:cubicBezTo>
                    <a:cubicBezTo>
                      <a:pt x="15" y="5"/>
                      <a:pt x="14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20"/>
                      <a:pt x="16" y="20"/>
                      <a:pt x="17" y="19"/>
                    </a:cubicBezTo>
                    <a:cubicBezTo>
                      <a:pt x="18" y="19"/>
                      <a:pt x="19" y="18"/>
                      <a:pt x="19" y="18"/>
                    </a:cubicBezTo>
                    <a:cubicBezTo>
                      <a:pt x="20" y="17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  <a:moveTo>
                      <a:pt x="24" y="33"/>
                    </a:moveTo>
                    <a:cubicBezTo>
                      <a:pt x="24" y="32"/>
                      <a:pt x="24" y="30"/>
                      <a:pt x="23" y="29"/>
                    </a:cubicBezTo>
                    <a:cubicBezTo>
                      <a:pt x="23" y="28"/>
                      <a:pt x="22" y="28"/>
                      <a:pt x="21" y="27"/>
                    </a:cubicBezTo>
                    <a:cubicBezTo>
                      <a:pt x="20" y="26"/>
                      <a:pt x="19" y="26"/>
                      <a:pt x="18" y="25"/>
                    </a:cubicBezTo>
                    <a:cubicBezTo>
                      <a:pt x="17" y="25"/>
                      <a:pt x="15" y="25"/>
                      <a:pt x="13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1"/>
                      <a:pt x="17" y="41"/>
                      <a:pt x="19" y="40"/>
                    </a:cubicBezTo>
                    <a:cubicBezTo>
                      <a:pt x="20" y="40"/>
                      <a:pt x="20" y="39"/>
                      <a:pt x="21" y="39"/>
                    </a:cubicBezTo>
                    <a:cubicBezTo>
                      <a:pt x="22" y="38"/>
                      <a:pt x="23" y="37"/>
                      <a:pt x="23" y="36"/>
                    </a:cubicBezTo>
                    <a:cubicBezTo>
                      <a:pt x="24" y="35"/>
                      <a:pt x="24" y="34"/>
                      <a:pt x="24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34" name="Freeform 555">
                <a:extLst>
                  <a:ext uri="{FF2B5EF4-FFF2-40B4-BE49-F238E27FC236}">
                    <a16:creationId xmlns:a16="http://schemas.microsoft.com/office/drawing/2014/main" id="{91B04F1A-E210-4569-9ECD-82FBF9F38F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69" y="2664"/>
                <a:ext cx="30" cy="35"/>
              </a:xfrm>
              <a:custGeom>
                <a:avLst/>
                <a:gdLst>
                  <a:gd name="T0" fmla="*/ 40 w 40"/>
                  <a:gd name="T1" fmla="*/ 22 h 46"/>
                  <a:gd name="T2" fmla="*/ 39 w 40"/>
                  <a:gd name="T3" fmla="*/ 32 h 46"/>
                  <a:gd name="T4" fmla="*/ 35 w 40"/>
                  <a:gd name="T5" fmla="*/ 40 h 46"/>
                  <a:gd name="T6" fmla="*/ 29 w 40"/>
                  <a:gd name="T7" fmla="*/ 45 h 46"/>
                  <a:gd name="T8" fmla="*/ 20 w 40"/>
                  <a:gd name="T9" fmla="*/ 46 h 46"/>
                  <a:gd name="T10" fmla="*/ 11 w 40"/>
                  <a:gd name="T11" fmla="*/ 45 h 46"/>
                  <a:gd name="T12" fmla="*/ 5 w 40"/>
                  <a:gd name="T13" fmla="*/ 40 h 46"/>
                  <a:gd name="T14" fmla="*/ 1 w 40"/>
                  <a:gd name="T15" fmla="*/ 33 h 46"/>
                  <a:gd name="T16" fmla="*/ 0 w 40"/>
                  <a:gd name="T17" fmla="*/ 23 h 46"/>
                  <a:gd name="T18" fmla="*/ 1 w 40"/>
                  <a:gd name="T19" fmla="*/ 13 h 46"/>
                  <a:gd name="T20" fmla="*/ 5 w 40"/>
                  <a:gd name="T21" fmla="*/ 6 h 46"/>
                  <a:gd name="T22" fmla="*/ 11 w 40"/>
                  <a:gd name="T23" fmla="*/ 1 h 46"/>
                  <a:gd name="T24" fmla="*/ 21 w 40"/>
                  <a:gd name="T25" fmla="*/ 0 h 46"/>
                  <a:gd name="T26" fmla="*/ 29 w 40"/>
                  <a:gd name="T27" fmla="*/ 1 h 46"/>
                  <a:gd name="T28" fmla="*/ 35 w 40"/>
                  <a:gd name="T29" fmla="*/ 5 h 46"/>
                  <a:gd name="T30" fmla="*/ 39 w 40"/>
                  <a:gd name="T31" fmla="*/ 13 h 46"/>
                  <a:gd name="T32" fmla="*/ 40 w 40"/>
                  <a:gd name="T33" fmla="*/ 22 h 46"/>
                  <a:gd name="T34" fmla="*/ 34 w 40"/>
                  <a:gd name="T35" fmla="*/ 23 h 46"/>
                  <a:gd name="T36" fmla="*/ 33 w 40"/>
                  <a:gd name="T37" fmla="*/ 16 h 46"/>
                  <a:gd name="T38" fmla="*/ 31 w 40"/>
                  <a:gd name="T39" fmla="*/ 10 h 46"/>
                  <a:gd name="T40" fmla="*/ 27 w 40"/>
                  <a:gd name="T41" fmla="*/ 6 h 46"/>
                  <a:gd name="T42" fmla="*/ 20 w 40"/>
                  <a:gd name="T43" fmla="*/ 5 h 46"/>
                  <a:gd name="T44" fmla="*/ 14 w 40"/>
                  <a:gd name="T45" fmla="*/ 6 h 46"/>
                  <a:gd name="T46" fmla="*/ 9 w 40"/>
                  <a:gd name="T47" fmla="*/ 10 h 46"/>
                  <a:gd name="T48" fmla="*/ 7 w 40"/>
                  <a:gd name="T49" fmla="*/ 16 h 46"/>
                  <a:gd name="T50" fmla="*/ 6 w 40"/>
                  <a:gd name="T51" fmla="*/ 23 h 46"/>
                  <a:gd name="T52" fmla="*/ 7 w 40"/>
                  <a:gd name="T53" fmla="*/ 30 h 46"/>
                  <a:gd name="T54" fmla="*/ 9 w 40"/>
                  <a:gd name="T55" fmla="*/ 36 h 46"/>
                  <a:gd name="T56" fmla="*/ 13 w 40"/>
                  <a:gd name="T57" fmla="*/ 40 h 46"/>
                  <a:gd name="T58" fmla="*/ 20 w 40"/>
                  <a:gd name="T59" fmla="*/ 41 h 46"/>
                  <a:gd name="T60" fmla="*/ 27 w 40"/>
                  <a:gd name="T61" fmla="*/ 40 h 46"/>
                  <a:gd name="T62" fmla="*/ 31 w 40"/>
                  <a:gd name="T63" fmla="*/ 36 h 46"/>
                  <a:gd name="T64" fmla="*/ 33 w 40"/>
                  <a:gd name="T65" fmla="*/ 30 h 46"/>
                  <a:gd name="T66" fmla="*/ 34 w 40"/>
                  <a:gd name="T67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46">
                    <a:moveTo>
                      <a:pt x="40" y="22"/>
                    </a:moveTo>
                    <a:cubicBezTo>
                      <a:pt x="40" y="26"/>
                      <a:pt x="40" y="29"/>
                      <a:pt x="39" y="32"/>
                    </a:cubicBezTo>
                    <a:cubicBezTo>
                      <a:pt x="38" y="35"/>
                      <a:pt x="37" y="38"/>
                      <a:pt x="35" y="40"/>
                    </a:cubicBezTo>
                    <a:cubicBezTo>
                      <a:pt x="33" y="42"/>
                      <a:pt x="31" y="44"/>
                      <a:pt x="29" y="45"/>
                    </a:cubicBezTo>
                    <a:cubicBezTo>
                      <a:pt x="26" y="46"/>
                      <a:pt x="23" y="46"/>
                      <a:pt x="20" y="46"/>
                    </a:cubicBezTo>
                    <a:cubicBezTo>
                      <a:pt x="16" y="46"/>
                      <a:pt x="13" y="46"/>
                      <a:pt x="11" y="45"/>
                    </a:cubicBezTo>
                    <a:cubicBezTo>
                      <a:pt x="8" y="44"/>
                      <a:pt x="6" y="42"/>
                      <a:pt x="5" y="40"/>
                    </a:cubicBezTo>
                    <a:cubicBezTo>
                      <a:pt x="3" y="38"/>
                      <a:pt x="2" y="36"/>
                      <a:pt x="1" y="33"/>
                    </a:cubicBezTo>
                    <a:cubicBezTo>
                      <a:pt x="0" y="30"/>
                      <a:pt x="0" y="27"/>
                      <a:pt x="0" y="23"/>
                    </a:cubicBezTo>
                    <a:cubicBezTo>
                      <a:pt x="0" y="20"/>
                      <a:pt x="0" y="16"/>
                      <a:pt x="1" y="13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7" y="4"/>
                      <a:pt x="9" y="2"/>
                      <a:pt x="11" y="1"/>
                    </a:cubicBezTo>
                    <a:cubicBezTo>
                      <a:pt x="14" y="0"/>
                      <a:pt x="17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5" y="5"/>
                    </a:cubicBezTo>
                    <a:cubicBezTo>
                      <a:pt x="37" y="7"/>
                      <a:pt x="38" y="10"/>
                      <a:pt x="39" y="13"/>
                    </a:cubicBezTo>
                    <a:cubicBezTo>
                      <a:pt x="40" y="15"/>
                      <a:pt x="40" y="19"/>
                      <a:pt x="40" y="22"/>
                    </a:cubicBezTo>
                    <a:close/>
                    <a:moveTo>
                      <a:pt x="34" y="23"/>
                    </a:moveTo>
                    <a:cubicBezTo>
                      <a:pt x="34" y="20"/>
                      <a:pt x="34" y="18"/>
                      <a:pt x="33" y="16"/>
                    </a:cubicBezTo>
                    <a:cubicBezTo>
                      <a:pt x="33" y="13"/>
                      <a:pt x="32" y="12"/>
                      <a:pt x="31" y="10"/>
                    </a:cubicBezTo>
                    <a:cubicBezTo>
                      <a:pt x="30" y="8"/>
                      <a:pt x="29" y="7"/>
                      <a:pt x="27" y="6"/>
                    </a:cubicBezTo>
                    <a:cubicBezTo>
                      <a:pt x="25" y="5"/>
                      <a:pt x="23" y="5"/>
                      <a:pt x="20" y="5"/>
                    </a:cubicBezTo>
                    <a:cubicBezTo>
                      <a:pt x="18" y="5"/>
                      <a:pt x="15" y="5"/>
                      <a:pt x="14" y="6"/>
                    </a:cubicBezTo>
                    <a:cubicBezTo>
                      <a:pt x="12" y="7"/>
                      <a:pt x="10" y="8"/>
                      <a:pt x="9" y="10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6" y="18"/>
                      <a:pt x="6" y="20"/>
                      <a:pt x="6" y="23"/>
                    </a:cubicBezTo>
                    <a:cubicBezTo>
                      <a:pt x="6" y="25"/>
                      <a:pt x="6" y="28"/>
                      <a:pt x="7" y="30"/>
                    </a:cubicBezTo>
                    <a:cubicBezTo>
                      <a:pt x="7" y="32"/>
                      <a:pt x="8" y="34"/>
                      <a:pt x="9" y="36"/>
                    </a:cubicBezTo>
                    <a:cubicBezTo>
                      <a:pt x="10" y="38"/>
                      <a:pt x="11" y="39"/>
                      <a:pt x="13" y="40"/>
                    </a:cubicBezTo>
                    <a:cubicBezTo>
                      <a:pt x="15" y="41"/>
                      <a:pt x="17" y="41"/>
                      <a:pt x="20" y="41"/>
                    </a:cubicBezTo>
                    <a:cubicBezTo>
                      <a:pt x="23" y="41"/>
                      <a:pt x="25" y="41"/>
                      <a:pt x="27" y="40"/>
                    </a:cubicBezTo>
                    <a:cubicBezTo>
                      <a:pt x="28" y="39"/>
                      <a:pt x="30" y="37"/>
                      <a:pt x="31" y="36"/>
                    </a:cubicBezTo>
                    <a:cubicBezTo>
                      <a:pt x="32" y="34"/>
                      <a:pt x="33" y="32"/>
                      <a:pt x="33" y="30"/>
                    </a:cubicBezTo>
                    <a:cubicBezTo>
                      <a:pt x="34" y="28"/>
                      <a:pt x="34" y="25"/>
                      <a:pt x="34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35" name="Freeform 556">
                <a:extLst>
                  <a:ext uri="{FF2B5EF4-FFF2-40B4-BE49-F238E27FC236}">
                    <a16:creationId xmlns:a16="http://schemas.microsoft.com/office/drawing/2014/main" id="{D99C5817-5EC6-47CD-9D9B-4BD33AE94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2664"/>
                <a:ext cx="25" cy="35"/>
              </a:xfrm>
              <a:custGeom>
                <a:avLst/>
                <a:gdLst>
                  <a:gd name="T0" fmla="*/ 34 w 34"/>
                  <a:gd name="T1" fmla="*/ 29 h 46"/>
                  <a:gd name="T2" fmla="*/ 33 w 34"/>
                  <a:gd name="T3" fmla="*/ 36 h 46"/>
                  <a:gd name="T4" fmla="*/ 29 w 34"/>
                  <a:gd name="T5" fmla="*/ 42 h 46"/>
                  <a:gd name="T6" fmla="*/ 24 w 34"/>
                  <a:gd name="T7" fmla="*/ 45 h 46"/>
                  <a:gd name="T8" fmla="*/ 17 w 34"/>
                  <a:gd name="T9" fmla="*/ 46 h 46"/>
                  <a:gd name="T10" fmla="*/ 10 w 34"/>
                  <a:gd name="T11" fmla="*/ 45 h 46"/>
                  <a:gd name="T12" fmla="*/ 4 w 34"/>
                  <a:gd name="T13" fmla="*/ 42 h 46"/>
                  <a:gd name="T14" fmla="*/ 1 w 34"/>
                  <a:gd name="T15" fmla="*/ 37 h 46"/>
                  <a:gd name="T16" fmla="*/ 0 w 34"/>
                  <a:gd name="T17" fmla="*/ 29 h 46"/>
                  <a:gd name="T18" fmla="*/ 0 w 34"/>
                  <a:gd name="T19" fmla="*/ 1 h 46"/>
                  <a:gd name="T20" fmla="*/ 0 w 34"/>
                  <a:gd name="T21" fmla="*/ 1 h 46"/>
                  <a:gd name="T22" fmla="*/ 1 w 34"/>
                  <a:gd name="T23" fmla="*/ 0 h 46"/>
                  <a:gd name="T24" fmla="*/ 1 w 34"/>
                  <a:gd name="T25" fmla="*/ 0 h 46"/>
                  <a:gd name="T26" fmla="*/ 3 w 34"/>
                  <a:gd name="T27" fmla="*/ 0 h 46"/>
                  <a:gd name="T28" fmla="*/ 4 w 34"/>
                  <a:gd name="T29" fmla="*/ 0 h 46"/>
                  <a:gd name="T30" fmla="*/ 5 w 34"/>
                  <a:gd name="T31" fmla="*/ 0 h 46"/>
                  <a:gd name="T32" fmla="*/ 6 w 34"/>
                  <a:gd name="T33" fmla="*/ 1 h 46"/>
                  <a:gd name="T34" fmla="*/ 6 w 34"/>
                  <a:gd name="T35" fmla="*/ 1 h 46"/>
                  <a:gd name="T36" fmla="*/ 6 w 34"/>
                  <a:gd name="T37" fmla="*/ 29 h 46"/>
                  <a:gd name="T38" fmla="*/ 7 w 34"/>
                  <a:gd name="T39" fmla="*/ 34 h 46"/>
                  <a:gd name="T40" fmla="*/ 9 w 34"/>
                  <a:gd name="T41" fmla="*/ 38 h 46"/>
                  <a:gd name="T42" fmla="*/ 12 w 34"/>
                  <a:gd name="T43" fmla="*/ 40 h 46"/>
                  <a:gd name="T44" fmla="*/ 17 w 34"/>
                  <a:gd name="T45" fmla="*/ 41 h 46"/>
                  <a:gd name="T46" fmla="*/ 22 w 34"/>
                  <a:gd name="T47" fmla="*/ 40 h 46"/>
                  <a:gd name="T48" fmla="*/ 25 w 34"/>
                  <a:gd name="T49" fmla="*/ 38 h 46"/>
                  <a:gd name="T50" fmla="*/ 27 w 34"/>
                  <a:gd name="T51" fmla="*/ 34 h 46"/>
                  <a:gd name="T52" fmla="*/ 28 w 34"/>
                  <a:gd name="T53" fmla="*/ 29 h 46"/>
                  <a:gd name="T54" fmla="*/ 28 w 34"/>
                  <a:gd name="T55" fmla="*/ 1 h 46"/>
                  <a:gd name="T56" fmla="*/ 28 w 34"/>
                  <a:gd name="T57" fmla="*/ 1 h 46"/>
                  <a:gd name="T58" fmla="*/ 29 w 34"/>
                  <a:gd name="T59" fmla="*/ 0 h 46"/>
                  <a:gd name="T60" fmla="*/ 30 w 34"/>
                  <a:gd name="T61" fmla="*/ 0 h 46"/>
                  <a:gd name="T62" fmla="*/ 31 w 34"/>
                  <a:gd name="T63" fmla="*/ 0 h 46"/>
                  <a:gd name="T64" fmla="*/ 33 w 34"/>
                  <a:gd name="T65" fmla="*/ 0 h 46"/>
                  <a:gd name="T66" fmla="*/ 34 w 34"/>
                  <a:gd name="T67" fmla="*/ 0 h 46"/>
                  <a:gd name="T68" fmla="*/ 34 w 34"/>
                  <a:gd name="T69" fmla="*/ 1 h 46"/>
                  <a:gd name="T70" fmla="*/ 34 w 34"/>
                  <a:gd name="T71" fmla="*/ 1 h 46"/>
                  <a:gd name="T72" fmla="*/ 34 w 34"/>
                  <a:gd name="T7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46">
                    <a:moveTo>
                      <a:pt x="34" y="29"/>
                    </a:moveTo>
                    <a:cubicBezTo>
                      <a:pt x="34" y="32"/>
                      <a:pt x="34" y="34"/>
                      <a:pt x="33" y="36"/>
                    </a:cubicBezTo>
                    <a:cubicBezTo>
                      <a:pt x="32" y="38"/>
                      <a:pt x="31" y="40"/>
                      <a:pt x="29" y="42"/>
                    </a:cubicBezTo>
                    <a:cubicBezTo>
                      <a:pt x="28" y="43"/>
                      <a:pt x="26" y="44"/>
                      <a:pt x="24" y="45"/>
                    </a:cubicBezTo>
                    <a:cubicBezTo>
                      <a:pt x="22" y="46"/>
                      <a:pt x="19" y="46"/>
                      <a:pt x="17" y="46"/>
                    </a:cubicBezTo>
                    <a:cubicBezTo>
                      <a:pt x="14" y="46"/>
                      <a:pt x="12" y="46"/>
                      <a:pt x="10" y="45"/>
                    </a:cubicBezTo>
                    <a:cubicBezTo>
                      <a:pt x="8" y="45"/>
                      <a:pt x="6" y="43"/>
                      <a:pt x="4" y="42"/>
                    </a:cubicBezTo>
                    <a:cubicBezTo>
                      <a:pt x="3" y="41"/>
                      <a:pt x="2" y="39"/>
                      <a:pt x="1" y="37"/>
                    </a:cubicBezTo>
                    <a:cubicBezTo>
                      <a:pt x="0" y="35"/>
                      <a:pt x="0" y="32"/>
                      <a:pt x="0" y="2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3"/>
                      <a:pt x="7" y="34"/>
                    </a:cubicBezTo>
                    <a:cubicBezTo>
                      <a:pt x="7" y="36"/>
                      <a:pt x="8" y="37"/>
                      <a:pt x="9" y="38"/>
                    </a:cubicBezTo>
                    <a:cubicBezTo>
                      <a:pt x="10" y="39"/>
                      <a:pt x="11" y="40"/>
                      <a:pt x="12" y="40"/>
                    </a:cubicBezTo>
                    <a:cubicBezTo>
                      <a:pt x="14" y="41"/>
                      <a:pt x="15" y="41"/>
                      <a:pt x="17" y="41"/>
                    </a:cubicBezTo>
                    <a:cubicBezTo>
                      <a:pt x="19" y="41"/>
                      <a:pt x="20" y="41"/>
                      <a:pt x="22" y="40"/>
                    </a:cubicBezTo>
                    <a:cubicBezTo>
                      <a:pt x="23" y="40"/>
                      <a:pt x="24" y="39"/>
                      <a:pt x="25" y="38"/>
                    </a:cubicBezTo>
                    <a:cubicBezTo>
                      <a:pt x="26" y="37"/>
                      <a:pt x="27" y="36"/>
                      <a:pt x="27" y="34"/>
                    </a:cubicBezTo>
                    <a:cubicBezTo>
                      <a:pt x="28" y="33"/>
                      <a:pt x="28" y="31"/>
                      <a:pt x="28" y="2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36" name="Freeform 557">
                <a:extLst>
                  <a:ext uri="{FF2B5EF4-FFF2-40B4-BE49-F238E27FC236}">
                    <a16:creationId xmlns:a16="http://schemas.microsoft.com/office/drawing/2014/main" id="{CE527CEA-D498-4548-BC8D-5F7312D0B9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1" y="2664"/>
                <a:ext cx="23" cy="35"/>
              </a:xfrm>
              <a:custGeom>
                <a:avLst/>
                <a:gdLst>
                  <a:gd name="T0" fmla="*/ 30 w 30"/>
                  <a:gd name="T1" fmla="*/ 45 h 46"/>
                  <a:gd name="T2" fmla="*/ 30 w 30"/>
                  <a:gd name="T3" fmla="*/ 45 h 46"/>
                  <a:gd name="T4" fmla="*/ 30 w 30"/>
                  <a:gd name="T5" fmla="*/ 46 h 46"/>
                  <a:gd name="T6" fmla="*/ 29 w 30"/>
                  <a:gd name="T7" fmla="*/ 46 h 46"/>
                  <a:gd name="T8" fmla="*/ 27 w 30"/>
                  <a:gd name="T9" fmla="*/ 46 h 46"/>
                  <a:gd name="T10" fmla="*/ 26 w 30"/>
                  <a:gd name="T11" fmla="*/ 46 h 46"/>
                  <a:gd name="T12" fmla="*/ 25 w 30"/>
                  <a:gd name="T13" fmla="*/ 46 h 46"/>
                  <a:gd name="T14" fmla="*/ 24 w 30"/>
                  <a:gd name="T15" fmla="*/ 45 h 46"/>
                  <a:gd name="T16" fmla="*/ 24 w 30"/>
                  <a:gd name="T17" fmla="*/ 44 h 46"/>
                  <a:gd name="T18" fmla="*/ 20 w 30"/>
                  <a:gd name="T19" fmla="*/ 34 h 46"/>
                  <a:gd name="T20" fmla="*/ 18 w 30"/>
                  <a:gd name="T21" fmla="*/ 30 h 46"/>
                  <a:gd name="T22" fmla="*/ 16 w 30"/>
                  <a:gd name="T23" fmla="*/ 28 h 46"/>
                  <a:gd name="T24" fmla="*/ 14 w 30"/>
                  <a:gd name="T25" fmla="*/ 26 h 46"/>
                  <a:gd name="T26" fmla="*/ 10 w 30"/>
                  <a:gd name="T27" fmla="*/ 25 h 46"/>
                  <a:gd name="T28" fmla="*/ 6 w 30"/>
                  <a:gd name="T29" fmla="*/ 25 h 46"/>
                  <a:gd name="T30" fmla="*/ 6 w 30"/>
                  <a:gd name="T31" fmla="*/ 45 h 46"/>
                  <a:gd name="T32" fmla="*/ 6 w 30"/>
                  <a:gd name="T33" fmla="*/ 45 h 46"/>
                  <a:gd name="T34" fmla="*/ 6 w 30"/>
                  <a:gd name="T35" fmla="*/ 46 h 46"/>
                  <a:gd name="T36" fmla="*/ 5 w 30"/>
                  <a:gd name="T37" fmla="*/ 46 h 46"/>
                  <a:gd name="T38" fmla="*/ 3 w 30"/>
                  <a:gd name="T39" fmla="*/ 46 h 46"/>
                  <a:gd name="T40" fmla="*/ 2 w 30"/>
                  <a:gd name="T41" fmla="*/ 46 h 46"/>
                  <a:gd name="T42" fmla="*/ 1 w 30"/>
                  <a:gd name="T43" fmla="*/ 46 h 46"/>
                  <a:gd name="T44" fmla="*/ 0 w 30"/>
                  <a:gd name="T45" fmla="*/ 45 h 46"/>
                  <a:gd name="T46" fmla="*/ 0 w 30"/>
                  <a:gd name="T47" fmla="*/ 45 h 46"/>
                  <a:gd name="T48" fmla="*/ 0 w 30"/>
                  <a:gd name="T49" fmla="*/ 3 h 46"/>
                  <a:gd name="T50" fmla="*/ 1 w 30"/>
                  <a:gd name="T51" fmla="*/ 1 h 46"/>
                  <a:gd name="T52" fmla="*/ 2 w 30"/>
                  <a:gd name="T53" fmla="*/ 0 h 46"/>
                  <a:gd name="T54" fmla="*/ 12 w 30"/>
                  <a:gd name="T55" fmla="*/ 0 h 46"/>
                  <a:gd name="T56" fmla="*/ 15 w 30"/>
                  <a:gd name="T57" fmla="*/ 0 h 46"/>
                  <a:gd name="T58" fmla="*/ 17 w 30"/>
                  <a:gd name="T59" fmla="*/ 0 h 46"/>
                  <a:gd name="T60" fmla="*/ 22 w 30"/>
                  <a:gd name="T61" fmla="*/ 2 h 46"/>
                  <a:gd name="T62" fmla="*/ 25 w 30"/>
                  <a:gd name="T63" fmla="*/ 4 h 46"/>
                  <a:gd name="T64" fmla="*/ 27 w 30"/>
                  <a:gd name="T65" fmla="*/ 8 h 46"/>
                  <a:gd name="T66" fmla="*/ 28 w 30"/>
                  <a:gd name="T67" fmla="*/ 12 h 46"/>
                  <a:gd name="T68" fmla="*/ 27 w 30"/>
                  <a:gd name="T69" fmla="*/ 16 h 46"/>
                  <a:gd name="T70" fmla="*/ 25 w 30"/>
                  <a:gd name="T71" fmla="*/ 19 h 46"/>
                  <a:gd name="T72" fmla="*/ 23 w 30"/>
                  <a:gd name="T73" fmla="*/ 22 h 46"/>
                  <a:gd name="T74" fmla="*/ 19 w 30"/>
                  <a:gd name="T75" fmla="*/ 24 h 46"/>
                  <a:gd name="T76" fmla="*/ 21 w 30"/>
                  <a:gd name="T77" fmla="*/ 25 h 46"/>
                  <a:gd name="T78" fmla="*/ 23 w 30"/>
                  <a:gd name="T79" fmla="*/ 27 h 46"/>
                  <a:gd name="T80" fmla="*/ 24 w 30"/>
                  <a:gd name="T81" fmla="*/ 29 h 46"/>
                  <a:gd name="T82" fmla="*/ 26 w 30"/>
                  <a:gd name="T83" fmla="*/ 32 h 46"/>
                  <a:gd name="T84" fmla="*/ 30 w 30"/>
                  <a:gd name="T85" fmla="*/ 42 h 46"/>
                  <a:gd name="T86" fmla="*/ 30 w 30"/>
                  <a:gd name="T87" fmla="*/ 44 h 46"/>
                  <a:gd name="T88" fmla="*/ 30 w 30"/>
                  <a:gd name="T89" fmla="*/ 45 h 46"/>
                  <a:gd name="T90" fmla="*/ 21 w 30"/>
                  <a:gd name="T91" fmla="*/ 13 h 46"/>
                  <a:gd name="T92" fmla="*/ 20 w 30"/>
                  <a:gd name="T93" fmla="*/ 8 h 46"/>
                  <a:gd name="T94" fmla="*/ 16 w 30"/>
                  <a:gd name="T95" fmla="*/ 6 h 46"/>
                  <a:gd name="T96" fmla="*/ 14 w 30"/>
                  <a:gd name="T97" fmla="*/ 5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1 h 46"/>
                  <a:gd name="T104" fmla="*/ 12 w 30"/>
                  <a:gd name="T105" fmla="*/ 21 h 46"/>
                  <a:gd name="T106" fmla="*/ 16 w 30"/>
                  <a:gd name="T107" fmla="*/ 20 h 46"/>
                  <a:gd name="T108" fmla="*/ 19 w 30"/>
                  <a:gd name="T109" fmla="*/ 18 h 46"/>
                  <a:gd name="T110" fmla="*/ 21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6"/>
                      <a:pt x="30" y="46"/>
                    </a:cubicBezTo>
                    <a:cubicBezTo>
                      <a:pt x="30" y="46"/>
                      <a:pt x="29" y="46"/>
                      <a:pt x="29" y="46"/>
                    </a:cubicBezTo>
                    <a:cubicBezTo>
                      <a:pt x="29" y="46"/>
                      <a:pt x="28" y="46"/>
                      <a:pt x="27" y="46"/>
                    </a:cubicBezTo>
                    <a:cubicBezTo>
                      <a:pt x="27" y="46"/>
                      <a:pt x="26" y="46"/>
                      <a:pt x="26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3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6" y="28"/>
                    </a:cubicBezTo>
                    <a:cubicBezTo>
                      <a:pt x="16" y="27"/>
                      <a:pt x="15" y="26"/>
                      <a:pt x="14" y="26"/>
                    </a:cubicBezTo>
                    <a:cubicBezTo>
                      <a:pt x="13" y="26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9" y="1"/>
                      <a:pt x="20" y="1"/>
                      <a:pt x="22" y="2"/>
                    </a:cubicBezTo>
                    <a:cubicBezTo>
                      <a:pt x="23" y="3"/>
                      <a:pt x="24" y="3"/>
                      <a:pt x="25" y="4"/>
                    </a:cubicBezTo>
                    <a:cubicBezTo>
                      <a:pt x="26" y="5"/>
                      <a:pt x="27" y="7"/>
                      <a:pt x="27" y="8"/>
                    </a:cubicBezTo>
                    <a:cubicBezTo>
                      <a:pt x="28" y="9"/>
                      <a:pt x="28" y="11"/>
                      <a:pt x="28" y="12"/>
                    </a:cubicBezTo>
                    <a:cubicBezTo>
                      <a:pt x="28" y="14"/>
                      <a:pt x="28" y="15"/>
                      <a:pt x="27" y="16"/>
                    </a:cubicBezTo>
                    <a:cubicBezTo>
                      <a:pt x="27" y="17"/>
                      <a:pt x="26" y="19"/>
                      <a:pt x="25" y="19"/>
                    </a:cubicBezTo>
                    <a:cubicBezTo>
                      <a:pt x="25" y="20"/>
                      <a:pt x="24" y="21"/>
                      <a:pt x="23" y="22"/>
                    </a:cubicBezTo>
                    <a:cubicBezTo>
                      <a:pt x="22" y="23"/>
                      <a:pt x="20" y="23"/>
                      <a:pt x="19" y="24"/>
                    </a:cubicBezTo>
                    <a:cubicBezTo>
                      <a:pt x="20" y="24"/>
                      <a:pt x="20" y="24"/>
                      <a:pt x="21" y="25"/>
                    </a:cubicBezTo>
                    <a:cubicBezTo>
                      <a:pt x="22" y="25"/>
                      <a:pt x="22" y="26"/>
                      <a:pt x="23" y="27"/>
                    </a:cubicBezTo>
                    <a:cubicBezTo>
                      <a:pt x="23" y="27"/>
                      <a:pt x="24" y="28"/>
                      <a:pt x="24" y="29"/>
                    </a:cubicBezTo>
                    <a:cubicBezTo>
                      <a:pt x="25" y="30"/>
                      <a:pt x="25" y="31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4"/>
                      <a:pt x="30" y="44"/>
                    </a:cubicBezTo>
                    <a:cubicBezTo>
                      <a:pt x="30" y="44"/>
                      <a:pt x="30" y="45"/>
                      <a:pt x="30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10"/>
                      <a:pt x="20" y="8"/>
                    </a:cubicBezTo>
                    <a:cubicBezTo>
                      <a:pt x="19" y="7"/>
                      <a:pt x="18" y="6"/>
                      <a:pt x="16" y="6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4" y="21"/>
                      <a:pt x="15" y="20"/>
                      <a:pt x="16" y="20"/>
                    </a:cubicBezTo>
                    <a:cubicBezTo>
                      <a:pt x="17" y="20"/>
                      <a:pt x="18" y="19"/>
                      <a:pt x="19" y="18"/>
                    </a:cubicBezTo>
                    <a:cubicBezTo>
                      <a:pt x="20" y="18"/>
                      <a:pt x="20" y="17"/>
                      <a:pt x="21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37" name="Freeform 558">
                <a:extLst>
                  <a:ext uri="{FF2B5EF4-FFF2-40B4-BE49-F238E27FC236}">
                    <a16:creationId xmlns:a16="http://schemas.microsoft.com/office/drawing/2014/main" id="{531E275B-90ED-4113-932F-88C0E4E61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" y="2664"/>
                <a:ext cx="28" cy="35"/>
              </a:xfrm>
              <a:custGeom>
                <a:avLst/>
                <a:gdLst>
                  <a:gd name="T0" fmla="*/ 37 w 37"/>
                  <a:gd name="T1" fmla="*/ 6 h 46"/>
                  <a:gd name="T2" fmla="*/ 37 w 37"/>
                  <a:gd name="T3" fmla="*/ 8 h 46"/>
                  <a:gd name="T4" fmla="*/ 36 w 37"/>
                  <a:gd name="T5" fmla="*/ 8 h 46"/>
                  <a:gd name="T6" fmla="*/ 36 w 37"/>
                  <a:gd name="T7" fmla="*/ 9 h 46"/>
                  <a:gd name="T8" fmla="*/ 36 w 37"/>
                  <a:gd name="T9" fmla="*/ 9 h 46"/>
                  <a:gd name="T10" fmla="*/ 34 w 37"/>
                  <a:gd name="T11" fmla="*/ 8 h 46"/>
                  <a:gd name="T12" fmla="*/ 32 w 37"/>
                  <a:gd name="T13" fmla="*/ 7 h 46"/>
                  <a:gd name="T14" fmla="*/ 28 w 37"/>
                  <a:gd name="T15" fmla="*/ 5 h 46"/>
                  <a:gd name="T16" fmla="*/ 22 w 37"/>
                  <a:gd name="T17" fmla="*/ 5 h 46"/>
                  <a:gd name="T18" fmla="*/ 15 w 37"/>
                  <a:gd name="T19" fmla="*/ 6 h 46"/>
                  <a:gd name="T20" fmla="*/ 10 w 37"/>
                  <a:gd name="T21" fmla="*/ 10 h 46"/>
                  <a:gd name="T22" fmla="*/ 7 w 37"/>
                  <a:gd name="T23" fmla="*/ 16 h 46"/>
                  <a:gd name="T24" fmla="*/ 6 w 37"/>
                  <a:gd name="T25" fmla="*/ 23 h 46"/>
                  <a:gd name="T26" fmla="*/ 7 w 37"/>
                  <a:gd name="T27" fmla="*/ 31 h 46"/>
                  <a:gd name="T28" fmla="*/ 11 w 37"/>
                  <a:gd name="T29" fmla="*/ 36 h 46"/>
                  <a:gd name="T30" fmla="*/ 16 w 37"/>
                  <a:gd name="T31" fmla="*/ 40 h 46"/>
                  <a:gd name="T32" fmla="*/ 22 w 37"/>
                  <a:gd name="T33" fmla="*/ 41 h 46"/>
                  <a:gd name="T34" fmla="*/ 27 w 37"/>
                  <a:gd name="T35" fmla="*/ 41 h 46"/>
                  <a:gd name="T36" fmla="*/ 31 w 37"/>
                  <a:gd name="T37" fmla="*/ 39 h 46"/>
                  <a:gd name="T38" fmla="*/ 31 w 37"/>
                  <a:gd name="T39" fmla="*/ 26 h 46"/>
                  <a:gd name="T40" fmla="*/ 20 w 37"/>
                  <a:gd name="T41" fmla="*/ 26 h 46"/>
                  <a:gd name="T42" fmla="*/ 19 w 37"/>
                  <a:gd name="T43" fmla="*/ 25 h 46"/>
                  <a:gd name="T44" fmla="*/ 19 w 37"/>
                  <a:gd name="T45" fmla="*/ 23 h 46"/>
                  <a:gd name="T46" fmla="*/ 19 w 37"/>
                  <a:gd name="T47" fmla="*/ 22 h 46"/>
                  <a:gd name="T48" fmla="*/ 19 w 37"/>
                  <a:gd name="T49" fmla="*/ 21 h 46"/>
                  <a:gd name="T50" fmla="*/ 20 w 37"/>
                  <a:gd name="T51" fmla="*/ 21 h 46"/>
                  <a:gd name="T52" fmla="*/ 20 w 37"/>
                  <a:gd name="T53" fmla="*/ 21 h 46"/>
                  <a:gd name="T54" fmla="*/ 34 w 37"/>
                  <a:gd name="T55" fmla="*/ 21 h 46"/>
                  <a:gd name="T56" fmla="*/ 35 w 37"/>
                  <a:gd name="T57" fmla="*/ 21 h 46"/>
                  <a:gd name="T58" fmla="*/ 36 w 37"/>
                  <a:gd name="T59" fmla="*/ 21 h 46"/>
                  <a:gd name="T60" fmla="*/ 36 w 37"/>
                  <a:gd name="T61" fmla="*/ 22 h 46"/>
                  <a:gd name="T62" fmla="*/ 37 w 37"/>
                  <a:gd name="T63" fmla="*/ 23 h 46"/>
                  <a:gd name="T64" fmla="*/ 37 w 37"/>
                  <a:gd name="T65" fmla="*/ 41 h 46"/>
                  <a:gd name="T66" fmla="*/ 36 w 37"/>
                  <a:gd name="T67" fmla="*/ 42 h 46"/>
                  <a:gd name="T68" fmla="*/ 35 w 37"/>
                  <a:gd name="T69" fmla="*/ 43 h 46"/>
                  <a:gd name="T70" fmla="*/ 32 w 37"/>
                  <a:gd name="T71" fmla="*/ 44 h 46"/>
                  <a:gd name="T72" fmla="*/ 29 w 37"/>
                  <a:gd name="T73" fmla="*/ 45 h 46"/>
                  <a:gd name="T74" fmla="*/ 26 w 37"/>
                  <a:gd name="T75" fmla="*/ 46 h 46"/>
                  <a:gd name="T76" fmla="*/ 22 w 37"/>
                  <a:gd name="T77" fmla="*/ 46 h 46"/>
                  <a:gd name="T78" fmla="*/ 13 w 37"/>
                  <a:gd name="T79" fmla="*/ 45 h 46"/>
                  <a:gd name="T80" fmla="*/ 6 w 37"/>
                  <a:gd name="T81" fmla="*/ 40 h 46"/>
                  <a:gd name="T82" fmla="*/ 1 w 37"/>
                  <a:gd name="T83" fmla="*/ 33 h 46"/>
                  <a:gd name="T84" fmla="*/ 0 w 37"/>
                  <a:gd name="T85" fmla="*/ 23 h 46"/>
                  <a:gd name="T86" fmla="*/ 1 w 37"/>
                  <a:gd name="T87" fmla="*/ 14 h 46"/>
                  <a:gd name="T88" fmla="*/ 6 w 37"/>
                  <a:gd name="T89" fmla="*/ 6 h 46"/>
                  <a:gd name="T90" fmla="*/ 13 w 37"/>
                  <a:gd name="T91" fmla="*/ 1 h 46"/>
                  <a:gd name="T92" fmla="*/ 22 w 37"/>
                  <a:gd name="T93" fmla="*/ 0 h 46"/>
                  <a:gd name="T94" fmla="*/ 27 w 37"/>
                  <a:gd name="T95" fmla="*/ 0 h 46"/>
                  <a:gd name="T96" fmla="*/ 31 w 37"/>
                  <a:gd name="T97" fmla="*/ 1 h 46"/>
                  <a:gd name="T98" fmla="*/ 34 w 37"/>
                  <a:gd name="T99" fmla="*/ 2 h 46"/>
                  <a:gd name="T100" fmla="*/ 36 w 37"/>
                  <a:gd name="T101" fmla="*/ 4 h 46"/>
                  <a:gd name="T102" fmla="*/ 37 w 37"/>
                  <a:gd name="T103" fmla="*/ 5 h 46"/>
                  <a:gd name="T104" fmla="*/ 37 w 37"/>
                  <a:gd name="T105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46">
                    <a:moveTo>
                      <a:pt x="37" y="6"/>
                    </a:moveTo>
                    <a:cubicBezTo>
                      <a:pt x="37" y="7"/>
                      <a:pt x="37" y="7"/>
                      <a:pt x="37" y="8"/>
                    </a:cubicBezTo>
                    <a:cubicBezTo>
                      <a:pt x="37" y="8"/>
                      <a:pt x="37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5" y="9"/>
                      <a:pt x="34" y="8"/>
                    </a:cubicBezTo>
                    <a:cubicBezTo>
                      <a:pt x="34" y="8"/>
                      <a:pt x="33" y="7"/>
                      <a:pt x="32" y="7"/>
                    </a:cubicBezTo>
                    <a:cubicBezTo>
                      <a:pt x="31" y="6"/>
                      <a:pt x="29" y="6"/>
                      <a:pt x="28" y="5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20" y="5"/>
                      <a:pt x="17" y="5"/>
                      <a:pt x="15" y="6"/>
                    </a:cubicBezTo>
                    <a:cubicBezTo>
                      <a:pt x="13" y="7"/>
                      <a:pt x="12" y="8"/>
                      <a:pt x="10" y="10"/>
                    </a:cubicBezTo>
                    <a:cubicBezTo>
                      <a:pt x="9" y="12"/>
                      <a:pt x="8" y="13"/>
                      <a:pt x="7" y="16"/>
                    </a:cubicBezTo>
                    <a:cubicBezTo>
                      <a:pt x="6" y="18"/>
                      <a:pt x="6" y="20"/>
                      <a:pt x="6" y="23"/>
                    </a:cubicBezTo>
                    <a:cubicBezTo>
                      <a:pt x="6" y="26"/>
                      <a:pt x="6" y="28"/>
                      <a:pt x="7" y="31"/>
                    </a:cubicBezTo>
                    <a:cubicBezTo>
                      <a:pt x="8" y="33"/>
                      <a:pt x="9" y="35"/>
                      <a:pt x="11" y="36"/>
                    </a:cubicBezTo>
                    <a:cubicBezTo>
                      <a:pt x="12" y="38"/>
                      <a:pt x="14" y="39"/>
                      <a:pt x="16" y="40"/>
                    </a:cubicBezTo>
                    <a:cubicBezTo>
                      <a:pt x="18" y="41"/>
                      <a:pt x="20" y="41"/>
                      <a:pt x="22" y="41"/>
                    </a:cubicBezTo>
                    <a:cubicBezTo>
                      <a:pt x="24" y="41"/>
                      <a:pt x="25" y="41"/>
                      <a:pt x="27" y="41"/>
                    </a:cubicBezTo>
                    <a:cubicBezTo>
                      <a:pt x="28" y="40"/>
                      <a:pt x="29" y="40"/>
                      <a:pt x="31" y="39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19" y="26"/>
                      <a:pt x="19" y="25"/>
                    </a:cubicBezTo>
                    <a:cubicBezTo>
                      <a:pt x="19" y="25"/>
                      <a:pt x="19" y="24"/>
                      <a:pt x="19" y="23"/>
                    </a:cubicBezTo>
                    <a:cubicBezTo>
                      <a:pt x="19" y="23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7" y="22"/>
                      <a:pt x="37" y="23"/>
                      <a:pt x="37" y="23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2"/>
                      <a:pt x="36" y="42"/>
                    </a:cubicBezTo>
                    <a:cubicBezTo>
                      <a:pt x="36" y="43"/>
                      <a:pt x="36" y="43"/>
                      <a:pt x="35" y="43"/>
                    </a:cubicBezTo>
                    <a:cubicBezTo>
                      <a:pt x="34" y="44"/>
                      <a:pt x="33" y="44"/>
                      <a:pt x="32" y="44"/>
                    </a:cubicBezTo>
                    <a:cubicBezTo>
                      <a:pt x="31" y="45"/>
                      <a:pt x="30" y="45"/>
                      <a:pt x="29" y="45"/>
                    </a:cubicBezTo>
                    <a:cubicBezTo>
                      <a:pt x="28" y="46"/>
                      <a:pt x="27" y="46"/>
                      <a:pt x="26" y="46"/>
                    </a:cubicBezTo>
                    <a:cubicBezTo>
                      <a:pt x="24" y="46"/>
                      <a:pt x="23" y="46"/>
                      <a:pt x="22" y="46"/>
                    </a:cubicBezTo>
                    <a:cubicBezTo>
                      <a:pt x="19" y="46"/>
                      <a:pt x="15" y="46"/>
                      <a:pt x="13" y="45"/>
                    </a:cubicBezTo>
                    <a:cubicBezTo>
                      <a:pt x="10" y="44"/>
                      <a:pt x="8" y="42"/>
                      <a:pt x="6" y="40"/>
                    </a:cubicBezTo>
                    <a:cubicBezTo>
                      <a:pt x="4" y="38"/>
                      <a:pt x="2" y="36"/>
                      <a:pt x="1" y="33"/>
                    </a:cubicBezTo>
                    <a:cubicBezTo>
                      <a:pt x="0" y="30"/>
                      <a:pt x="0" y="27"/>
                      <a:pt x="0" y="23"/>
                    </a:cubicBezTo>
                    <a:cubicBezTo>
                      <a:pt x="0" y="20"/>
                      <a:pt x="0" y="16"/>
                      <a:pt x="1" y="14"/>
                    </a:cubicBezTo>
                    <a:cubicBezTo>
                      <a:pt x="2" y="11"/>
                      <a:pt x="4" y="8"/>
                      <a:pt x="6" y="6"/>
                    </a:cubicBezTo>
                    <a:cubicBezTo>
                      <a:pt x="8" y="4"/>
                      <a:pt x="10" y="2"/>
                      <a:pt x="13" y="1"/>
                    </a:cubicBezTo>
                    <a:cubicBezTo>
                      <a:pt x="16" y="0"/>
                      <a:pt x="19" y="0"/>
                      <a:pt x="22" y="0"/>
                    </a:cubicBezTo>
                    <a:cubicBezTo>
                      <a:pt x="24" y="0"/>
                      <a:pt x="26" y="0"/>
                      <a:pt x="27" y="0"/>
                    </a:cubicBezTo>
                    <a:cubicBezTo>
                      <a:pt x="29" y="0"/>
                      <a:pt x="30" y="1"/>
                      <a:pt x="31" y="1"/>
                    </a:cubicBezTo>
                    <a:cubicBezTo>
                      <a:pt x="32" y="2"/>
                      <a:pt x="33" y="2"/>
                      <a:pt x="34" y="2"/>
                    </a:cubicBezTo>
                    <a:cubicBezTo>
                      <a:pt x="35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6"/>
                      <a:pt x="37" y="6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38" name="Freeform 559">
                <a:extLst>
                  <a:ext uri="{FF2B5EF4-FFF2-40B4-BE49-F238E27FC236}">
                    <a16:creationId xmlns:a16="http://schemas.microsoft.com/office/drawing/2014/main" id="{8A11B0DF-5884-4BD4-A25B-028113DB0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2999"/>
                <a:ext cx="18" cy="35"/>
              </a:xfrm>
              <a:custGeom>
                <a:avLst/>
                <a:gdLst>
                  <a:gd name="T0" fmla="*/ 24 w 24"/>
                  <a:gd name="T1" fmla="*/ 3 h 46"/>
                  <a:gd name="T2" fmla="*/ 24 w 24"/>
                  <a:gd name="T3" fmla="*/ 4 h 46"/>
                  <a:gd name="T4" fmla="*/ 24 w 24"/>
                  <a:gd name="T5" fmla="*/ 5 h 46"/>
                  <a:gd name="T6" fmla="*/ 23 w 24"/>
                  <a:gd name="T7" fmla="*/ 5 h 46"/>
                  <a:gd name="T8" fmla="*/ 23 w 24"/>
                  <a:gd name="T9" fmla="*/ 5 h 46"/>
                  <a:gd name="T10" fmla="*/ 6 w 24"/>
                  <a:gd name="T11" fmla="*/ 5 h 46"/>
                  <a:gd name="T12" fmla="*/ 6 w 24"/>
                  <a:gd name="T13" fmla="*/ 21 h 46"/>
                  <a:gd name="T14" fmla="*/ 22 w 24"/>
                  <a:gd name="T15" fmla="*/ 21 h 46"/>
                  <a:gd name="T16" fmla="*/ 22 w 24"/>
                  <a:gd name="T17" fmla="*/ 21 h 46"/>
                  <a:gd name="T18" fmla="*/ 23 w 24"/>
                  <a:gd name="T19" fmla="*/ 21 h 46"/>
                  <a:gd name="T20" fmla="*/ 23 w 24"/>
                  <a:gd name="T21" fmla="*/ 22 h 46"/>
                  <a:gd name="T22" fmla="*/ 23 w 24"/>
                  <a:gd name="T23" fmla="*/ 23 h 46"/>
                  <a:gd name="T24" fmla="*/ 23 w 24"/>
                  <a:gd name="T25" fmla="*/ 24 h 46"/>
                  <a:gd name="T26" fmla="*/ 23 w 24"/>
                  <a:gd name="T27" fmla="*/ 25 h 46"/>
                  <a:gd name="T28" fmla="*/ 22 w 24"/>
                  <a:gd name="T29" fmla="*/ 25 h 46"/>
                  <a:gd name="T30" fmla="*/ 22 w 24"/>
                  <a:gd name="T31" fmla="*/ 26 h 46"/>
                  <a:gd name="T32" fmla="*/ 6 w 24"/>
                  <a:gd name="T33" fmla="*/ 26 h 46"/>
                  <a:gd name="T34" fmla="*/ 6 w 24"/>
                  <a:gd name="T35" fmla="*/ 45 h 46"/>
                  <a:gd name="T36" fmla="*/ 6 w 24"/>
                  <a:gd name="T37" fmla="*/ 45 h 46"/>
                  <a:gd name="T38" fmla="*/ 5 w 24"/>
                  <a:gd name="T39" fmla="*/ 45 h 46"/>
                  <a:gd name="T40" fmla="*/ 4 w 24"/>
                  <a:gd name="T41" fmla="*/ 46 h 46"/>
                  <a:gd name="T42" fmla="*/ 3 w 24"/>
                  <a:gd name="T43" fmla="*/ 46 h 46"/>
                  <a:gd name="T44" fmla="*/ 2 w 24"/>
                  <a:gd name="T45" fmla="*/ 46 h 46"/>
                  <a:gd name="T46" fmla="*/ 1 w 24"/>
                  <a:gd name="T47" fmla="*/ 45 h 46"/>
                  <a:gd name="T48" fmla="*/ 0 w 24"/>
                  <a:gd name="T49" fmla="*/ 45 h 46"/>
                  <a:gd name="T50" fmla="*/ 0 w 24"/>
                  <a:gd name="T51" fmla="*/ 45 h 46"/>
                  <a:gd name="T52" fmla="*/ 0 w 24"/>
                  <a:gd name="T53" fmla="*/ 2 h 46"/>
                  <a:gd name="T54" fmla="*/ 1 w 24"/>
                  <a:gd name="T55" fmla="*/ 1 h 46"/>
                  <a:gd name="T56" fmla="*/ 2 w 24"/>
                  <a:gd name="T57" fmla="*/ 0 h 46"/>
                  <a:gd name="T58" fmla="*/ 23 w 24"/>
                  <a:gd name="T59" fmla="*/ 0 h 46"/>
                  <a:gd name="T60" fmla="*/ 23 w 24"/>
                  <a:gd name="T61" fmla="*/ 0 h 46"/>
                  <a:gd name="T62" fmla="*/ 24 w 24"/>
                  <a:gd name="T63" fmla="*/ 1 h 46"/>
                  <a:gd name="T64" fmla="*/ 24 w 24"/>
                  <a:gd name="T65" fmla="*/ 1 h 46"/>
                  <a:gd name="T66" fmla="*/ 24 w 24"/>
                  <a:gd name="T67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" h="46">
                    <a:moveTo>
                      <a:pt x="24" y="3"/>
                    </a:moveTo>
                    <a:cubicBezTo>
                      <a:pt x="24" y="3"/>
                      <a:pt x="24" y="3"/>
                      <a:pt x="24" y="4"/>
                    </a:cubicBezTo>
                    <a:cubicBezTo>
                      <a:pt x="24" y="4"/>
                      <a:pt x="24" y="4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3" y="21"/>
                      <a:pt x="23" y="22"/>
                      <a:pt x="23" y="22"/>
                    </a:cubicBez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2" y="25"/>
                      <a:pt x="22" y="2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4" y="2"/>
                      <a:pt x="24" y="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39" name="Freeform 560">
                <a:extLst>
                  <a:ext uri="{FF2B5EF4-FFF2-40B4-BE49-F238E27FC236}">
                    <a16:creationId xmlns:a16="http://schemas.microsoft.com/office/drawing/2014/main" id="{2F3803FE-710B-4D92-8B73-231883D01B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52" y="2999"/>
                <a:ext cx="22" cy="35"/>
              </a:xfrm>
              <a:custGeom>
                <a:avLst/>
                <a:gdLst>
                  <a:gd name="T0" fmla="*/ 30 w 30"/>
                  <a:gd name="T1" fmla="*/ 45 h 46"/>
                  <a:gd name="T2" fmla="*/ 30 w 30"/>
                  <a:gd name="T3" fmla="*/ 45 h 46"/>
                  <a:gd name="T4" fmla="*/ 30 w 30"/>
                  <a:gd name="T5" fmla="*/ 45 h 46"/>
                  <a:gd name="T6" fmla="*/ 29 w 30"/>
                  <a:gd name="T7" fmla="*/ 46 h 46"/>
                  <a:gd name="T8" fmla="*/ 27 w 30"/>
                  <a:gd name="T9" fmla="*/ 46 h 46"/>
                  <a:gd name="T10" fmla="*/ 26 w 30"/>
                  <a:gd name="T11" fmla="*/ 46 h 46"/>
                  <a:gd name="T12" fmla="*/ 25 w 30"/>
                  <a:gd name="T13" fmla="*/ 45 h 46"/>
                  <a:gd name="T14" fmla="*/ 24 w 30"/>
                  <a:gd name="T15" fmla="*/ 45 h 46"/>
                  <a:gd name="T16" fmla="*/ 24 w 30"/>
                  <a:gd name="T17" fmla="*/ 44 h 46"/>
                  <a:gd name="T18" fmla="*/ 20 w 30"/>
                  <a:gd name="T19" fmla="*/ 33 h 46"/>
                  <a:gd name="T20" fmla="*/ 18 w 30"/>
                  <a:gd name="T21" fmla="*/ 30 h 46"/>
                  <a:gd name="T22" fmla="*/ 16 w 30"/>
                  <a:gd name="T23" fmla="*/ 28 h 46"/>
                  <a:gd name="T24" fmla="*/ 14 w 30"/>
                  <a:gd name="T25" fmla="*/ 26 h 46"/>
                  <a:gd name="T26" fmla="*/ 10 w 30"/>
                  <a:gd name="T27" fmla="*/ 25 h 46"/>
                  <a:gd name="T28" fmla="*/ 6 w 30"/>
                  <a:gd name="T29" fmla="*/ 25 h 46"/>
                  <a:gd name="T30" fmla="*/ 6 w 30"/>
                  <a:gd name="T31" fmla="*/ 45 h 46"/>
                  <a:gd name="T32" fmla="*/ 6 w 30"/>
                  <a:gd name="T33" fmla="*/ 45 h 46"/>
                  <a:gd name="T34" fmla="*/ 5 w 30"/>
                  <a:gd name="T35" fmla="*/ 45 h 46"/>
                  <a:gd name="T36" fmla="*/ 5 w 30"/>
                  <a:gd name="T37" fmla="*/ 46 h 46"/>
                  <a:gd name="T38" fmla="*/ 3 w 30"/>
                  <a:gd name="T39" fmla="*/ 46 h 46"/>
                  <a:gd name="T40" fmla="*/ 2 w 30"/>
                  <a:gd name="T41" fmla="*/ 46 h 46"/>
                  <a:gd name="T42" fmla="*/ 1 w 30"/>
                  <a:gd name="T43" fmla="*/ 45 h 46"/>
                  <a:gd name="T44" fmla="*/ 0 w 30"/>
                  <a:gd name="T45" fmla="*/ 45 h 46"/>
                  <a:gd name="T46" fmla="*/ 0 w 30"/>
                  <a:gd name="T47" fmla="*/ 45 h 46"/>
                  <a:gd name="T48" fmla="*/ 0 w 30"/>
                  <a:gd name="T49" fmla="*/ 2 h 46"/>
                  <a:gd name="T50" fmla="*/ 1 w 30"/>
                  <a:gd name="T51" fmla="*/ 1 h 46"/>
                  <a:gd name="T52" fmla="*/ 2 w 30"/>
                  <a:gd name="T53" fmla="*/ 0 h 46"/>
                  <a:gd name="T54" fmla="*/ 12 w 30"/>
                  <a:gd name="T55" fmla="*/ 0 h 46"/>
                  <a:gd name="T56" fmla="*/ 15 w 30"/>
                  <a:gd name="T57" fmla="*/ 0 h 46"/>
                  <a:gd name="T58" fmla="*/ 17 w 30"/>
                  <a:gd name="T59" fmla="*/ 0 h 46"/>
                  <a:gd name="T60" fmla="*/ 22 w 30"/>
                  <a:gd name="T61" fmla="*/ 2 h 46"/>
                  <a:gd name="T62" fmla="*/ 25 w 30"/>
                  <a:gd name="T63" fmla="*/ 4 h 46"/>
                  <a:gd name="T64" fmla="*/ 27 w 30"/>
                  <a:gd name="T65" fmla="*/ 8 h 46"/>
                  <a:gd name="T66" fmla="*/ 28 w 30"/>
                  <a:gd name="T67" fmla="*/ 12 h 46"/>
                  <a:gd name="T68" fmla="*/ 27 w 30"/>
                  <a:gd name="T69" fmla="*/ 16 h 46"/>
                  <a:gd name="T70" fmla="*/ 25 w 30"/>
                  <a:gd name="T71" fmla="*/ 19 h 46"/>
                  <a:gd name="T72" fmla="*/ 23 w 30"/>
                  <a:gd name="T73" fmla="*/ 22 h 46"/>
                  <a:gd name="T74" fmla="*/ 19 w 30"/>
                  <a:gd name="T75" fmla="*/ 23 h 46"/>
                  <a:gd name="T76" fmla="*/ 21 w 30"/>
                  <a:gd name="T77" fmla="*/ 25 h 46"/>
                  <a:gd name="T78" fmla="*/ 23 w 30"/>
                  <a:gd name="T79" fmla="*/ 26 h 46"/>
                  <a:gd name="T80" fmla="*/ 24 w 30"/>
                  <a:gd name="T81" fmla="*/ 29 h 46"/>
                  <a:gd name="T82" fmla="*/ 26 w 30"/>
                  <a:gd name="T83" fmla="*/ 32 h 46"/>
                  <a:gd name="T84" fmla="*/ 30 w 30"/>
                  <a:gd name="T85" fmla="*/ 42 h 46"/>
                  <a:gd name="T86" fmla="*/ 30 w 30"/>
                  <a:gd name="T87" fmla="*/ 44 h 46"/>
                  <a:gd name="T88" fmla="*/ 30 w 30"/>
                  <a:gd name="T89" fmla="*/ 45 h 46"/>
                  <a:gd name="T90" fmla="*/ 21 w 30"/>
                  <a:gd name="T91" fmla="*/ 13 h 46"/>
                  <a:gd name="T92" fmla="*/ 20 w 30"/>
                  <a:gd name="T93" fmla="*/ 8 h 46"/>
                  <a:gd name="T94" fmla="*/ 16 w 30"/>
                  <a:gd name="T95" fmla="*/ 5 h 46"/>
                  <a:gd name="T96" fmla="*/ 14 w 30"/>
                  <a:gd name="T97" fmla="*/ 5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0 h 46"/>
                  <a:gd name="T104" fmla="*/ 12 w 30"/>
                  <a:gd name="T105" fmla="*/ 20 h 46"/>
                  <a:gd name="T106" fmla="*/ 16 w 30"/>
                  <a:gd name="T107" fmla="*/ 20 h 46"/>
                  <a:gd name="T108" fmla="*/ 19 w 30"/>
                  <a:gd name="T109" fmla="*/ 18 h 46"/>
                  <a:gd name="T110" fmla="*/ 21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7" y="46"/>
                    </a:cubicBezTo>
                    <a:cubicBezTo>
                      <a:pt x="27" y="46"/>
                      <a:pt x="26" y="46"/>
                      <a:pt x="26" y="46"/>
                    </a:cubicBezTo>
                    <a:cubicBezTo>
                      <a:pt x="25" y="46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2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6" y="28"/>
                    </a:cubicBezTo>
                    <a:cubicBezTo>
                      <a:pt x="16" y="27"/>
                      <a:pt x="15" y="26"/>
                      <a:pt x="14" y="26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9" y="1"/>
                      <a:pt x="20" y="1"/>
                      <a:pt x="22" y="2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7" y="6"/>
                      <a:pt x="27" y="8"/>
                    </a:cubicBezTo>
                    <a:cubicBezTo>
                      <a:pt x="27" y="9"/>
                      <a:pt x="28" y="10"/>
                      <a:pt x="28" y="12"/>
                    </a:cubicBezTo>
                    <a:cubicBezTo>
                      <a:pt x="28" y="13"/>
                      <a:pt x="27" y="15"/>
                      <a:pt x="27" y="16"/>
                    </a:cubicBezTo>
                    <a:cubicBezTo>
                      <a:pt x="27" y="17"/>
                      <a:pt x="26" y="18"/>
                      <a:pt x="25" y="19"/>
                    </a:cubicBezTo>
                    <a:cubicBezTo>
                      <a:pt x="25" y="20"/>
                      <a:pt x="24" y="21"/>
                      <a:pt x="23" y="22"/>
                    </a:cubicBezTo>
                    <a:cubicBezTo>
                      <a:pt x="21" y="22"/>
                      <a:pt x="20" y="23"/>
                      <a:pt x="19" y="23"/>
                    </a:cubicBezTo>
                    <a:cubicBezTo>
                      <a:pt x="20" y="24"/>
                      <a:pt x="20" y="24"/>
                      <a:pt x="21" y="25"/>
                    </a:cubicBezTo>
                    <a:cubicBezTo>
                      <a:pt x="22" y="25"/>
                      <a:pt x="22" y="26"/>
                      <a:pt x="23" y="26"/>
                    </a:cubicBezTo>
                    <a:cubicBezTo>
                      <a:pt x="23" y="27"/>
                      <a:pt x="24" y="28"/>
                      <a:pt x="24" y="29"/>
                    </a:cubicBezTo>
                    <a:cubicBezTo>
                      <a:pt x="25" y="30"/>
                      <a:pt x="25" y="31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3"/>
                      <a:pt x="30" y="44"/>
                    </a:cubicBezTo>
                    <a:cubicBezTo>
                      <a:pt x="30" y="44"/>
                      <a:pt x="30" y="44"/>
                      <a:pt x="30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9"/>
                      <a:pt x="20" y="8"/>
                    </a:cubicBezTo>
                    <a:cubicBezTo>
                      <a:pt x="19" y="7"/>
                      <a:pt x="18" y="6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20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20" y="17"/>
                      <a:pt x="20" y="17"/>
                      <a:pt x="21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40" name="Freeform 561">
                <a:extLst>
                  <a:ext uri="{FF2B5EF4-FFF2-40B4-BE49-F238E27FC236}">
                    <a16:creationId xmlns:a16="http://schemas.microsoft.com/office/drawing/2014/main" id="{209D6161-4E6A-432B-9E2D-945D15E5F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7" y="2999"/>
                <a:ext cx="30" cy="35"/>
              </a:xfrm>
              <a:custGeom>
                <a:avLst/>
                <a:gdLst>
                  <a:gd name="T0" fmla="*/ 39 w 40"/>
                  <a:gd name="T1" fmla="*/ 43 h 46"/>
                  <a:gd name="T2" fmla="*/ 40 w 40"/>
                  <a:gd name="T3" fmla="*/ 45 h 46"/>
                  <a:gd name="T4" fmla="*/ 39 w 40"/>
                  <a:gd name="T5" fmla="*/ 45 h 46"/>
                  <a:gd name="T6" fmla="*/ 38 w 40"/>
                  <a:gd name="T7" fmla="*/ 46 h 46"/>
                  <a:gd name="T8" fmla="*/ 37 w 40"/>
                  <a:gd name="T9" fmla="*/ 46 h 46"/>
                  <a:gd name="T10" fmla="*/ 35 w 40"/>
                  <a:gd name="T11" fmla="*/ 46 h 46"/>
                  <a:gd name="T12" fmla="*/ 34 w 40"/>
                  <a:gd name="T13" fmla="*/ 45 h 46"/>
                  <a:gd name="T14" fmla="*/ 33 w 40"/>
                  <a:gd name="T15" fmla="*/ 45 h 46"/>
                  <a:gd name="T16" fmla="*/ 33 w 40"/>
                  <a:gd name="T17" fmla="*/ 45 h 46"/>
                  <a:gd name="T18" fmla="*/ 29 w 40"/>
                  <a:gd name="T19" fmla="*/ 33 h 46"/>
                  <a:gd name="T20" fmla="*/ 10 w 40"/>
                  <a:gd name="T21" fmla="*/ 33 h 46"/>
                  <a:gd name="T22" fmla="*/ 7 w 40"/>
                  <a:gd name="T23" fmla="*/ 44 h 46"/>
                  <a:gd name="T24" fmla="*/ 6 w 40"/>
                  <a:gd name="T25" fmla="*/ 45 h 46"/>
                  <a:gd name="T26" fmla="*/ 6 w 40"/>
                  <a:gd name="T27" fmla="*/ 45 h 46"/>
                  <a:gd name="T28" fmla="*/ 5 w 40"/>
                  <a:gd name="T29" fmla="*/ 46 h 46"/>
                  <a:gd name="T30" fmla="*/ 3 w 40"/>
                  <a:gd name="T31" fmla="*/ 46 h 46"/>
                  <a:gd name="T32" fmla="*/ 1 w 40"/>
                  <a:gd name="T33" fmla="*/ 46 h 46"/>
                  <a:gd name="T34" fmla="*/ 1 w 40"/>
                  <a:gd name="T35" fmla="*/ 45 h 46"/>
                  <a:gd name="T36" fmla="*/ 0 w 40"/>
                  <a:gd name="T37" fmla="*/ 45 h 46"/>
                  <a:gd name="T38" fmla="*/ 1 w 40"/>
                  <a:gd name="T39" fmla="*/ 43 h 46"/>
                  <a:gd name="T40" fmla="*/ 16 w 40"/>
                  <a:gd name="T41" fmla="*/ 1 h 46"/>
                  <a:gd name="T42" fmla="*/ 16 w 40"/>
                  <a:gd name="T43" fmla="*/ 0 h 46"/>
                  <a:gd name="T44" fmla="*/ 17 w 40"/>
                  <a:gd name="T45" fmla="*/ 0 h 46"/>
                  <a:gd name="T46" fmla="*/ 18 w 40"/>
                  <a:gd name="T47" fmla="*/ 0 h 46"/>
                  <a:gd name="T48" fmla="*/ 20 w 40"/>
                  <a:gd name="T49" fmla="*/ 0 h 46"/>
                  <a:gd name="T50" fmla="*/ 22 w 40"/>
                  <a:gd name="T51" fmla="*/ 0 h 46"/>
                  <a:gd name="T52" fmla="*/ 23 w 40"/>
                  <a:gd name="T53" fmla="*/ 0 h 46"/>
                  <a:gd name="T54" fmla="*/ 24 w 40"/>
                  <a:gd name="T55" fmla="*/ 0 h 46"/>
                  <a:gd name="T56" fmla="*/ 24 w 40"/>
                  <a:gd name="T57" fmla="*/ 1 h 46"/>
                  <a:gd name="T58" fmla="*/ 39 w 40"/>
                  <a:gd name="T59" fmla="*/ 43 h 46"/>
                  <a:gd name="T60" fmla="*/ 20 w 40"/>
                  <a:gd name="T61" fmla="*/ 6 h 46"/>
                  <a:gd name="T62" fmla="*/ 20 w 40"/>
                  <a:gd name="T63" fmla="*/ 6 h 46"/>
                  <a:gd name="T64" fmla="*/ 12 w 40"/>
                  <a:gd name="T65" fmla="*/ 29 h 46"/>
                  <a:gd name="T66" fmla="*/ 28 w 40"/>
                  <a:gd name="T67" fmla="*/ 29 h 46"/>
                  <a:gd name="T68" fmla="*/ 20 w 40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46">
                    <a:moveTo>
                      <a:pt x="39" y="43"/>
                    </a:moveTo>
                    <a:cubicBezTo>
                      <a:pt x="39" y="44"/>
                      <a:pt x="39" y="44"/>
                      <a:pt x="40" y="45"/>
                    </a:cubicBezTo>
                    <a:cubicBezTo>
                      <a:pt x="40" y="45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7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1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20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41" name="Freeform 562">
                <a:extLst>
                  <a:ext uri="{FF2B5EF4-FFF2-40B4-BE49-F238E27FC236}">
                    <a16:creationId xmlns:a16="http://schemas.microsoft.com/office/drawing/2014/main" id="{04E7802C-191C-483F-9D33-81A0029F8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2999"/>
                <a:ext cx="25" cy="35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4 h 46"/>
                  <a:gd name="T4" fmla="*/ 33 w 34"/>
                  <a:gd name="T5" fmla="*/ 45 h 46"/>
                  <a:gd name="T6" fmla="*/ 32 w 34"/>
                  <a:gd name="T7" fmla="*/ 45 h 46"/>
                  <a:gd name="T8" fmla="*/ 32 w 34"/>
                  <a:gd name="T9" fmla="*/ 46 h 46"/>
                  <a:gd name="T10" fmla="*/ 30 w 34"/>
                  <a:gd name="T11" fmla="*/ 46 h 46"/>
                  <a:gd name="T12" fmla="*/ 28 w 34"/>
                  <a:gd name="T13" fmla="*/ 45 h 46"/>
                  <a:gd name="T14" fmla="*/ 27 w 34"/>
                  <a:gd name="T15" fmla="*/ 45 h 46"/>
                  <a:gd name="T16" fmla="*/ 25 w 34"/>
                  <a:gd name="T17" fmla="*/ 43 h 46"/>
                  <a:gd name="T18" fmla="*/ 24 w 34"/>
                  <a:gd name="T19" fmla="*/ 41 h 46"/>
                  <a:gd name="T20" fmla="*/ 10 w 34"/>
                  <a:gd name="T21" fmla="*/ 15 h 46"/>
                  <a:gd name="T22" fmla="*/ 8 w 34"/>
                  <a:gd name="T23" fmla="*/ 11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7 h 46"/>
                  <a:gd name="T32" fmla="*/ 6 w 34"/>
                  <a:gd name="T33" fmla="*/ 45 h 46"/>
                  <a:gd name="T34" fmla="*/ 6 w 34"/>
                  <a:gd name="T35" fmla="*/ 45 h 46"/>
                  <a:gd name="T36" fmla="*/ 5 w 34"/>
                  <a:gd name="T37" fmla="*/ 45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0 w 34"/>
                  <a:gd name="T45" fmla="*/ 45 h 46"/>
                  <a:gd name="T46" fmla="*/ 0 w 34"/>
                  <a:gd name="T47" fmla="*/ 45 h 46"/>
                  <a:gd name="T48" fmla="*/ 0 w 34"/>
                  <a:gd name="T49" fmla="*/ 45 h 46"/>
                  <a:gd name="T50" fmla="*/ 0 w 34"/>
                  <a:gd name="T51" fmla="*/ 3 h 46"/>
                  <a:gd name="T52" fmla="*/ 1 w 34"/>
                  <a:gd name="T53" fmla="*/ 1 h 46"/>
                  <a:gd name="T54" fmla="*/ 2 w 34"/>
                  <a:gd name="T55" fmla="*/ 0 h 46"/>
                  <a:gd name="T56" fmla="*/ 5 w 34"/>
                  <a:gd name="T57" fmla="*/ 0 h 46"/>
                  <a:gd name="T58" fmla="*/ 7 w 34"/>
                  <a:gd name="T59" fmla="*/ 0 h 46"/>
                  <a:gd name="T60" fmla="*/ 8 w 34"/>
                  <a:gd name="T61" fmla="*/ 1 h 46"/>
                  <a:gd name="T62" fmla="*/ 9 w 34"/>
                  <a:gd name="T63" fmla="*/ 2 h 46"/>
                  <a:gd name="T64" fmla="*/ 11 w 34"/>
                  <a:gd name="T65" fmla="*/ 4 h 46"/>
                  <a:gd name="T66" fmla="*/ 21 w 34"/>
                  <a:gd name="T67" fmla="*/ 24 h 46"/>
                  <a:gd name="T68" fmla="*/ 23 w 34"/>
                  <a:gd name="T69" fmla="*/ 27 h 46"/>
                  <a:gd name="T70" fmla="*/ 25 w 34"/>
                  <a:gd name="T71" fmla="*/ 31 h 46"/>
                  <a:gd name="T72" fmla="*/ 27 w 34"/>
                  <a:gd name="T73" fmla="*/ 34 h 46"/>
                  <a:gd name="T74" fmla="*/ 28 w 34"/>
                  <a:gd name="T75" fmla="*/ 37 h 46"/>
                  <a:gd name="T76" fmla="*/ 28 w 34"/>
                  <a:gd name="T77" fmla="*/ 37 h 46"/>
                  <a:gd name="T78" fmla="*/ 28 w 34"/>
                  <a:gd name="T79" fmla="*/ 31 h 46"/>
                  <a:gd name="T80" fmla="*/ 28 w 34"/>
                  <a:gd name="T81" fmla="*/ 26 h 46"/>
                  <a:gd name="T82" fmla="*/ 28 w 34"/>
                  <a:gd name="T83" fmla="*/ 1 h 46"/>
                  <a:gd name="T84" fmla="*/ 28 w 34"/>
                  <a:gd name="T85" fmla="*/ 1 h 46"/>
                  <a:gd name="T86" fmla="*/ 29 w 34"/>
                  <a:gd name="T87" fmla="*/ 0 h 46"/>
                  <a:gd name="T88" fmla="*/ 30 w 34"/>
                  <a:gd name="T89" fmla="*/ 0 h 46"/>
                  <a:gd name="T90" fmla="*/ 31 w 34"/>
                  <a:gd name="T91" fmla="*/ 0 h 46"/>
                  <a:gd name="T92" fmla="*/ 33 w 34"/>
                  <a:gd name="T93" fmla="*/ 0 h 46"/>
                  <a:gd name="T94" fmla="*/ 34 w 34"/>
                  <a:gd name="T95" fmla="*/ 0 h 46"/>
                  <a:gd name="T96" fmla="*/ 34 w 34"/>
                  <a:gd name="T97" fmla="*/ 1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5"/>
                      <a:pt x="33" y="45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8" y="45"/>
                      <a:pt x="28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4"/>
                      <a:pt x="26" y="44"/>
                      <a:pt x="25" y="43"/>
                    </a:cubicBezTo>
                    <a:cubicBezTo>
                      <a:pt x="25" y="43"/>
                      <a:pt x="24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4"/>
                      <a:pt x="9" y="12"/>
                      <a:pt x="8" y="11"/>
                    </a:cubicBezTo>
                    <a:cubicBezTo>
                      <a:pt x="7" y="9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1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6"/>
                      <a:pt x="23" y="27"/>
                    </a:cubicBezTo>
                    <a:cubicBezTo>
                      <a:pt x="24" y="28"/>
                      <a:pt x="24" y="29"/>
                      <a:pt x="25" y="31"/>
                    </a:cubicBezTo>
                    <a:cubicBezTo>
                      <a:pt x="25" y="32"/>
                      <a:pt x="26" y="33"/>
                      <a:pt x="27" y="34"/>
                    </a:cubicBezTo>
                    <a:cubicBezTo>
                      <a:pt x="27" y="35"/>
                      <a:pt x="28" y="36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5"/>
                      <a:pt x="28" y="33"/>
                      <a:pt x="28" y="31"/>
                    </a:cubicBezTo>
                    <a:cubicBezTo>
                      <a:pt x="28" y="29"/>
                      <a:pt x="28" y="28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42" name="Freeform 563">
                <a:extLst>
                  <a:ext uri="{FF2B5EF4-FFF2-40B4-BE49-F238E27FC236}">
                    <a16:creationId xmlns:a16="http://schemas.microsoft.com/office/drawing/2014/main" id="{F9A60FB7-2D43-43DA-87FA-F163CF110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2998"/>
                <a:ext cx="24" cy="36"/>
              </a:xfrm>
              <a:custGeom>
                <a:avLst/>
                <a:gdLst>
                  <a:gd name="T0" fmla="*/ 33 w 33"/>
                  <a:gd name="T1" fmla="*/ 40 h 47"/>
                  <a:gd name="T2" fmla="*/ 33 w 33"/>
                  <a:gd name="T3" fmla="*/ 41 h 47"/>
                  <a:gd name="T4" fmla="*/ 32 w 33"/>
                  <a:gd name="T5" fmla="*/ 42 h 47"/>
                  <a:gd name="T6" fmla="*/ 32 w 33"/>
                  <a:gd name="T7" fmla="*/ 42 h 47"/>
                  <a:gd name="T8" fmla="*/ 32 w 33"/>
                  <a:gd name="T9" fmla="*/ 43 h 47"/>
                  <a:gd name="T10" fmla="*/ 30 w 33"/>
                  <a:gd name="T11" fmla="*/ 44 h 47"/>
                  <a:gd name="T12" fmla="*/ 28 w 33"/>
                  <a:gd name="T13" fmla="*/ 45 h 47"/>
                  <a:gd name="T14" fmla="*/ 24 w 33"/>
                  <a:gd name="T15" fmla="*/ 47 h 47"/>
                  <a:gd name="T16" fmla="*/ 19 w 33"/>
                  <a:gd name="T17" fmla="*/ 47 h 47"/>
                  <a:gd name="T18" fmla="*/ 11 w 33"/>
                  <a:gd name="T19" fmla="*/ 46 h 47"/>
                  <a:gd name="T20" fmla="*/ 5 w 33"/>
                  <a:gd name="T21" fmla="*/ 41 h 47"/>
                  <a:gd name="T22" fmla="*/ 1 w 33"/>
                  <a:gd name="T23" fmla="*/ 34 h 47"/>
                  <a:gd name="T24" fmla="*/ 0 w 33"/>
                  <a:gd name="T25" fmla="*/ 24 h 47"/>
                  <a:gd name="T26" fmla="*/ 1 w 33"/>
                  <a:gd name="T27" fmla="*/ 14 h 47"/>
                  <a:gd name="T28" fmla="*/ 5 w 33"/>
                  <a:gd name="T29" fmla="*/ 7 h 47"/>
                  <a:gd name="T30" fmla="*/ 12 w 33"/>
                  <a:gd name="T31" fmla="*/ 2 h 47"/>
                  <a:gd name="T32" fmla="*/ 20 w 33"/>
                  <a:gd name="T33" fmla="*/ 0 h 47"/>
                  <a:gd name="T34" fmla="*/ 23 w 33"/>
                  <a:gd name="T35" fmla="*/ 1 h 47"/>
                  <a:gd name="T36" fmla="*/ 27 w 33"/>
                  <a:gd name="T37" fmla="*/ 2 h 47"/>
                  <a:gd name="T38" fmla="*/ 30 w 33"/>
                  <a:gd name="T39" fmla="*/ 3 h 47"/>
                  <a:gd name="T40" fmla="*/ 31 w 33"/>
                  <a:gd name="T41" fmla="*/ 4 h 47"/>
                  <a:gd name="T42" fmla="*/ 32 w 33"/>
                  <a:gd name="T43" fmla="*/ 5 h 47"/>
                  <a:gd name="T44" fmla="*/ 32 w 33"/>
                  <a:gd name="T45" fmla="*/ 6 h 47"/>
                  <a:gd name="T46" fmla="*/ 32 w 33"/>
                  <a:gd name="T47" fmla="*/ 6 h 47"/>
                  <a:gd name="T48" fmla="*/ 32 w 33"/>
                  <a:gd name="T49" fmla="*/ 7 h 47"/>
                  <a:gd name="T50" fmla="*/ 32 w 33"/>
                  <a:gd name="T51" fmla="*/ 9 h 47"/>
                  <a:gd name="T52" fmla="*/ 32 w 33"/>
                  <a:gd name="T53" fmla="*/ 9 h 47"/>
                  <a:gd name="T54" fmla="*/ 32 w 33"/>
                  <a:gd name="T55" fmla="*/ 10 h 47"/>
                  <a:gd name="T56" fmla="*/ 31 w 33"/>
                  <a:gd name="T57" fmla="*/ 10 h 47"/>
                  <a:gd name="T58" fmla="*/ 30 w 33"/>
                  <a:gd name="T59" fmla="*/ 9 h 47"/>
                  <a:gd name="T60" fmla="*/ 28 w 33"/>
                  <a:gd name="T61" fmla="*/ 8 h 47"/>
                  <a:gd name="T62" fmla="*/ 24 w 33"/>
                  <a:gd name="T63" fmla="*/ 6 h 47"/>
                  <a:gd name="T64" fmla="*/ 20 w 33"/>
                  <a:gd name="T65" fmla="*/ 6 h 47"/>
                  <a:gd name="T66" fmla="*/ 14 w 33"/>
                  <a:gd name="T67" fmla="*/ 7 h 47"/>
                  <a:gd name="T68" fmla="*/ 10 w 33"/>
                  <a:gd name="T69" fmla="*/ 10 h 47"/>
                  <a:gd name="T70" fmla="*/ 7 w 33"/>
                  <a:gd name="T71" fmla="*/ 16 h 47"/>
                  <a:gd name="T72" fmla="*/ 6 w 33"/>
                  <a:gd name="T73" fmla="*/ 24 h 47"/>
                  <a:gd name="T74" fmla="*/ 7 w 33"/>
                  <a:gd name="T75" fmla="*/ 32 h 47"/>
                  <a:gd name="T76" fmla="*/ 10 w 33"/>
                  <a:gd name="T77" fmla="*/ 37 h 47"/>
                  <a:gd name="T78" fmla="*/ 14 w 33"/>
                  <a:gd name="T79" fmla="*/ 41 h 47"/>
                  <a:gd name="T80" fmla="*/ 20 w 33"/>
                  <a:gd name="T81" fmla="*/ 42 h 47"/>
                  <a:gd name="T82" fmla="*/ 24 w 33"/>
                  <a:gd name="T83" fmla="*/ 41 h 47"/>
                  <a:gd name="T84" fmla="*/ 28 w 33"/>
                  <a:gd name="T85" fmla="*/ 40 h 47"/>
                  <a:gd name="T86" fmla="*/ 30 w 33"/>
                  <a:gd name="T87" fmla="*/ 38 h 47"/>
                  <a:gd name="T88" fmla="*/ 32 w 33"/>
                  <a:gd name="T89" fmla="*/ 37 h 47"/>
                  <a:gd name="T90" fmla="*/ 32 w 33"/>
                  <a:gd name="T91" fmla="*/ 37 h 47"/>
                  <a:gd name="T92" fmla="*/ 32 w 33"/>
                  <a:gd name="T93" fmla="*/ 38 h 47"/>
                  <a:gd name="T94" fmla="*/ 33 w 33"/>
                  <a:gd name="T95" fmla="*/ 39 h 47"/>
                  <a:gd name="T96" fmla="*/ 33 w 33"/>
                  <a:gd name="T97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47">
                    <a:moveTo>
                      <a:pt x="33" y="40"/>
                    </a:moveTo>
                    <a:cubicBezTo>
                      <a:pt x="33" y="40"/>
                      <a:pt x="33" y="41"/>
                      <a:pt x="33" y="41"/>
                    </a:cubicBezTo>
                    <a:cubicBezTo>
                      <a:pt x="33" y="41"/>
                      <a:pt x="33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3"/>
                      <a:pt x="32" y="43"/>
                    </a:cubicBezTo>
                    <a:cubicBezTo>
                      <a:pt x="32" y="43"/>
                      <a:pt x="31" y="43"/>
                      <a:pt x="30" y="44"/>
                    </a:cubicBezTo>
                    <a:cubicBezTo>
                      <a:pt x="30" y="44"/>
                      <a:pt x="29" y="45"/>
                      <a:pt x="28" y="45"/>
                    </a:cubicBezTo>
                    <a:cubicBezTo>
                      <a:pt x="26" y="46"/>
                      <a:pt x="25" y="46"/>
                      <a:pt x="24" y="47"/>
                    </a:cubicBezTo>
                    <a:cubicBezTo>
                      <a:pt x="22" y="47"/>
                      <a:pt x="21" y="47"/>
                      <a:pt x="19" y="47"/>
                    </a:cubicBezTo>
                    <a:cubicBezTo>
                      <a:pt x="16" y="47"/>
                      <a:pt x="13" y="47"/>
                      <a:pt x="11" y="46"/>
                    </a:cubicBezTo>
                    <a:cubicBezTo>
                      <a:pt x="9" y="45"/>
                      <a:pt x="7" y="43"/>
                      <a:pt x="5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1"/>
                      <a:pt x="0" y="17"/>
                      <a:pt x="1" y="14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7" y="5"/>
                      <a:pt x="9" y="3"/>
                      <a:pt x="12" y="2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21" y="0"/>
                      <a:pt x="22" y="1"/>
                      <a:pt x="23" y="1"/>
                    </a:cubicBezTo>
                    <a:cubicBezTo>
                      <a:pt x="25" y="1"/>
                      <a:pt x="26" y="1"/>
                      <a:pt x="27" y="2"/>
                    </a:cubicBezTo>
                    <a:cubicBezTo>
                      <a:pt x="28" y="2"/>
                      <a:pt x="29" y="3"/>
                      <a:pt x="30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0" y="9"/>
                    </a:cubicBezTo>
                    <a:cubicBezTo>
                      <a:pt x="29" y="9"/>
                      <a:pt x="29" y="8"/>
                      <a:pt x="28" y="8"/>
                    </a:cubicBezTo>
                    <a:cubicBezTo>
                      <a:pt x="27" y="7"/>
                      <a:pt x="26" y="7"/>
                      <a:pt x="24" y="6"/>
                    </a:cubicBezTo>
                    <a:cubicBezTo>
                      <a:pt x="23" y="6"/>
                      <a:pt x="21" y="6"/>
                      <a:pt x="20" y="6"/>
                    </a:cubicBezTo>
                    <a:cubicBezTo>
                      <a:pt x="18" y="6"/>
                      <a:pt x="16" y="6"/>
                      <a:pt x="14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9" y="12"/>
                      <a:pt x="8" y="14"/>
                      <a:pt x="7" y="16"/>
                    </a:cubicBezTo>
                    <a:cubicBezTo>
                      <a:pt x="6" y="18"/>
                      <a:pt x="6" y="21"/>
                      <a:pt x="6" y="24"/>
                    </a:cubicBezTo>
                    <a:cubicBezTo>
                      <a:pt x="6" y="27"/>
                      <a:pt x="6" y="29"/>
                      <a:pt x="7" y="32"/>
                    </a:cubicBezTo>
                    <a:cubicBezTo>
                      <a:pt x="8" y="34"/>
                      <a:pt x="8" y="36"/>
                      <a:pt x="10" y="37"/>
                    </a:cubicBezTo>
                    <a:cubicBezTo>
                      <a:pt x="11" y="39"/>
                      <a:pt x="12" y="40"/>
                      <a:pt x="14" y="41"/>
                    </a:cubicBezTo>
                    <a:cubicBezTo>
                      <a:pt x="16" y="41"/>
                      <a:pt x="18" y="42"/>
                      <a:pt x="20" y="42"/>
                    </a:cubicBezTo>
                    <a:cubicBezTo>
                      <a:pt x="22" y="42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8" y="40"/>
                    </a:cubicBezTo>
                    <a:cubicBezTo>
                      <a:pt x="29" y="39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3" y="39"/>
                      <a:pt x="33" y="39"/>
                      <a:pt x="33" y="40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43" name="Freeform 564">
                <a:extLst>
                  <a:ext uri="{FF2B5EF4-FFF2-40B4-BE49-F238E27FC236}">
                    <a16:creationId xmlns:a16="http://schemas.microsoft.com/office/drawing/2014/main" id="{3C2D1203-430C-4552-BE99-8F417C9C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2999"/>
                <a:ext cx="19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4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0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0 w 25"/>
                  <a:gd name="T19" fmla="*/ 1 h 45"/>
                  <a:gd name="T20" fmla="*/ 2 w 25"/>
                  <a:gd name="T21" fmla="*/ 0 h 45"/>
                  <a:gd name="T22" fmla="*/ 24 w 25"/>
                  <a:gd name="T23" fmla="*/ 0 h 45"/>
                  <a:gd name="T24" fmla="*/ 24 w 25"/>
                  <a:gd name="T25" fmla="*/ 0 h 45"/>
                  <a:gd name="T26" fmla="*/ 24 w 25"/>
                  <a:gd name="T27" fmla="*/ 1 h 45"/>
                  <a:gd name="T28" fmla="*/ 25 w 25"/>
                  <a:gd name="T29" fmla="*/ 1 h 45"/>
                  <a:gd name="T30" fmla="*/ 25 w 25"/>
                  <a:gd name="T31" fmla="*/ 3 h 45"/>
                  <a:gd name="T32" fmla="*/ 25 w 25"/>
                  <a:gd name="T33" fmla="*/ 4 h 45"/>
                  <a:gd name="T34" fmla="*/ 24 w 25"/>
                  <a:gd name="T35" fmla="*/ 4 h 45"/>
                  <a:gd name="T36" fmla="*/ 24 w 25"/>
                  <a:gd name="T37" fmla="*/ 5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1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2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1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4 w 25"/>
                  <a:gd name="T69" fmla="*/ 41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1"/>
                    </a:cubicBezTo>
                    <a:cubicBezTo>
                      <a:pt x="24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4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1"/>
                    </a:cubicBezTo>
                    <a:cubicBezTo>
                      <a:pt x="24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44" name="Freeform 565">
                <a:extLst>
                  <a:ext uri="{FF2B5EF4-FFF2-40B4-BE49-F238E27FC236}">
                    <a16:creationId xmlns:a16="http://schemas.microsoft.com/office/drawing/2014/main" id="{91345451-64E5-4DED-B54D-3F708BDEB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3776"/>
                <a:ext cx="21" cy="35"/>
              </a:xfrm>
              <a:custGeom>
                <a:avLst/>
                <a:gdLst>
                  <a:gd name="T0" fmla="*/ 28 w 28"/>
                  <a:gd name="T1" fmla="*/ 33 h 47"/>
                  <a:gd name="T2" fmla="*/ 27 w 28"/>
                  <a:gd name="T3" fmla="*/ 39 h 47"/>
                  <a:gd name="T4" fmla="*/ 24 w 28"/>
                  <a:gd name="T5" fmla="*/ 43 h 47"/>
                  <a:gd name="T6" fmla="*/ 19 w 28"/>
                  <a:gd name="T7" fmla="*/ 46 h 47"/>
                  <a:gd name="T8" fmla="*/ 13 w 28"/>
                  <a:gd name="T9" fmla="*/ 47 h 47"/>
                  <a:gd name="T10" fmla="*/ 8 w 28"/>
                  <a:gd name="T11" fmla="*/ 46 h 47"/>
                  <a:gd name="T12" fmla="*/ 5 w 28"/>
                  <a:gd name="T13" fmla="*/ 46 h 47"/>
                  <a:gd name="T14" fmla="*/ 2 w 28"/>
                  <a:gd name="T15" fmla="*/ 44 h 47"/>
                  <a:gd name="T16" fmla="*/ 1 w 28"/>
                  <a:gd name="T17" fmla="*/ 43 h 47"/>
                  <a:gd name="T18" fmla="*/ 0 w 28"/>
                  <a:gd name="T19" fmla="*/ 42 h 47"/>
                  <a:gd name="T20" fmla="*/ 0 w 28"/>
                  <a:gd name="T21" fmla="*/ 41 h 47"/>
                  <a:gd name="T22" fmla="*/ 0 w 28"/>
                  <a:gd name="T23" fmla="*/ 39 h 47"/>
                  <a:gd name="T24" fmla="*/ 0 w 28"/>
                  <a:gd name="T25" fmla="*/ 38 h 47"/>
                  <a:gd name="T26" fmla="*/ 1 w 28"/>
                  <a:gd name="T27" fmla="*/ 38 h 47"/>
                  <a:gd name="T28" fmla="*/ 1 w 28"/>
                  <a:gd name="T29" fmla="*/ 38 h 47"/>
                  <a:gd name="T30" fmla="*/ 3 w 28"/>
                  <a:gd name="T31" fmla="*/ 38 h 47"/>
                  <a:gd name="T32" fmla="*/ 5 w 28"/>
                  <a:gd name="T33" fmla="*/ 40 h 47"/>
                  <a:gd name="T34" fmla="*/ 8 w 28"/>
                  <a:gd name="T35" fmla="*/ 41 h 47"/>
                  <a:gd name="T36" fmla="*/ 13 w 28"/>
                  <a:gd name="T37" fmla="*/ 42 h 47"/>
                  <a:gd name="T38" fmla="*/ 17 w 28"/>
                  <a:gd name="T39" fmla="*/ 41 h 47"/>
                  <a:gd name="T40" fmla="*/ 19 w 28"/>
                  <a:gd name="T41" fmla="*/ 40 h 47"/>
                  <a:gd name="T42" fmla="*/ 21 w 28"/>
                  <a:gd name="T43" fmla="*/ 37 h 47"/>
                  <a:gd name="T44" fmla="*/ 22 w 28"/>
                  <a:gd name="T45" fmla="*/ 34 h 47"/>
                  <a:gd name="T46" fmla="*/ 21 w 28"/>
                  <a:gd name="T47" fmla="*/ 31 h 47"/>
                  <a:gd name="T48" fmla="*/ 19 w 28"/>
                  <a:gd name="T49" fmla="*/ 28 h 47"/>
                  <a:gd name="T50" fmla="*/ 15 w 28"/>
                  <a:gd name="T51" fmla="*/ 26 h 47"/>
                  <a:gd name="T52" fmla="*/ 12 w 28"/>
                  <a:gd name="T53" fmla="*/ 25 h 47"/>
                  <a:gd name="T54" fmla="*/ 8 w 28"/>
                  <a:gd name="T55" fmla="*/ 23 h 47"/>
                  <a:gd name="T56" fmla="*/ 4 w 28"/>
                  <a:gd name="T57" fmla="*/ 20 h 47"/>
                  <a:gd name="T58" fmla="*/ 2 w 28"/>
                  <a:gd name="T59" fmla="*/ 17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10 w 28"/>
                  <a:gd name="T67" fmla="*/ 1 h 47"/>
                  <a:gd name="T68" fmla="*/ 15 w 28"/>
                  <a:gd name="T69" fmla="*/ 0 h 47"/>
                  <a:gd name="T70" fmla="*/ 18 w 28"/>
                  <a:gd name="T71" fmla="*/ 0 h 47"/>
                  <a:gd name="T72" fmla="*/ 21 w 28"/>
                  <a:gd name="T73" fmla="*/ 1 h 47"/>
                  <a:gd name="T74" fmla="*/ 23 w 28"/>
                  <a:gd name="T75" fmla="*/ 2 h 47"/>
                  <a:gd name="T76" fmla="*/ 25 w 28"/>
                  <a:gd name="T77" fmla="*/ 3 h 47"/>
                  <a:gd name="T78" fmla="*/ 25 w 28"/>
                  <a:gd name="T79" fmla="*/ 3 h 47"/>
                  <a:gd name="T80" fmla="*/ 25 w 28"/>
                  <a:gd name="T81" fmla="*/ 4 h 47"/>
                  <a:gd name="T82" fmla="*/ 25 w 28"/>
                  <a:gd name="T83" fmla="*/ 5 h 47"/>
                  <a:gd name="T84" fmla="*/ 26 w 28"/>
                  <a:gd name="T85" fmla="*/ 6 h 47"/>
                  <a:gd name="T86" fmla="*/ 25 w 28"/>
                  <a:gd name="T87" fmla="*/ 7 h 47"/>
                  <a:gd name="T88" fmla="*/ 25 w 28"/>
                  <a:gd name="T89" fmla="*/ 8 h 47"/>
                  <a:gd name="T90" fmla="*/ 25 w 28"/>
                  <a:gd name="T91" fmla="*/ 8 h 47"/>
                  <a:gd name="T92" fmla="*/ 25 w 28"/>
                  <a:gd name="T93" fmla="*/ 8 h 47"/>
                  <a:gd name="T94" fmla="*/ 23 w 28"/>
                  <a:gd name="T95" fmla="*/ 8 h 47"/>
                  <a:gd name="T96" fmla="*/ 21 w 28"/>
                  <a:gd name="T97" fmla="*/ 7 h 47"/>
                  <a:gd name="T98" fmla="*/ 19 w 28"/>
                  <a:gd name="T99" fmla="*/ 6 h 47"/>
                  <a:gd name="T100" fmla="*/ 15 w 28"/>
                  <a:gd name="T101" fmla="*/ 5 h 47"/>
                  <a:gd name="T102" fmla="*/ 12 w 28"/>
                  <a:gd name="T103" fmla="*/ 6 h 47"/>
                  <a:gd name="T104" fmla="*/ 9 w 28"/>
                  <a:gd name="T105" fmla="*/ 7 h 47"/>
                  <a:gd name="T106" fmla="*/ 8 w 28"/>
                  <a:gd name="T107" fmla="*/ 9 h 47"/>
                  <a:gd name="T108" fmla="*/ 7 w 28"/>
                  <a:gd name="T109" fmla="*/ 11 h 47"/>
                  <a:gd name="T110" fmla="*/ 8 w 28"/>
                  <a:gd name="T111" fmla="*/ 15 h 47"/>
                  <a:gd name="T112" fmla="*/ 11 w 28"/>
                  <a:gd name="T113" fmla="*/ 17 h 47"/>
                  <a:gd name="T114" fmla="*/ 14 w 28"/>
                  <a:gd name="T115" fmla="*/ 19 h 47"/>
                  <a:gd name="T116" fmla="*/ 18 w 28"/>
                  <a:gd name="T117" fmla="*/ 21 h 47"/>
                  <a:gd name="T118" fmla="*/ 22 w 28"/>
                  <a:gd name="T119" fmla="*/ 23 h 47"/>
                  <a:gd name="T120" fmla="*/ 25 w 28"/>
                  <a:gd name="T121" fmla="*/ 25 h 47"/>
                  <a:gd name="T122" fmla="*/ 27 w 28"/>
                  <a:gd name="T123" fmla="*/ 29 h 47"/>
                  <a:gd name="T124" fmla="*/ 28 w 28"/>
                  <a:gd name="T125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3"/>
                    </a:moveTo>
                    <a:cubicBezTo>
                      <a:pt x="28" y="36"/>
                      <a:pt x="28" y="37"/>
                      <a:pt x="27" y="39"/>
                    </a:cubicBezTo>
                    <a:cubicBezTo>
                      <a:pt x="26" y="41"/>
                      <a:pt x="25" y="42"/>
                      <a:pt x="24" y="43"/>
                    </a:cubicBezTo>
                    <a:cubicBezTo>
                      <a:pt x="22" y="45"/>
                      <a:pt x="21" y="45"/>
                      <a:pt x="19" y="46"/>
                    </a:cubicBezTo>
                    <a:cubicBezTo>
                      <a:pt x="17" y="47"/>
                      <a:pt x="15" y="47"/>
                      <a:pt x="13" y="47"/>
                    </a:cubicBezTo>
                    <a:cubicBezTo>
                      <a:pt x="11" y="47"/>
                      <a:pt x="10" y="47"/>
                      <a:pt x="8" y="46"/>
                    </a:cubicBezTo>
                    <a:cubicBezTo>
                      <a:pt x="7" y="46"/>
                      <a:pt x="6" y="46"/>
                      <a:pt x="5" y="46"/>
                    </a:cubicBezTo>
                    <a:cubicBezTo>
                      <a:pt x="4" y="45"/>
                      <a:pt x="3" y="45"/>
                      <a:pt x="2" y="44"/>
                    </a:cubicBezTo>
                    <a:cubicBezTo>
                      <a:pt x="2" y="44"/>
                      <a:pt x="1" y="44"/>
                      <a:pt x="1" y="43"/>
                    </a:cubicBezTo>
                    <a:cubicBezTo>
                      <a:pt x="1" y="43"/>
                      <a:pt x="0" y="43"/>
                      <a:pt x="0" y="42"/>
                    </a:cubicBezTo>
                    <a:cubicBezTo>
                      <a:pt x="0" y="42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2" y="38"/>
                      <a:pt x="3" y="38"/>
                    </a:cubicBezTo>
                    <a:cubicBezTo>
                      <a:pt x="3" y="39"/>
                      <a:pt x="4" y="39"/>
                      <a:pt x="5" y="40"/>
                    </a:cubicBezTo>
                    <a:cubicBezTo>
                      <a:pt x="6" y="40"/>
                      <a:pt x="7" y="41"/>
                      <a:pt x="8" y="41"/>
                    </a:cubicBezTo>
                    <a:cubicBezTo>
                      <a:pt x="10" y="41"/>
                      <a:pt x="11" y="42"/>
                      <a:pt x="13" y="42"/>
                    </a:cubicBezTo>
                    <a:cubicBezTo>
                      <a:pt x="14" y="42"/>
                      <a:pt x="15" y="42"/>
                      <a:pt x="17" y="41"/>
                    </a:cubicBezTo>
                    <a:cubicBezTo>
                      <a:pt x="18" y="41"/>
                      <a:pt x="19" y="40"/>
                      <a:pt x="19" y="40"/>
                    </a:cubicBezTo>
                    <a:cubicBezTo>
                      <a:pt x="20" y="39"/>
                      <a:pt x="21" y="38"/>
                      <a:pt x="21" y="37"/>
                    </a:cubicBezTo>
                    <a:cubicBezTo>
                      <a:pt x="22" y="36"/>
                      <a:pt x="22" y="35"/>
                      <a:pt x="22" y="34"/>
                    </a:cubicBezTo>
                    <a:cubicBezTo>
                      <a:pt x="22" y="33"/>
                      <a:pt x="21" y="32"/>
                      <a:pt x="21" y="31"/>
                    </a:cubicBezTo>
                    <a:cubicBezTo>
                      <a:pt x="20" y="30"/>
                      <a:pt x="20" y="29"/>
                      <a:pt x="19" y="28"/>
                    </a:cubicBezTo>
                    <a:cubicBezTo>
                      <a:pt x="18" y="28"/>
                      <a:pt x="17" y="27"/>
                      <a:pt x="15" y="26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0" y="24"/>
                      <a:pt x="9" y="23"/>
                      <a:pt x="8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4" y="19"/>
                      <a:pt x="3" y="18"/>
                      <a:pt x="2" y="17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0"/>
                      <a:pt x="2" y="8"/>
                      <a:pt x="2" y="7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6" y="2"/>
                      <a:pt x="8" y="1"/>
                      <a:pt x="10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1"/>
                      <a:pt x="21" y="1"/>
                    </a:cubicBezTo>
                    <a:cubicBezTo>
                      <a:pt x="22" y="1"/>
                      <a:pt x="23" y="2"/>
                      <a:pt x="23" y="2"/>
                    </a:cubicBezTo>
                    <a:cubicBezTo>
                      <a:pt x="24" y="2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5"/>
                    </a:cubicBezTo>
                    <a:cubicBezTo>
                      <a:pt x="26" y="5"/>
                      <a:pt x="26" y="5"/>
                      <a:pt x="26" y="6"/>
                    </a:cubicBezTo>
                    <a:cubicBezTo>
                      <a:pt x="26" y="6"/>
                      <a:pt x="26" y="6"/>
                      <a:pt x="25" y="7"/>
                    </a:cubicBezTo>
                    <a:cubicBezTo>
                      <a:pt x="25" y="7"/>
                      <a:pt x="25" y="7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7"/>
                      <a:pt x="22" y="7"/>
                      <a:pt x="21" y="7"/>
                    </a:cubicBezTo>
                    <a:cubicBezTo>
                      <a:pt x="21" y="6"/>
                      <a:pt x="20" y="6"/>
                      <a:pt x="19" y="6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4" y="5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7" y="11"/>
                      <a:pt x="7" y="11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6"/>
                      <a:pt x="10" y="16"/>
                      <a:pt x="11" y="17"/>
                    </a:cubicBezTo>
                    <a:cubicBezTo>
                      <a:pt x="12" y="18"/>
                      <a:pt x="13" y="18"/>
                      <a:pt x="14" y="19"/>
                    </a:cubicBezTo>
                    <a:cubicBezTo>
                      <a:pt x="15" y="20"/>
                      <a:pt x="16" y="20"/>
                      <a:pt x="18" y="21"/>
                    </a:cubicBezTo>
                    <a:cubicBezTo>
                      <a:pt x="19" y="21"/>
                      <a:pt x="20" y="22"/>
                      <a:pt x="22" y="23"/>
                    </a:cubicBezTo>
                    <a:cubicBezTo>
                      <a:pt x="23" y="23"/>
                      <a:pt x="24" y="24"/>
                      <a:pt x="25" y="25"/>
                    </a:cubicBezTo>
                    <a:cubicBezTo>
                      <a:pt x="26" y="26"/>
                      <a:pt x="27" y="27"/>
                      <a:pt x="27" y="29"/>
                    </a:cubicBezTo>
                    <a:cubicBezTo>
                      <a:pt x="28" y="30"/>
                      <a:pt x="28" y="32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45" name="Freeform 566">
                <a:extLst>
                  <a:ext uri="{FF2B5EF4-FFF2-40B4-BE49-F238E27FC236}">
                    <a16:creationId xmlns:a16="http://schemas.microsoft.com/office/drawing/2014/main" id="{2B0B8236-01D0-449D-80F9-5DF9EB6A8B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2" y="3777"/>
                <a:ext cx="21" cy="33"/>
              </a:xfrm>
              <a:custGeom>
                <a:avLst/>
                <a:gdLst>
                  <a:gd name="T0" fmla="*/ 28 w 28"/>
                  <a:gd name="T1" fmla="*/ 13 h 45"/>
                  <a:gd name="T2" fmla="*/ 27 w 28"/>
                  <a:gd name="T3" fmla="*/ 19 h 45"/>
                  <a:gd name="T4" fmla="*/ 23 w 28"/>
                  <a:gd name="T5" fmla="*/ 24 h 45"/>
                  <a:gd name="T6" fmla="*/ 18 w 28"/>
                  <a:gd name="T7" fmla="*/ 27 h 45"/>
                  <a:gd name="T8" fmla="*/ 11 w 28"/>
                  <a:gd name="T9" fmla="*/ 28 h 45"/>
                  <a:gd name="T10" fmla="*/ 6 w 28"/>
                  <a:gd name="T11" fmla="*/ 28 h 45"/>
                  <a:gd name="T12" fmla="*/ 6 w 28"/>
                  <a:gd name="T13" fmla="*/ 44 h 45"/>
                  <a:gd name="T14" fmla="*/ 6 w 28"/>
                  <a:gd name="T15" fmla="*/ 45 h 45"/>
                  <a:gd name="T16" fmla="*/ 5 w 28"/>
                  <a:gd name="T17" fmla="*/ 45 h 45"/>
                  <a:gd name="T18" fmla="*/ 4 w 28"/>
                  <a:gd name="T19" fmla="*/ 45 h 45"/>
                  <a:gd name="T20" fmla="*/ 3 w 28"/>
                  <a:gd name="T21" fmla="*/ 45 h 45"/>
                  <a:gd name="T22" fmla="*/ 1 w 28"/>
                  <a:gd name="T23" fmla="*/ 45 h 45"/>
                  <a:gd name="T24" fmla="*/ 0 w 28"/>
                  <a:gd name="T25" fmla="*/ 45 h 45"/>
                  <a:gd name="T26" fmla="*/ 0 w 28"/>
                  <a:gd name="T27" fmla="*/ 45 h 45"/>
                  <a:gd name="T28" fmla="*/ 0 w 28"/>
                  <a:gd name="T29" fmla="*/ 44 h 45"/>
                  <a:gd name="T30" fmla="*/ 0 w 28"/>
                  <a:gd name="T31" fmla="*/ 2 h 45"/>
                  <a:gd name="T32" fmla="*/ 0 w 28"/>
                  <a:gd name="T33" fmla="*/ 0 h 45"/>
                  <a:gd name="T34" fmla="*/ 2 w 28"/>
                  <a:gd name="T35" fmla="*/ 0 h 45"/>
                  <a:gd name="T36" fmla="*/ 12 w 28"/>
                  <a:gd name="T37" fmla="*/ 0 h 45"/>
                  <a:gd name="T38" fmla="*/ 15 w 28"/>
                  <a:gd name="T39" fmla="*/ 0 h 45"/>
                  <a:gd name="T40" fmla="*/ 18 w 28"/>
                  <a:gd name="T41" fmla="*/ 0 h 45"/>
                  <a:gd name="T42" fmla="*/ 22 w 28"/>
                  <a:gd name="T43" fmla="*/ 2 h 45"/>
                  <a:gd name="T44" fmla="*/ 25 w 28"/>
                  <a:gd name="T45" fmla="*/ 5 h 45"/>
                  <a:gd name="T46" fmla="*/ 27 w 28"/>
                  <a:gd name="T47" fmla="*/ 8 h 45"/>
                  <a:gd name="T48" fmla="*/ 28 w 28"/>
                  <a:gd name="T49" fmla="*/ 13 h 45"/>
                  <a:gd name="T50" fmla="*/ 21 w 28"/>
                  <a:gd name="T51" fmla="*/ 14 h 45"/>
                  <a:gd name="T52" fmla="*/ 20 w 28"/>
                  <a:gd name="T53" fmla="*/ 9 h 45"/>
                  <a:gd name="T54" fmla="*/ 18 w 28"/>
                  <a:gd name="T55" fmla="*/ 6 h 45"/>
                  <a:gd name="T56" fmla="*/ 15 w 28"/>
                  <a:gd name="T57" fmla="*/ 5 h 45"/>
                  <a:gd name="T58" fmla="*/ 11 w 28"/>
                  <a:gd name="T59" fmla="*/ 5 h 45"/>
                  <a:gd name="T60" fmla="*/ 6 w 28"/>
                  <a:gd name="T61" fmla="*/ 5 h 45"/>
                  <a:gd name="T62" fmla="*/ 6 w 28"/>
                  <a:gd name="T63" fmla="*/ 23 h 45"/>
                  <a:gd name="T64" fmla="*/ 11 w 28"/>
                  <a:gd name="T65" fmla="*/ 23 h 45"/>
                  <a:gd name="T66" fmla="*/ 16 w 28"/>
                  <a:gd name="T67" fmla="*/ 22 h 45"/>
                  <a:gd name="T68" fmla="*/ 19 w 28"/>
                  <a:gd name="T69" fmla="*/ 20 h 45"/>
                  <a:gd name="T70" fmla="*/ 21 w 28"/>
                  <a:gd name="T71" fmla="*/ 17 h 45"/>
                  <a:gd name="T72" fmla="*/ 21 w 28"/>
                  <a:gd name="T73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45">
                    <a:moveTo>
                      <a:pt x="28" y="13"/>
                    </a:moveTo>
                    <a:cubicBezTo>
                      <a:pt x="28" y="15"/>
                      <a:pt x="27" y="17"/>
                      <a:pt x="27" y="19"/>
                    </a:cubicBezTo>
                    <a:cubicBezTo>
                      <a:pt x="26" y="21"/>
                      <a:pt x="25" y="23"/>
                      <a:pt x="23" y="24"/>
                    </a:cubicBezTo>
                    <a:cubicBezTo>
                      <a:pt x="22" y="25"/>
                      <a:pt x="20" y="26"/>
                      <a:pt x="18" y="27"/>
                    </a:cubicBezTo>
                    <a:cubicBezTo>
                      <a:pt x="16" y="28"/>
                      <a:pt x="14" y="28"/>
                      <a:pt x="11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1"/>
                      <a:pt x="20" y="1"/>
                      <a:pt x="22" y="2"/>
                    </a:cubicBezTo>
                    <a:cubicBezTo>
                      <a:pt x="23" y="3"/>
                      <a:pt x="24" y="4"/>
                      <a:pt x="25" y="5"/>
                    </a:cubicBezTo>
                    <a:cubicBezTo>
                      <a:pt x="26" y="6"/>
                      <a:pt x="26" y="7"/>
                      <a:pt x="27" y="8"/>
                    </a:cubicBezTo>
                    <a:cubicBezTo>
                      <a:pt x="27" y="10"/>
                      <a:pt x="28" y="11"/>
                      <a:pt x="28" y="13"/>
                    </a:cubicBezTo>
                    <a:close/>
                    <a:moveTo>
                      <a:pt x="21" y="14"/>
                    </a:moveTo>
                    <a:cubicBezTo>
                      <a:pt x="21" y="12"/>
                      <a:pt x="21" y="10"/>
                      <a:pt x="20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3" y="23"/>
                      <a:pt x="15" y="23"/>
                      <a:pt x="16" y="22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20" y="19"/>
                      <a:pt x="20" y="18"/>
                      <a:pt x="21" y="17"/>
                    </a:cubicBezTo>
                    <a:cubicBezTo>
                      <a:pt x="21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46" name="Freeform 567">
                <a:extLst>
                  <a:ext uri="{FF2B5EF4-FFF2-40B4-BE49-F238E27FC236}">
                    <a16:creationId xmlns:a16="http://schemas.microsoft.com/office/drawing/2014/main" id="{5BB9BFBC-4FC3-4EE3-BD14-94A5D4E7C9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2" y="3776"/>
                <a:ext cx="30" cy="34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2 h 46"/>
                  <a:gd name="T42" fmla="*/ 16 w 39"/>
                  <a:gd name="T43" fmla="*/ 1 h 46"/>
                  <a:gd name="T44" fmla="*/ 16 w 39"/>
                  <a:gd name="T45" fmla="*/ 1 h 46"/>
                  <a:gd name="T46" fmla="*/ 18 w 39"/>
                  <a:gd name="T47" fmla="*/ 1 h 46"/>
                  <a:gd name="T48" fmla="*/ 19 w 39"/>
                  <a:gd name="T49" fmla="*/ 0 h 46"/>
                  <a:gd name="T50" fmla="*/ 21 w 39"/>
                  <a:gd name="T51" fmla="*/ 1 h 46"/>
                  <a:gd name="T52" fmla="*/ 22 w 39"/>
                  <a:gd name="T53" fmla="*/ 1 h 46"/>
                  <a:gd name="T54" fmla="*/ 23 w 39"/>
                  <a:gd name="T55" fmla="*/ 1 h 46"/>
                  <a:gd name="T56" fmla="*/ 23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8" y="1"/>
                    </a:cubicBezTo>
                    <a:cubicBezTo>
                      <a:pt x="18" y="1"/>
                      <a:pt x="19" y="0"/>
                      <a:pt x="19" y="0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47" name="Freeform 568">
                <a:extLst>
                  <a:ext uri="{FF2B5EF4-FFF2-40B4-BE49-F238E27FC236}">
                    <a16:creationId xmlns:a16="http://schemas.microsoft.com/office/drawing/2014/main" id="{42092C95-746F-47C1-832B-D8D95450C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3776"/>
                <a:ext cx="5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6 h 46"/>
                  <a:gd name="T4" fmla="*/ 6 w 6"/>
                  <a:gd name="T5" fmla="*/ 46 h 46"/>
                  <a:gd name="T6" fmla="*/ 5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0 w 6"/>
                  <a:gd name="T15" fmla="*/ 46 h 46"/>
                  <a:gd name="T16" fmla="*/ 0 w 6"/>
                  <a:gd name="T17" fmla="*/ 45 h 46"/>
                  <a:gd name="T18" fmla="*/ 0 w 6"/>
                  <a:gd name="T19" fmla="*/ 2 h 46"/>
                  <a:gd name="T20" fmla="*/ 0 w 6"/>
                  <a:gd name="T21" fmla="*/ 1 h 46"/>
                  <a:gd name="T22" fmla="*/ 1 w 6"/>
                  <a:gd name="T23" fmla="*/ 1 h 46"/>
                  <a:gd name="T24" fmla="*/ 2 w 6"/>
                  <a:gd name="T25" fmla="*/ 1 h 46"/>
                  <a:gd name="T26" fmla="*/ 3 w 6"/>
                  <a:gd name="T27" fmla="*/ 0 h 46"/>
                  <a:gd name="T28" fmla="*/ 5 w 6"/>
                  <a:gd name="T29" fmla="*/ 1 h 46"/>
                  <a:gd name="T30" fmla="*/ 6 w 6"/>
                  <a:gd name="T31" fmla="*/ 1 h 46"/>
                  <a:gd name="T32" fmla="*/ 6 w 6"/>
                  <a:gd name="T33" fmla="*/ 1 h 46"/>
                  <a:gd name="T34" fmla="*/ 6 w 6"/>
                  <a:gd name="T35" fmla="*/ 2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48" name="Freeform 569">
                <a:extLst>
                  <a:ext uri="{FF2B5EF4-FFF2-40B4-BE49-F238E27FC236}">
                    <a16:creationId xmlns:a16="http://schemas.microsoft.com/office/drawing/2014/main" id="{4EF563CC-B18E-4CF4-8259-3382AE095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3777"/>
                <a:ext cx="26" cy="33"/>
              </a:xfrm>
              <a:custGeom>
                <a:avLst/>
                <a:gdLst>
                  <a:gd name="T0" fmla="*/ 35 w 35"/>
                  <a:gd name="T1" fmla="*/ 43 h 45"/>
                  <a:gd name="T2" fmla="*/ 35 w 35"/>
                  <a:gd name="T3" fmla="*/ 44 h 45"/>
                  <a:gd name="T4" fmla="*/ 34 w 35"/>
                  <a:gd name="T5" fmla="*/ 45 h 45"/>
                  <a:gd name="T6" fmla="*/ 33 w 35"/>
                  <a:gd name="T7" fmla="*/ 45 h 45"/>
                  <a:gd name="T8" fmla="*/ 32 w 35"/>
                  <a:gd name="T9" fmla="*/ 45 h 45"/>
                  <a:gd name="T10" fmla="*/ 30 w 35"/>
                  <a:gd name="T11" fmla="*/ 45 h 45"/>
                  <a:gd name="T12" fmla="*/ 29 w 35"/>
                  <a:gd name="T13" fmla="*/ 45 h 45"/>
                  <a:gd name="T14" fmla="*/ 27 w 35"/>
                  <a:gd name="T15" fmla="*/ 44 h 45"/>
                  <a:gd name="T16" fmla="*/ 26 w 35"/>
                  <a:gd name="T17" fmla="*/ 43 h 45"/>
                  <a:gd name="T18" fmla="*/ 25 w 35"/>
                  <a:gd name="T19" fmla="*/ 41 h 45"/>
                  <a:gd name="T20" fmla="*/ 11 w 35"/>
                  <a:gd name="T21" fmla="*/ 15 h 45"/>
                  <a:gd name="T22" fmla="*/ 8 w 35"/>
                  <a:gd name="T23" fmla="*/ 11 h 45"/>
                  <a:gd name="T24" fmla="*/ 6 w 35"/>
                  <a:gd name="T25" fmla="*/ 6 h 45"/>
                  <a:gd name="T26" fmla="*/ 6 w 35"/>
                  <a:gd name="T27" fmla="*/ 6 h 45"/>
                  <a:gd name="T28" fmla="*/ 6 w 35"/>
                  <a:gd name="T29" fmla="*/ 12 h 45"/>
                  <a:gd name="T30" fmla="*/ 6 w 35"/>
                  <a:gd name="T31" fmla="*/ 17 h 45"/>
                  <a:gd name="T32" fmla="*/ 6 w 35"/>
                  <a:gd name="T33" fmla="*/ 44 h 45"/>
                  <a:gd name="T34" fmla="*/ 6 w 35"/>
                  <a:gd name="T35" fmla="*/ 45 h 45"/>
                  <a:gd name="T36" fmla="*/ 6 w 35"/>
                  <a:gd name="T37" fmla="*/ 45 h 45"/>
                  <a:gd name="T38" fmla="*/ 5 w 35"/>
                  <a:gd name="T39" fmla="*/ 45 h 45"/>
                  <a:gd name="T40" fmla="*/ 3 w 35"/>
                  <a:gd name="T41" fmla="*/ 45 h 45"/>
                  <a:gd name="T42" fmla="*/ 2 w 35"/>
                  <a:gd name="T43" fmla="*/ 45 h 45"/>
                  <a:gd name="T44" fmla="*/ 1 w 35"/>
                  <a:gd name="T45" fmla="*/ 45 h 45"/>
                  <a:gd name="T46" fmla="*/ 1 w 35"/>
                  <a:gd name="T47" fmla="*/ 45 h 45"/>
                  <a:gd name="T48" fmla="*/ 0 w 35"/>
                  <a:gd name="T49" fmla="*/ 44 h 45"/>
                  <a:gd name="T50" fmla="*/ 0 w 35"/>
                  <a:gd name="T51" fmla="*/ 2 h 45"/>
                  <a:gd name="T52" fmla="*/ 1 w 35"/>
                  <a:gd name="T53" fmla="*/ 0 h 45"/>
                  <a:gd name="T54" fmla="*/ 3 w 35"/>
                  <a:gd name="T55" fmla="*/ 0 h 45"/>
                  <a:gd name="T56" fmla="*/ 6 w 35"/>
                  <a:gd name="T57" fmla="*/ 0 h 45"/>
                  <a:gd name="T58" fmla="*/ 8 w 35"/>
                  <a:gd name="T59" fmla="*/ 0 h 45"/>
                  <a:gd name="T60" fmla="*/ 9 w 35"/>
                  <a:gd name="T61" fmla="*/ 0 h 45"/>
                  <a:gd name="T62" fmla="*/ 10 w 35"/>
                  <a:gd name="T63" fmla="*/ 2 h 45"/>
                  <a:gd name="T64" fmla="*/ 11 w 35"/>
                  <a:gd name="T65" fmla="*/ 3 h 45"/>
                  <a:gd name="T66" fmla="*/ 22 w 35"/>
                  <a:gd name="T67" fmla="*/ 23 h 45"/>
                  <a:gd name="T68" fmla="*/ 24 w 35"/>
                  <a:gd name="T69" fmla="*/ 27 h 45"/>
                  <a:gd name="T70" fmla="*/ 26 w 35"/>
                  <a:gd name="T71" fmla="*/ 30 h 45"/>
                  <a:gd name="T72" fmla="*/ 27 w 35"/>
                  <a:gd name="T73" fmla="*/ 34 h 45"/>
                  <a:gd name="T74" fmla="*/ 29 w 35"/>
                  <a:gd name="T75" fmla="*/ 37 h 45"/>
                  <a:gd name="T76" fmla="*/ 29 w 35"/>
                  <a:gd name="T77" fmla="*/ 37 h 45"/>
                  <a:gd name="T78" fmla="*/ 29 w 35"/>
                  <a:gd name="T79" fmla="*/ 31 h 45"/>
                  <a:gd name="T80" fmla="*/ 29 w 35"/>
                  <a:gd name="T81" fmla="*/ 25 h 45"/>
                  <a:gd name="T82" fmla="*/ 29 w 35"/>
                  <a:gd name="T83" fmla="*/ 1 h 45"/>
                  <a:gd name="T84" fmla="*/ 29 w 35"/>
                  <a:gd name="T85" fmla="*/ 0 h 45"/>
                  <a:gd name="T86" fmla="*/ 29 w 35"/>
                  <a:gd name="T87" fmla="*/ 0 h 45"/>
                  <a:gd name="T88" fmla="*/ 30 w 35"/>
                  <a:gd name="T89" fmla="*/ 0 h 45"/>
                  <a:gd name="T90" fmla="*/ 32 w 35"/>
                  <a:gd name="T91" fmla="*/ 0 h 45"/>
                  <a:gd name="T92" fmla="*/ 33 w 35"/>
                  <a:gd name="T93" fmla="*/ 0 h 45"/>
                  <a:gd name="T94" fmla="*/ 34 w 35"/>
                  <a:gd name="T95" fmla="*/ 0 h 45"/>
                  <a:gd name="T96" fmla="*/ 35 w 35"/>
                  <a:gd name="T97" fmla="*/ 0 h 45"/>
                  <a:gd name="T98" fmla="*/ 35 w 35"/>
                  <a:gd name="T99" fmla="*/ 1 h 45"/>
                  <a:gd name="T100" fmla="*/ 35 w 35"/>
                  <a:gd name="T10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5">
                    <a:moveTo>
                      <a:pt x="35" y="43"/>
                    </a:moveTo>
                    <a:cubicBezTo>
                      <a:pt x="35" y="43"/>
                      <a:pt x="35" y="44"/>
                      <a:pt x="35" y="44"/>
                    </a:cubicBezTo>
                    <a:cubicBezTo>
                      <a:pt x="34" y="44"/>
                      <a:pt x="34" y="44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29" y="45"/>
                      <a:pt x="29" y="45"/>
                    </a:cubicBezTo>
                    <a:cubicBezTo>
                      <a:pt x="28" y="45"/>
                      <a:pt x="28" y="45"/>
                      <a:pt x="27" y="44"/>
                    </a:cubicBezTo>
                    <a:cubicBezTo>
                      <a:pt x="27" y="44"/>
                      <a:pt x="26" y="44"/>
                      <a:pt x="26" y="43"/>
                    </a:cubicBezTo>
                    <a:cubicBezTo>
                      <a:pt x="25" y="42"/>
                      <a:pt x="25" y="42"/>
                      <a:pt x="25" y="4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9" y="12"/>
                      <a:pt x="8" y="11"/>
                    </a:cubicBezTo>
                    <a:cubicBezTo>
                      <a:pt x="8" y="9"/>
                      <a:pt x="7" y="8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3"/>
                      <a:pt x="6" y="15"/>
                      <a:pt x="6" y="1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5"/>
                      <a:pt x="23" y="26"/>
                      <a:pt x="24" y="27"/>
                    </a:cubicBezTo>
                    <a:cubicBezTo>
                      <a:pt x="24" y="28"/>
                      <a:pt x="25" y="29"/>
                      <a:pt x="26" y="30"/>
                    </a:cubicBezTo>
                    <a:cubicBezTo>
                      <a:pt x="26" y="31"/>
                      <a:pt x="27" y="33"/>
                      <a:pt x="27" y="34"/>
                    </a:cubicBezTo>
                    <a:cubicBezTo>
                      <a:pt x="28" y="35"/>
                      <a:pt x="28" y="36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9" y="33"/>
                      <a:pt x="29" y="31"/>
                    </a:cubicBezTo>
                    <a:cubicBezTo>
                      <a:pt x="29" y="29"/>
                      <a:pt x="29" y="27"/>
                      <a:pt x="29" y="2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5" y="0"/>
                      <a:pt x="35" y="0"/>
                    </a:cubicBezTo>
                    <a:cubicBezTo>
                      <a:pt x="35" y="0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49" name="Freeform 570">
                <a:extLst>
                  <a:ext uri="{FF2B5EF4-FFF2-40B4-BE49-F238E27FC236}">
                    <a16:creationId xmlns:a16="http://schemas.microsoft.com/office/drawing/2014/main" id="{3E2D7561-D04E-4397-AC84-B06C247284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4" y="3591"/>
                <a:ext cx="21" cy="35"/>
              </a:xfrm>
              <a:custGeom>
                <a:avLst/>
                <a:gdLst>
                  <a:gd name="T0" fmla="*/ 28 w 28"/>
                  <a:gd name="T1" fmla="*/ 13 h 46"/>
                  <a:gd name="T2" fmla="*/ 27 w 28"/>
                  <a:gd name="T3" fmla="*/ 19 h 46"/>
                  <a:gd name="T4" fmla="*/ 23 w 28"/>
                  <a:gd name="T5" fmla="*/ 24 h 46"/>
                  <a:gd name="T6" fmla="*/ 18 w 28"/>
                  <a:gd name="T7" fmla="*/ 27 h 46"/>
                  <a:gd name="T8" fmla="*/ 11 w 28"/>
                  <a:gd name="T9" fmla="*/ 28 h 46"/>
                  <a:gd name="T10" fmla="*/ 6 w 28"/>
                  <a:gd name="T11" fmla="*/ 28 h 46"/>
                  <a:gd name="T12" fmla="*/ 6 w 28"/>
                  <a:gd name="T13" fmla="*/ 45 h 46"/>
                  <a:gd name="T14" fmla="*/ 6 w 28"/>
                  <a:gd name="T15" fmla="*/ 45 h 46"/>
                  <a:gd name="T16" fmla="*/ 5 w 28"/>
                  <a:gd name="T17" fmla="*/ 45 h 46"/>
                  <a:gd name="T18" fmla="*/ 4 w 28"/>
                  <a:gd name="T19" fmla="*/ 46 h 46"/>
                  <a:gd name="T20" fmla="*/ 3 w 28"/>
                  <a:gd name="T21" fmla="*/ 46 h 46"/>
                  <a:gd name="T22" fmla="*/ 1 w 28"/>
                  <a:gd name="T23" fmla="*/ 46 h 46"/>
                  <a:gd name="T24" fmla="*/ 0 w 28"/>
                  <a:gd name="T25" fmla="*/ 45 h 46"/>
                  <a:gd name="T26" fmla="*/ 0 w 28"/>
                  <a:gd name="T27" fmla="*/ 45 h 46"/>
                  <a:gd name="T28" fmla="*/ 0 w 28"/>
                  <a:gd name="T29" fmla="*/ 45 h 46"/>
                  <a:gd name="T30" fmla="*/ 0 w 28"/>
                  <a:gd name="T31" fmla="*/ 3 h 46"/>
                  <a:gd name="T32" fmla="*/ 1 w 28"/>
                  <a:gd name="T33" fmla="*/ 1 h 46"/>
                  <a:gd name="T34" fmla="*/ 2 w 28"/>
                  <a:gd name="T35" fmla="*/ 0 h 46"/>
                  <a:gd name="T36" fmla="*/ 12 w 28"/>
                  <a:gd name="T37" fmla="*/ 0 h 46"/>
                  <a:gd name="T38" fmla="*/ 15 w 28"/>
                  <a:gd name="T39" fmla="*/ 0 h 46"/>
                  <a:gd name="T40" fmla="*/ 18 w 28"/>
                  <a:gd name="T41" fmla="*/ 1 h 46"/>
                  <a:gd name="T42" fmla="*/ 22 w 28"/>
                  <a:gd name="T43" fmla="*/ 2 h 46"/>
                  <a:gd name="T44" fmla="*/ 25 w 28"/>
                  <a:gd name="T45" fmla="*/ 5 h 46"/>
                  <a:gd name="T46" fmla="*/ 27 w 28"/>
                  <a:gd name="T47" fmla="*/ 9 h 46"/>
                  <a:gd name="T48" fmla="*/ 28 w 28"/>
                  <a:gd name="T49" fmla="*/ 13 h 46"/>
                  <a:gd name="T50" fmla="*/ 21 w 28"/>
                  <a:gd name="T51" fmla="*/ 14 h 46"/>
                  <a:gd name="T52" fmla="*/ 20 w 28"/>
                  <a:gd name="T53" fmla="*/ 9 h 46"/>
                  <a:gd name="T54" fmla="*/ 18 w 28"/>
                  <a:gd name="T55" fmla="*/ 6 h 46"/>
                  <a:gd name="T56" fmla="*/ 15 w 28"/>
                  <a:gd name="T57" fmla="*/ 5 h 46"/>
                  <a:gd name="T58" fmla="*/ 11 w 28"/>
                  <a:gd name="T59" fmla="*/ 5 h 46"/>
                  <a:gd name="T60" fmla="*/ 6 w 28"/>
                  <a:gd name="T61" fmla="*/ 5 h 46"/>
                  <a:gd name="T62" fmla="*/ 6 w 28"/>
                  <a:gd name="T63" fmla="*/ 23 h 46"/>
                  <a:gd name="T64" fmla="*/ 11 w 28"/>
                  <a:gd name="T65" fmla="*/ 23 h 46"/>
                  <a:gd name="T66" fmla="*/ 16 w 28"/>
                  <a:gd name="T67" fmla="*/ 23 h 46"/>
                  <a:gd name="T68" fmla="*/ 19 w 28"/>
                  <a:gd name="T69" fmla="*/ 21 h 46"/>
                  <a:gd name="T70" fmla="*/ 21 w 28"/>
                  <a:gd name="T71" fmla="*/ 18 h 46"/>
                  <a:gd name="T72" fmla="*/ 21 w 28"/>
                  <a:gd name="T73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46">
                    <a:moveTo>
                      <a:pt x="28" y="13"/>
                    </a:moveTo>
                    <a:cubicBezTo>
                      <a:pt x="28" y="16"/>
                      <a:pt x="27" y="18"/>
                      <a:pt x="27" y="19"/>
                    </a:cubicBezTo>
                    <a:cubicBezTo>
                      <a:pt x="26" y="21"/>
                      <a:pt x="25" y="23"/>
                      <a:pt x="23" y="24"/>
                    </a:cubicBezTo>
                    <a:cubicBezTo>
                      <a:pt x="22" y="25"/>
                      <a:pt x="20" y="26"/>
                      <a:pt x="18" y="27"/>
                    </a:cubicBezTo>
                    <a:cubicBezTo>
                      <a:pt x="16" y="28"/>
                      <a:pt x="14" y="28"/>
                      <a:pt x="11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7" y="0"/>
                      <a:pt x="18" y="1"/>
                    </a:cubicBezTo>
                    <a:cubicBezTo>
                      <a:pt x="19" y="1"/>
                      <a:pt x="20" y="1"/>
                      <a:pt x="22" y="2"/>
                    </a:cubicBezTo>
                    <a:cubicBezTo>
                      <a:pt x="23" y="3"/>
                      <a:pt x="24" y="4"/>
                      <a:pt x="25" y="5"/>
                    </a:cubicBezTo>
                    <a:cubicBezTo>
                      <a:pt x="26" y="6"/>
                      <a:pt x="27" y="7"/>
                      <a:pt x="27" y="9"/>
                    </a:cubicBezTo>
                    <a:cubicBezTo>
                      <a:pt x="28" y="10"/>
                      <a:pt x="28" y="12"/>
                      <a:pt x="28" y="13"/>
                    </a:cubicBezTo>
                    <a:close/>
                    <a:moveTo>
                      <a:pt x="21" y="14"/>
                    </a:moveTo>
                    <a:cubicBezTo>
                      <a:pt x="21" y="12"/>
                      <a:pt x="21" y="10"/>
                      <a:pt x="20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7" y="6"/>
                      <a:pt x="16" y="5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3" y="23"/>
                      <a:pt x="15" y="23"/>
                      <a:pt x="16" y="23"/>
                    </a:cubicBezTo>
                    <a:cubicBezTo>
                      <a:pt x="17" y="22"/>
                      <a:pt x="18" y="21"/>
                      <a:pt x="19" y="21"/>
                    </a:cubicBezTo>
                    <a:cubicBezTo>
                      <a:pt x="20" y="20"/>
                      <a:pt x="20" y="19"/>
                      <a:pt x="21" y="18"/>
                    </a:cubicBezTo>
                    <a:cubicBezTo>
                      <a:pt x="21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50" name="Freeform 571">
                <a:extLst>
                  <a:ext uri="{FF2B5EF4-FFF2-40B4-BE49-F238E27FC236}">
                    <a16:creationId xmlns:a16="http://schemas.microsoft.com/office/drawing/2014/main" id="{391E7E12-3BCB-4398-9849-4FE6947AD1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0" y="3591"/>
                <a:ext cx="31" cy="35"/>
              </a:xfrm>
              <a:custGeom>
                <a:avLst/>
                <a:gdLst>
                  <a:gd name="T0" fmla="*/ 41 w 41"/>
                  <a:gd name="T1" fmla="*/ 23 h 47"/>
                  <a:gd name="T2" fmla="*/ 40 w 41"/>
                  <a:gd name="T3" fmla="*/ 33 h 47"/>
                  <a:gd name="T4" fmla="*/ 36 w 41"/>
                  <a:gd name="T5" fmla="*/ 41 h 47"/>
                  <a:gd name="T6" fmla="*/ 29 w 41"/>
                  <a:gd name="T7" fmla="*/ 45 h 47"/>
                  <a:gd name="T8" fmla="*/ 20 w 41"/>
                  <a:gd name="T9" fmla="*/ 47 h 47"/>
                  <a:gd name="T10" fmla="*/ 11 w 41"/>
                  <a:gd name="T11" fmla="*/ 46 h 47"/>
                  <a:gd name="T12" fmla="*/ 5 w 41"/>
                  <a:gd name="T13" fmla="*/ 41 h 47"/>
                  <a:gd name="T14" fmla="*/ 2 w 41"/>
                  <a:gd name="T15" fmla="*/ 34 h 47"/>
                  <a:gd name="T16" fmla="*/ 0 w 41"/>
                  <a:gd name="T17" fmla="*/ 24 h 47"/>
                  <a:gd name="T18" fmla="*/ 2 w 41"/>
                  <a:gd name="T19" fmla="*/ 14 h 47"/>
                  <a:gd name="T20" fmla="*/ 6 w 41"/>
                  <a:gd name="T21" fmla="*/ 7 h 47"/>
                  <a:gd name="T22" fmla="*/ 12 w 41"/>
                  <a:gd name="T23" fmla="*/ 2 h 47"/>
                  <a:gd name="T24" fmla="*/ 21 w 41"/>
                  <a:gd name="T25" fmla="*/ 0 h 47"/>
                  <a:gd name="T26" fmla="*/ 30 w 41"/>
                  <a:gd name="T27" fmla="*/ 2 h 47"/>
                  <a:gd name="T28" fmla="*/ 36 w 41"/>
                  <a:gd name="T29" fmla="*/ 6 h 47"/>
                  <a:gd name="T30" fmla="*/ 40 w 41"/>
                  <a:gd name="T31" fmla="*/ 13 h 47"/>
                  <a:gd name="T32" fmla="*/ 41 w 41"/>
                  <a:gd name="T33" fmla="*/ 23 h 47"/>
                  <a:gd name="T34" fmla="*/ 35 w 41"/>
                  <a:gd name="T35" fmla="*/ 24 h 47"/>
                  <a:gd name="T36" fmla="*/ 34 w 41"/>
                  <a:gd name="T37" fmla="*/ 16 h 47"/>
                  <a:gd name="T38" fmla="*/ 32 w 41"/>
                  <a:gd name="T39" fmla="*/ 11 h 47"/>
                  <a:gd name="T40" fmla="*/ 27 w 41"/>
                  <a:gd name="T41" fmla="*/ 7 h 47"/>
                  <a:gd name="T42" fmla="*/ 21 w 41"/>
                  <a:gd name="T43" fmla="*/ 6 h 47"/>
                  <a:gd name="T44" fmla="*/ 14 w 41"/>
                  <a:gd name="T45" fmla="*/ 7 h 47"/>
                  <a:gd name="T46" fmla="*/ 10 w 41"/>
                  <a:gd name="T47" fmla="*/ 11 h 47"/>
                  <a:gd name="T48" fmla="*/ 8 w 41"/>
                  <a:gd name="T49" fmla="*/ 17 h 47"/>
                  <a:gd name="T50" fmla="*/ 7 w 41"/>
                  <a:gd name="T51" fmla="*/ 24 h 47"/>
                  <a:gd name="T52" fmla="*/ 7 w 41"/>
                  <a:gd name="T53" fmla="*/ 31 h 47"/>
                  <a:gd name="T54" fmla="*/ 10 w 41"/>
                  <a:gd name="T55" fmla="*/ 37 h 47"/>
                  <a:gd name="T56" fmla="*/ 14 w 41"/>
                  <a:gd name="T57" fmla="*/ 41 h 47"/>
                  <a:gd name="T58" fmla="*/ 21 w 41"/>
                  <a:gd name="T59" fmla="*/ 42 h 47"/>
                  <a:gd name="T60" fmla="*/ 27 w 41"/>
                  <a:gd name="T61" fmla="*/ 40 h 47"/>
                  <a:gd name="T62" fmla="*/ 32 w 41"/>
                  <a:gd name="T63" fmla="*/ 36 h 47"/>
                  <a:gd name="T64" fmla="*/ 34 w 41"/>
                  <a:gd name="T65" fmla="*/ 31 h 47"/>
                  <a:gd name="T66" fmla="*/ 35 w 41"/>
                  <a:gd name="T6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7"/>
                      <a:pt x="41" y="30"/>
                      <a:pt x="40" y="33"/>
                    </a:cubicBezTo>
                    <a:cubicBezTo>
                      <a:pt x="39" y="36"/>
                      <a:pt x="38" y="39"/>
                      <a:pt x="36" y="41"/>
                    </a:cubicBezTo>
                    <a:cubicBezTo>
                      <a:pt x="34" y="43"/>
                      <a:pt x="32" y="44"/>
                      <a:pt x="29" y="45"/>
                    </a:cubicBezTo>
                    <a:cubicBezTo>
                      <a:pt x="27" y="47"/>
                      <a:pt x="24" y="47"/>
                      <a:pt x="20" y="47"/>
                    </a:cubicBezTo>
                    <a:cubicBezTo>
                      <a:pt x="17" y="47"/>
                      <a:pt x="14" y="47"/>
                      <a:pt x="11" y="46"/>
                    </a:cubicBezTo>
                    <a:cubicBezTo>
                      <a:pt x="9" y="45"/>
                      <a:pt x="7" y="43"/>
                      <a:pt x="5" y="41"/>
                    </a:cubicBezTo>
                    <a:cubicBezTo>
                      <a:pt x="4" y="39"/>
                      <a:pt x="2" y="37"/>
                      <a:pt x="2" y="34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4" y="9"/>
                      <a:pt x="6" y="7"/>
                    </a:cubicBezTo>
                    <a:cubicBezTo>
                      <a:pt x="7" y="5"/>
                      <a:pt x="10" y="3"/>
                      <a:pt x="12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5" y="0"/>
                      <a:pt x="28" y="1"/>
                      <a:pt x="30" y="2"/>
                    </a:cubicBezTo>
                    <a:cubicBezTo>
                      <a:pt x="32" y="3"/>
                      <a:pt x="35" y="4"/>
                      <a:pt x="36" y="6"/>
                    </a:cubicBezTo>
                    <a:cubicBezTo>
                      <a:pt x="38" y="8"/>
                      <a:pt x="39" y="11"/>
                      <a:pt x="40" y="13"/>
                    </a:cubicBezTo>
                    <a:cubicBezTo>
                      <a:pt x="41" y="16"/>
                      <a:pt x="41" y="20"/>
                      <a:pt x="41" y="23"/>
                    </a:cubicBezTo>
                    <a:close/>
                    <a:moveTo>
                      <a:pt x="35" y="24"/>
                    </a:moveTo>
                    <a:cubicBezTo>
                      <a:pt x="35" y="21"/>
                      <a:pt x="34" y="19"/>
                      <a:pt x="34" y="16"/>
                    </a:cubicBezTo>
                    <a:cubicBezTo>
                      <a:pt x="34" y="14"/>
                      <a:pt x="33" y="12"/>
                      <a:pt x="32" y="11"/>
                    </a:cubicBezTo>
                    <a:cubicBezTo>
                      <a:pt x="31" y="9"/>
                      <a:pt x="29" y="8"/>
                      <a:pt x="27" y="7"/>
                    </a:cubicBezTo>
                    <a:cubicBezTo>
                      <a:pt x="26" y="6"/>
                      <a:pt x="23" y="6"/>
                      <a:pt x="21" y="6"/>
                    </a:cubicBezTo>
                    <a:cubicBezTo>
                      <a:pt x="18" y="6"/>
                      <a:pt x="16" y="6"/>
                      <a:pt x="14" y="7"/>
                    </a:cubicBezTo>
                    <a:cubicBezTo>
                      <a:pt x="12" y="8"/>
                      <a:pt x="11" y="9"/>
                      <a:pt x="10" y="11"/>
                    </a:cubicBezTo>
                    <a:cubicBezTo>
                      <a:pt x="9" y="13"/>
                      <a:pt x="8" y="14"/>
                      <a:pt x="8" y="17"/>
                    </a:cubicBezTo>
                    <a:cubicBezTo>
                      <a:pt x="7" y="19"/>
                      <a:pt x="7" y="21"/>
                      <a:pt x="7" y="24"/>
                    </a:cubicBezTo>
                    <a:cubicBezTo>
                      <a:pt x="7" y="26"/>
                      <a:pt x="7" y="29"/>
                      <a:pt x="7" y="31"/>
                    </a:cubicBezTo>
                    <a:cubicBezTo>
                      <a:pt x="8" y="33"/>
                      <a:pt x="9" y="35"/>
                      <a:pt x="10" y="37"/>
                    </a:cubicBezTo>
                    <a:cubicBezTo>
                      <a:pt x="11" y="38"/>
                      <a:pt x="12" y="40"/>
                      <a:pt x="14" y="41"/>
                    </a:cubicBezTo>
                    <a:cubicBezTo>
                      <a:pt x="16" y="41"/>
                      <a:pt x="18" y="42"/>
                      <a:pt x="21" y="42"/>
                    </a:cubicBezTo>
                    <a:cubicBezTo>
                      <a:pt x="23" y="42"/>
                      <a:pt x="25" y="41"/>
                      <a:pt x="27" y="40"/>
                    </a:cubicBezTo>
                    <a:cubicBezTo>
                      <a:pt x="29" y="39"/>
                      <a:pt x="31" y="38"/>
                      <a:pt x="32" y="36"/>
                    </a:cubicBezTo>
                    <a:cubicBezTo>
                      <a:pt x="33" y="35"/>
                      <a:pt x="34" y="33"/>
                      <a:pt x="34" y="31"/>
                    </a:cubicBezTo>
                    <a:cubicBezTo>
                      <a:pt x="34" y="28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51" name="Freeform 572">
                <a:extLst>
                  <a:ext uri="{FF2B5EF4-FFF2-40B4-BE49-F238E27FC236}">
                    <a16:creationId xmlns:a16="http://schemas.microsoft.com/office/drawing/2014/main" id="{680F2D4D-810C-4102-B19E-2062C10A31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8" y="3591"/>
                <a:ext cx="23" cy="35"/>
              </a:xfrm>
              <a:custGeom>
                <a:avLst/>
                <a:gdLst>
                  <a:gd name="T0" fmla="*/ 30 w 30"/>
                  <a:gd name="T1" fmla="*/ 45 h 46"/>
                  <a:gd name="T2" fmla="*/ 30 w 30"/>
                  <a:gd name="T3" fmla="*/ 45 h 46"/>
                  <a:gd name="T4" fmla="*/ 29 w 30"/>
                  <a:gd name="T5" fmla="*/ 45 h 46"/>
                  <a:gd name="T6" fmla="*/ 28 w 30"/>
                  <a:gd name="T7" fmla="*/ 46 h 46"/>
                  <a:gd name="T8" fmla="*/ 27 w 30"/>
                  <a:gd name="T9" fmla="*/ 46 h 46"/>
                  <a:gd name="T10" fmla="*/ 25 w 30"/>
                  <a:gd name="T11" fmla="*/ 46 h 46"/>
                  <a:gd name="T12" fmla="*/ 24 w 30"/>
                  <a:gd name="T13" fmla="*/ 45 h 46"/>
                  <a:gd name="T14" fmla="*/ 24 w 30"/>
                  <a:gd name="T15" fmla="*/ 45 h 46"/>
                  <a:gd name="T16" fmla="*/ 23 w 30"/>
                  <a:gd name="T17" fmla="*/ 44 h 46"/>
                  <a:gd name="T18" fmla="*/ 19 w 30"/>
                  <a:gd name="T19" fmla="*/ 34 h 46"/>
                  <a:gd name="T20" fmla="*/ 18 w 30"/>
                  <a:gd name="T21" fmla="*/ 30 h 46"/>
                  <a:gd name="T22" fmla="*/ 16 w 30"/>
                  <a:gd name="T23" fmla="*/ 28 h 46"/>
                  <a:gd name="T24" fmla="*/ 13 w 30"/>
                  <a:gd name="T25" fmla="*/ 26 h 46"/>
                  <a:gd name="T26" fmla="*/ 10 w 30"/>
                  <a:gd name="T27" fmla="*/ 25 h 46"/>
                  <a:gd name="T28" fmla="*/ 6 w 30"/>
                  <a:gd name="T29" fmla="*/ 25 h 46"/>
                  <a:gd name="T30" fmla="*/ 6 w 30"/>
                  <a:gd name="T31" fmla="*/ 45 h 46"/>
                  <a:gd name="T32" fmla="*/ 6 w 30"/>
                  <a:gd name="T33" fmla="*/ 45 h 46"/>
                  <a:gd name="T34" fmla="*/ 5 w 30"/>
                  <a:gd name="T35" fmla="*/ 45 h 46"/>
                  <a:gd name="T36" fmla="*/ 4 w 30"/>
                  <a:gd name="T37" fmla="*/ 46 h 46"/>
                  <a:gd name="T38" fmla="*/ 3 w 30"/>
                  <a:gd name="T39" fmla="*/ 46 h 46"/>
                  <a:gd name="T40" fmla="*/ 1 w 30"/>
                  <a:gd name="T41" fmla="*/ 46 h 46"/>
                  <a:gd name="T42" fmla="*/ 0 w 30"/>
                  <a:gd name="T43" fmla="*/ 45 h 46"/>
                  <a:gd name="T44" fmla="*/ 0 w 30"/>
                  <a:gd name="T45" fmla="*/ 45 h 46"/>
                  <a:gd name="T46" fmla="*/ 0 w 30"/>
                  <a:gd name="T47" fmla="*/ 45 h 46"/>
                  <a:gd name="T48" fmla="*/ 0 w 30"/>
                  <a:gd name="T49" fmla="*/ 2 h 46"/>
                  <a:gd name="T50" fmla="*/ 0 w 30"/>
                  <a:gd name="T51" fmla="*/ 1 h 46"/>
                  <a:gd name="T52" fmla="*/ 2 w 30"/>
                  <a:gd name="T53" fmla="*/ 0 h 46"/>
                  <a:gd name="T54" fmla="*/ 12 w 30"/>
                  <a:gd name="T55" fmla="*/ 0 h 46"/>
                  <a:gd name="T56" fmla="*/ 14 w 30"/>
                  <a:gd name="T57" fmla="*/ 0 h 46"/>
                  <a:gd name="T58" fmla="*/ 17 w 30"/>
                  <a:gd name="T59" fmla="*/ 0 h 46"/>
                  <a:gd name="T60" fmla="*/ 21 w 30"/>
                  <a:gd name="T61" fmla="*/ 2 h 46"/>
                  <a:gd name="T62" fmla="*/ 25 w 30"/>
                  <a:gd name="T63" fmla="*/ 4 h 46"/>
                  <a:gd name="T64" fmla="*/ 27 w 30"/>
                  <a:gd name="T65" fmla="*/ 8 h 46"/>
                  <a:gd name="T66" fmla="*/ 27 w 30"/>
                  <a:gd name="T67" fmla="*/ 12 h 46"/>
                  <a:gd name="T68" fmla="*/ 27 w 30"/>
                  <a:gd name="T69" fmla="*/ 16 h 46"/>
                  <a:gd name="T70" fmla="*/ 25 w 30"/>
                  <a:gd name="T71" fmla="*/ 19 h 46"/>
                  <a:gd name="T72" fmla="*/ 22 w 30"/>
                  <a:gd name="T73" fmla="*/ 22 h 46"/>
                  <a:gd name="T74" fmla="*/ 19 w 30"/>
                  <a:gd name="T75" fmla="*/ 23 h 46"/>
                  <a:gd name="T76" fmla="*/ 21 w 30"/>
                  <a:gd name="T77" fmla="*/ 25 h 46"/>
                  <a:gd name="T78" fmla="*/ 22 w 30"/>
                  <a:gd name="T79" fmla="*/ 26 h 46"/>
                  <a:gd name="T80" fmla="*/ 24 w 30"/>
                  <a:gd name="T81" fmla="*/ 29 h 46"/>
                  <a:gd name="T82" fmla="*/ 25 w 30"/>
                  <a:gd name="T83" fmla="*/ 32 h 46"/>
                  <a:gd name="T84" fmla="*/ 29 w 30"/>
                  <a:gd name="T85" fmla="*/ 42 h 46"/>
                  <a:gd name="T86" fmla="*/ 30 w 30"/>
                  <a:gd name="T87" fmla="*/ 44 h 46"/>
                  <a:gd name="T88" fmla="*/ 30 w 30"/>
                  <a:gd name="T89" fmla="*/ 45 h 46"/>
                  <a:gd name="T90" fmla="*/ 21 w 30"/>
                  <a:gd name="T91" fmla="*/ 13 h 46"/>
                  <a:gd name="T92" fmla="*/ 20 w 30"/>
                  <a:gd name="T93" fmla="*/ 8 h 46"/>
                  <a:gd name="T94" fmla="*/ 16 w 30"/>
                  <a:gd name="T95" fmla="*/ 5 h 46"/>
                  <a:gd name="T96" fmla="*/ 14 w 30"/>
                  <a:gd name="T97" fmla="*/ 5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0 h 46"/>
                  <a:gd name="T104" fmla="*/ 12 w 30"/>
                  <a:gd name="T105" fmla="*/ 20 h 46"/>
                  <a:gd name="T106" fmla="*/ 16 w 30"/>
                  <a:gd name="T107" fmla="*/ 20 h 46"/>
                  <a:gd name="T108" fmla="*/ 19 w 30"/>
                  <a:gd name="T109" fmla="*/ 18 h 46"/>
                  <a:gd name="T110" fmla="*/ 20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29" y="45"/>
                    </a:cubicBezTo>
                    <a:cubicBezTo>
                      <a:pt x="29" y="46"/>
                      <a:pt x="29" y="46"/>
                      <a:pt x="28" y="46"/>
                    </a:cubicBezTo>
                    <a:cubicBezTo>
                      <a:pt x="28" y="46"/>
                      <a:pt x="27" y="46"/>
                      <a:pt x="27" y="46"/>
                    </a:cubicBezTo>
                    <a:cubicBezTo>
                      <a:pt x="26" y="46"/>
                      <a:pt x="26" y="46"/>
                      <a:pt x="25" y="46"/>
                    </a:cubicBezTo>
                    <a:cubicBezTo>
                      <a:pt x="25" y="46"/>
                      <a:pt x="25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3" y="4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2"/>
                      <a:pt x="18" y="31"/>
                      <a:pt x="18" y="30"/>
                    </a:cubicBezTo>
                    <a:cubicBezTo>
                      <a:pt x="17" y="29"/>
                      <a:pt x="17" y="28"/>
                      <a:pt x="16" y="28"/>
                    </a:cubicBezTo>
                    <a:cubicBezTo>
                      <a:pt x="15" y="27"/>
                      <a:pt x="14" y="26"/>
                      <a:pt x="13" y="26"/>
                    </a:cubicBezTo>
                    <a:cubicBezTo>
                      <a:pt x="12" y="25"/>
                      <a:pt x="11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5" y="5"/>
                      <a:pt x="26" y="6"/>
                      <a:pt x="27" y="8"/>
                    </a:cubicBezTo>
                    <a:cubicBezTo>
                      <a:pt x="27" y="9"/>
                      <a:pt x="27" y="10"/>
                      <a:pt x="27" y="12"/>
                    </a:cubicBezTo>
                    <a:cubicBezTo>
                      <a:pt x="27" y="14"/>
                      <a:pt x="27" y="15"/>
                      <a:pt x="27" y="16"/>
                    </a:cubicBezTo>
                    <a:cubicBezTo>
                      <a:pt x="26" y="17"/>
                      <a:pt x="26" y="18"/>
                      <a:pt x="25" y="19"/>
                    </a:cubicBezTo>
                    <a:cubicBezTo>
                      <a:pt x="24" y="20"/>
                      <a:pt x="23" y="21"/>
                      <a:pt x="22" y="22"/>
                    </a:cubicBezTo>
                    <a:cubicBezTo>
                      <a:pt x="21" y="22"/>
                      <a:pt x="20" y="23"/>
                      <a:pt x="19" y="23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1" y="25"/>
                      <a:pt x="22" y="26"/>
                      <a:pt x="22" y="26"/>
                    </a:cubicBezTo>
                    <a:cubicBezTo>
                      <a:pt x="23" y="27"/>
                      <a:pt x="23" y="28"/>
                      <a:pt x="24" y="29"/>
                    </a:cubicBezTo>
                    <a:cubicBezTo>
                      <a:pt x="24" y="30"/>
                      <a:pt x="25" y="31"/>
                      <a:pt x="25" y="3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3"/>
                      <a:pt x="30" y="43"/>
                      <a:pt x="30" y="44"/>
                    </a:cubicBezTo>
                    <a:cubicBezTo>
                      <a:pt x="30" y="44"/>
                      <a:pt x="30" y="44"/>
                      <a:pt x="30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0" y="9"/>
                      <a:pt x="20" y="8"/>
                    </a:cubicBezTo>
                    <a:cubicBezTo>
                      <a:pt x="19" y="7"/>
                      <a:pt x="18" y="6"/>
                      <a:pt x="16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5" y="20"/>
                      <a:pt x="16" y="20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52" name="Freeform 573">
                <a:extLst>
                  <a:ext uri="{FF2B5EF4-FFF2-40B4-BE49-F238E27FC236}">
                    <a16:creationId xmlns:a16="http://schemas.microsoft.com/office/drawing/2014/main" id="{B4798319-8B4D-4F70-8BFB-896B5E786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3591"/>
                <a:ext cx="26" cy="35"/>
              </a:xfrm>
              <a:custGeom>
                <a:avLst/>
                <a:gdLst>
                  <a:gd name="T0" fmla="*/ 34 w 34"/>
                  <a:gd name="T1" fmla="*/ 3 h 46"/>
                  <a:gd name="T2" fmla="*/ 33 w 34"/>
                  <a:gd name="T3" fmla="*/ 4 h 46"/>
                  <a:gd name="T4" fmla="*/ 33 w 34"/>
                  <a:gd name="T5" fmla="*/ 5 h 46"/>
                  <a:gd name="T6" fmla="*/ 33 w 34"/>
                  <a:gd name="T7" fmla="*/ 5 h 46"/>
                  <a:gd name="T8" fmla="*/ 32 w 34"/>
                  <a:gd name="T9" fmla="*/ 5 h 46"/>
                  <a:gd name="T10" fmla="*/ 20 w 34"/>
                  <a:gd name="T11" fmla="*/ 5 h 46"/>
                  <a:gd name="T12" fmla="*/ 20 w 34"/>
                  <a:gd name="T13" fmla="*/ 45 h 46"/>
                  <a:gd name="T14" fmla="*/ 19 w 34"/>
                  <a:gd name="T15" fmla="*/ 45 h 46"/>
                  <a:gd name="T16" fmla="*/ 19 w 34"/>
                  <a:gd name="T17" fmla="*/ 45 h 46"/>
                  <a:gd name="T18" fmla="*/ 18 w 34"/>
                  <a:gd name="T19" fmla="*/ 46 h 46"/>
                  <a:gd name="T20" fmla="*/ 17 w 34"/>
                  <a:gd name="T21" fmla="*/ 46 h 46"/>
                  <a:gd name="T22" fmla="*/ 15 w 34"/>
                  <a:gd name="T23" fmla="*/ 46 h 46"/>
                  <a:gd name="T24" fmla="*/ 14 w 34"/>
                  <a:gd name="T25" fmla="*/ 45 h 46"/>
                  <a:gd name="T26" fmla="*/ 14 w 34"/>
                  <a:gd name="T27" fmla="*/ 45 h 46"/>
                  <a:gd name="T28" fmla="*/ 14 w 34"/>
                  <a:gd name="T29" fmla="*/ 45 h 46"/>
                  <a:gd name="T30" fmla="*/ 14 w 34"/>
                  <a:gd name="T31" fmla="*/ 5 h 46"/>
                  <a:gd name="T32" fmla="*/ 1 w 34"/>
                  <a:gd name="T33" fmla="*/ 5 h 46"/>
                  <a:gd name="T34" fmla="*/ 0 w 34"/>
                  <a:gd name="T35" fmla="*/ 5 h 46"/>
                  <a:gd name="T36" fmla="*/ 0 w 34"/>
                  <a:gd name="T37" fmla="*/ 5 h 46"/>
                  <a:gd name="T38" fmla="*/ 0 w 34"/>
                  <a:gd name="T39" fmla="*/ 4 h 46"/>
                  <a:gd name="T40" fmla="*/ 0 w 34"/>
                  <a:gd name="T41" fmla="*/ 3 h 46"/>
                  <a:gd name="T42" fmla="*/ 0 w 34"/>
                  <a:gd name="T43" fmla="*/ 1 h 46"/>
                  <a:gd name="T44" fmla="*/ 0 w 34"/>
                  <a:gd name="T45" fmla="*/ 1 h 46"/>
                  <a:gd name="T46" fmla="*/ 0 w 34"/>
                  <a:gd name="T47" fmla="*/ 0 h 46"/>
                  <a:gd name="T48" fmla="*/ 1 w 34"/>
                  <a:gd name="T49" fmla="*/ 0 h 46"/>
                  <a:gd name="T50" fmla="*/ 32 w 34"/>
                  <a:gd name="T51" fmla="*/ 0 h 46"/>
                  <a:gd name="T52" fmla="*/ 33 w 34"/>
                  <a:gd name="T53" fmla="*/ 0 h 46"/>
                  <a:gd name="T54" fmla="*/ 33 w 34"/>
                  <a:gd name="T55" fmla="*/ 1 h 46"/>
                  <a:gd name="T56" fmla="*/ 33 w 34"/>
                  <a:gd name="T57" fmla="*/ 1 h 46"/>
                  <a:gd name="T58" fmla="*/ 34 w 34"/>
                  <a:gd name="T5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6">
                    <a:moveTo>
                      <a:pt x="34" y="3"/>
                    </a:moveTo>
                    <a:cubicBezTo>
                      <a:pt x="34" y="3"/>
                      <a:pt x="34" y="3"/>
                      <a:pt x="33" y="4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8" y="46"/>
                      <a:pt x="18" y="46"/>
                    </a:cubicBezTo>
                    <a:cubicBezTo>
                      <a:pt x="18" y="46"/>
                      <a:pt x="17" y="46"/>
                      <a:pt x="17" y="46"/>
                    </a:cubicBezTo>
                    <a:cubicBezTo>
                      <a:pt x="16" y="46"/>
                      <a:pt x="16" y="46"/>
                      <a:pt x="15" y="46"/>
                    </a:cubicBezTo>
                    <a:cubicBezTo>
                      <a:pt x="15" y="46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2"/>
                      <a:pt x="34" y="2"/>
                      <a:pt x="34" y="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53" name="Freeform 574">
                <a:extLst>
                  <a:ext uri="{FF2B5EF4-FFF2-40B4-BE49-F238E27FC236}">
                    <a16:creationId xmlns:a16="http://schemas.microsoft.com/office/drawing/2014/main" id="{E2245DC9-68D7-4FF1-AC1F-A1787523D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591"/>
                <a:ext cx="26" cy="35"/>
              </a:xfrm>
              <a:custGeom>
                <a:avLst/>
                <a:gdLst>
                  <a:gd name="T0" fmla="*/ 34 w 34"/>
                  <a:gd name="T1" fmla="*/ 29 h 46"/>
                  <a:gd name="T2" fmla="*/ 33 w 34"/>
                  <a:gd name="T3" fmla="*/ 36 h 46"/>
                  <a:gd name="T4" fmla="*/ 30 w 34"/>
                  <a:gd name="T5" fmla="*/ 42 h 46"/>
                  <a:gd name="T6" fmla="*/ 24 w 34"/>
                  <a:gd name="T7" fmla="*/ 45 h 46"/>
                  <a:gd name="T8" fmla="*/ 17 w 34"/>
                  <a:gd name="T9" fmla="*/ 46 h 46"/>
                  <a:gd name="T10" fmla="*/ 10 w 34"/>
                  <a:gd name="T11" fmla="*/ 45 h 46"/>
                  <a:gd name="T12" fmla="*/ 5 w 34"/>
                  <a:gd name="T13" fmla="*/ 42 h 46"/>
                  <a:gd name="T14" fmla="*/ 1 w 34"/>
                  <a:gd name="T15" fmla="*/ 37 h 46"/>
                  <a:gd name="T16" fmla="*/ 0 w 34"/>
                  <a:gd name="T17" fmla="*/ 29 h 46"/>
                  <a:gd name="T18" fmla="*/ 0 w 34"/>
                  <a:gd name="T19" fmla="*/ 1 h 46"/>
                  <a:gd name="T20" fmla="*/ 0 w 34"/>
                  <a:gd name="T21" fmla="*/ 0 h 46"/>
                  <a:gd name="T22" fmla="*/ 1 w 34"/>
                  <a:gd name="T23" fmla="*/ 0 h 46"/>
                  <a:gd name="T24" fmla="*/ 2 w 34"/>
                  <a:gd name="T25" fmla="*/ 0 h 46"/>
                  <a:gd name="T26" fmla="*/ 3 w 34"/>
                  <a:gd name="T27" fmla="*/ 0 h 46"/>
                  <a:gd name="T28" fmla="*/ 5 w 34"/>
                  <a:gd name="T29" fmla="*/ 0 h 46"/>
                  <a:gd name="T30" fmla="*/ 5 w 34"/>
                  <a:gd name="T31" fmla="*/ 0 h 46"/>
                  <a:gd name="T32" fmla="*/ 6 w 34"/>
                  <a:gd name="T33" fmla="*/ 0 h 46"/>
                  <a:gd name="T34" fmla="*/ 6 w 34"/>
                  <a:gd name="T35" fmla="*/ 1 h 46"/>
                  <a:gd name="T36" fmla="*/ 6 w 34"/>
                  <a:gd name="T37" fmla="*/ 28 h 46"/>
                  <a:gd name="T38" fmla="*/ 7 w 34"/>
                  <a:gd name="T39" fmla="*/ 34 h 46"/>
                  <a:gd name="T40" fmla="*/ 9 w 34"/>
                  <a:gd name="T41" fmla="*/ 38 h 46"/>
                  <a:gd name="T42" fmla="*/ 13 w 34"/>
                  <a:gd name="T43" fmla="*/ 40 h 46"/>
                  <a:gd name="T44" fmla="*/ 17 w 34"/>
                  <a:gd name="T45" fmla="*/ 41 h 46"/>
                  <a:gd name="T46" fmla="*/ 22 w 34"/>
                  <a:gd name="T47" fmla="*/ 40 h 46"/>
                  <a:gd name="T48" fmla="*/ 25 w 34"/>
                  <a:gd name="T49" fmla="*/ 38 h 46"/>
                  <a:gd name="T50" fmla="*/ 28 w 34"/>
                  <a:gd name="T51" fmla="*/ 34 h 46"/>
                  <a:gd name="T52" fmla="*/ 28 w 34"/>
                  <a:gd name="T53" fmla="*/ 29 h 46"/>
                  <a:gd name="T54" fmla="*/ 28 w 34"/>
                  <a:gd name="T55" fmla="*/ 1 h 46"/>
                  <a:gd name="T56" fmla="*/ 28 w 34"/>
                  <a:gd name="T57" fmla="*/ 0 h 46"/>
                  <a:gd name="T58" fmla="*/ 29 w 34"/>
                  <a:gd name="T59" fmla="*/ 0 h 46"/>
                  <a:gd name="T60" fmla="*/ 30 w 34"/>
                  <a:gd name="T61" fmla="*/ 0 h 46"/>
                  <a:gd name="T62" fmla="*/ 31 w 34"/>
                  <a:gd name="T63" fmla="*/ 0 h 46"/>
                  <a:gd name="T64" fmla="*/ 33 w 34"/>
                  <a:gd name="T65" fmla="*/ 0 h 46"/>
                  <a:gd name="T66" fmla="*/ 34 w 34"/>
                  <a:gd name="T67" fmla="*/ 0 h 46"/>
                  <a:gd name="T68" fmla="*/ 34 w 34"/>
                  <a:gd name="T69" fmla="*/ 0 h 46"/>
                  <a:gd name="T70" fmla="*/ 34 w 34"/>
                  <a:gd name="T71" fmla="*/ 1 h 46"/>
                  <a:gd name="T72" fmla="*/ 34 w 34"/>
                  <a:gd name="T7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46">
                    <a:moveTo>
                      <a:pt x="34" y="29"/>
                    </a:moveTo>
                    <a:cubicBezTo>
                      <a:pt x="34" y="31"/>
                      <a:pt x="34" y="34"/>
                      <a:pt x="33" y="36"/>
                    </a:cubicBezTo>
                    <a:cubicBezTo>
                      <a:pt x="32" y="38"/>
                      <a:pt x="31" y="40"/>
                      <a:pt x="30" y="42"/>
                    </a:cubicBezTo>
                    <a:cubicBezTo>
                      <a:pt x="28" y="43"/>
                      <a:pt x="26" y="44"/>
                      <a:pt x="24" y="45"/>
                    </a:cubicBezTo>
                    <a:cubicBezTo>
                      <a:pt x="22" y="46"/>
                      <a:pt x="20" y="46"/>
                      <a:pt x="17" y="46"/>
                    </a:cubicBezTo>
                    <a:cubicBezTo>
                      <a:pt x="14" y="46"/>
                      <a:pt x="12" y="46"/>
                      <a:pt x="10" y="45"/>
                    </a:cubicBezTo>
                    <a:cubicBezTo>
                      <a:pt x="8" y="44"/>
                      <a:pt x="6" y="43"/>
                      <a:pt x="5" y="42"/>
                    </a:cubicBezTo>
                    <a:cubicBezTo>
                      <a:pt x="3" y="40"/>
                      <a:pt x="2" y="39"/>
                      <a:pt x="1" y="37"/>
                    </a:cubicBezTo>
                    <a:cubicBezTo>
                      <a:pt x="0" y="34"/>
                      <a:pt x="0" y="32"/>
                      <a:pt x="0" y="2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31"/>
                      <a:pt x="6" y="32"/>
                      <a:pt x="7" y="34"/>
                    </a:cubicBezTo>
                    <a:cubicBezTo>
                      <a:pt x="7" y="36"/>
                      <a:pt x="8" y="37"/>
                      <a:pt x="9" y="38"/>
                    </a:cubicBezTo>
                    <a:cubicBezTo>
                      <a:pt x="10" y="39"/>
                      <a:pt x="11" y="40"/>
                      <a:pt x="13" y="40"/>
                    </a:cubicBezTo>
                    <a:cubicBezTo>
                      <a:pt x="14" y="41"/>
                      <a:pt x="16" y="41"/>
                      <a:pt x="17" y="41"/>
                    </a:cubicBezTo>
                    <a:cubicBezTo>
                      <a:pt x="19" y="41"/>
                      <a:pt x="21" y="41"/>
                      <a:pt x="22" y="40"/>
                    </a:cubicBezTo>
                    <a:cubicBezTo>
                      <a:pt x="23" y="40"/>
                      <a:pt x="24" y="39"/>
                      <a:pt x="25" y="38"/>
                    </a:cubicBezTo>
                    <a:cubicBezTo>
                      <a:pt x="26" y="37"/>
                      <a:pt x="27" y="36"/>
                      <a:pt x="28" y="34"/>
                    </a:cubicBezTo>
                    <a:cubicBezTo>
                      <a:pt x="28" y="33"/>
                      <a:pt x="28" y="31"/>
                      <a:pt x="28" y="2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54" name="Freeform 575">
                <a:extLst>
                  <a:ext uri="{FF2B5EF4-FFF2-40B4-BE49-F238E27FC236}">
                    <a16:creationId xmlns:a16="http://schemas.microsoft.com/office/drawing/2014/main" id="{C6F54B41-74AE-4351-B756-7AF1F173C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3591"/>
                <a:ext cx="28" cy="35"/>
              </a:xfrm>
              <a:custGeom>
                <a:avLst/>
                <a:gdLst>
                  <a:gd name="T0" fmla="*/ 38 w 38"/>
                  <a:gd name="T1" fmla="*/ 7 h 47"/>
                  <a:gd name="T2" fmla="*/ 37 w 38"/>
                  <a:gd name="T3" fmla="*/ 8 h 47"/>
                  <a:gd name="T4" fmla="*/ 37 w 38"/>
                  <a:gd name="T5" fmla="*/ 9 h 47"/>
                  <a:gd name="T6" fmla="*/ 37 w 38"/>
                  <a:gd name="T7" fmla="*/ 10 h 47"/>
                  <a:gd name="T8" fmla="*/ 36 w 38"/>
                  <a:gd name="T9" fmla="*/ 10 h 47"/>
                  <a:gd name="T10" fmla="*/ 35 w 38"/>
                  <a:gd name="T11" fmla="*/ 9 h 47"/>
                  <a:gd name="T12" fmla="*/ 32 w 38"/>
                  <a:gd name="T13" fmla="*/ 8 h 47"/>
                  <a:gd name="T14" fmla="*/ 28 w 38"/>
                  <a:gd name="T15" fmla="*/ 6 h 47"/>
                  <a:gd name="T16" fmla="*/ 23 w 38"/>
                  <a:gd name="T17" fmla="*/ 6 h 47"/>
                  <a:gd name="T18" fmla="*/ 16 w 38"/>
                  <a:gd name="T19" fmla="*/ 7 h 47"/>
                  <a:gd name="T20" fmla="*/ 11 w 38"/>
                  <a:gd name="T21" fmla="*/ 11 h 47"/>
                  <a:gd name="T22" fmla="*/ 8 w 38"/>
                  <a:gd name="T23" fmla="*/ 16 h 47"/>
                  <a:gd name="T24" fmla="*/ 7 w 38"/>
                  <a:gd name="T25" fmla="*/ 24 h 47"/>
                  <a:gd name="T26" fmla="*/ 8 w 38"/>
                  <a:gd name="T27" fmla="*/ 31 h 47"/>
                  <a:gd name="T28" fmla="*/ 11 w 38"/>
                  <a:gd name="T29" fmla="*/ 37 h 47"/>
                  <a:gd name="T30" fmla="*/ 17 w 38"/>
                  <a:gd name="T31" fmla="*/ 41 h 47"/>
                  <a:gd name="T32" fmla="*/ 23 w 38"/>
                  <a:gd name="T33" fmla="*/ 42 h 47"/>
                  <a:gd name="T34" fmla="*/ 27 w 38"/>
                  <a:gd name="T35" fmla="*/ 41 h 47"/>
                  <a:gd name="T36" fmla="*/ 31 w 38"/>
                  <a:gd name="T37" fmla="*/ 40 h 47"/>
                  <a:gd name="T38" fmla="*/ 31 w 38"/>
                  <a:gd name="T39" fmla="*/ 27 h 47"/>
                  <a:gd name="T40" fmla="*/ 21 w 38"/>
                  <a:gd name="T41" fmla="*/ 27 h 47"/>
                  <a:gd name="T42" fmla="*/ 20 w 38"/>
                  <a:gd name="T43" fmla="*/ 26 h 47"/>
                  <a:gd name="T44" fmla="*/ 20 w 38"/>
                  <a:gd name="T45" fmla="*/ 24 h 47"/>
                  <a:gd name="T46" fmla="*/ 20 w 38"/>
                  <a:gd name="T47" fmla="*/ 23 h 47"/>
                  <a:gd name="T48" fmla="*/ 20 w 38"/>
                  <a:gd name="T49" fmla="*/ 22 h 47"/>
                  <a:gd name="T50" fmla="*/ 20 w 38"/>
                  <a:gd name="T51" fmla="*/ 22 h 47"/>
                  <a:gd name="T52" fmla="*/ 21 w 38"/>
                  <a:gd name="T53" fmla="*/ 22 h 47"/>
                  <a:gd name="T54" fmla="*/ 35 w 38"/>
                  <a:gd name="T55" fmla="*/ 22 h 47"/>
                  <a:gd name="T56" fmla="*/ 36 w 38"/>
                  <a:gd name="T57" fmla="*/ 22 h 47"/>
                  <a:gd name="T58" fmla="*/ 37 w 38"/>
                  <a:gd name="T59" fmla="*/ 22 h 47"/>
                  <a:gd name="T60" fmla="*/ 37 w 38"/>
                  <a:gd name="T61" fmla="*/ 23 h 47"/>
                  <a:gd name="T62" fmla="*/ 37 w 38"/>
                  <a:gd name="T63" fmla="*/ 24 h 47"/>
                  <a:gd name="T64" fmla="*/ 37 w 38"/>
                  <a:gd name="T65" fmla="*/ 41 h 47"/>
                  <a:gd name="T66" fmla="*/ 37 w 38"/>
                  <a:gd name="T67" fmla="*/ 43 h 47"/>
                  <a:gd name="T68" fmla="*/ 36 w 38"/>
                  <a:gd name="T69" fmla="*/ 44 h 47"/>
                  <a:gd name="T70" fmla="*/ 33 w 38"/>
                  <a:gd name="T71" fmla="*/ 45 h 47"/>
                  <a:gd name="T72" fmla="*/ 30 w 38"/>
                  <a:gd name="T73" fmla="*/ 46 h 47"/>
                  <a:gd name="T74" fmla="*/ 26 w 38"/>
                  <a:gd name="T75" fmla="*/ 47 h 47"/>
                  <a:gd name="T76" fmla="*/ 23 w 38"/>
                  <a:gd name="T77" fmla="*/ 47 h 47"/>
                  <a:gd name="T78" fmla="*/ 13 w 38"/>
                  <a:gd name="T79" fmla="*/ 45 h 47"/>
                  <a:gd name="T80" fmla="*/ 6 w 38"/>
                  <a:gd name="T81" fmla="*/ 41 h 47"/>
                  <a:gd name="T82" fmla="*/ 2 w 38"/>
                  <a:gd name="T83" fmla="*/ 34 h 47"/>
                  <a:gd name="T84" fmla="*/ 0 w 38"/>
                  <a:gd name="T85" fmla="*/ 24 h 47"/>
                  <a:gd name="T86" fmla="*/ 2 w 38"/>
                  <a:gd name="T87" fmla="*/ 14 h 47"/>
                  <a:gd name="T88" fmla="*/ 7 w 38"/>
                  <a:gd name="T89" fmla="*/ 7 h 47"/>
                  <a:gd name="T90" fmla="*/ 14 w 38"/>
                  <a:gd name="T91" fmla="*/ 2 h 47"/>
                  <a:gd name="T92" fmla="*/ 23 w 38"/>
                  <a:gd name="T93" fmla="*/ 0 h 47"/>
                  <a:gd name="T94" fmla="*/ 28 w 38"/>
                  <a:gd name="T95" fmla="*/ 1 h 47"/>
                  <a:gd name="T96" fmla="*/ 32 w 38"/>
                  <a:gd name="T97" fmla="*/ 2 h 47"/>
                  <a:gd name="T98" fmla="*/ 35 w 38"/>
                  <a:gd name="T99" fmla="*/ 3 h 47"/>
                  <a:gd name="T100" fmla="*/ 37 w 38"/>
                  <a:gd name="T101" fmla="*/ 4 h 47"/>
                  <a:gd name="T102" fmla="*/ 37 w 38"/>
                  <a:gd name="T103" fmla="*/ 5 h 47"/>
                  <a:gd name="T104" fmla="*/ 38 w 38"/>
                  <a:gd name="T105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" h="47">
                    <a:moveTo>
                      <a:pt x="38" y="7"/>
                    </a:moveTo>
                    <a:cubicBezTo>
                      <a:pt x="38" y="8"/>
                      <a:pt x="37" y="8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6" y="10"/>
                    </a:cubicBezTo>
                    <a:cubicBezTo>
                      <a:pt x="36" y="10"/>
                      <a:pt x="36" y="10"/>
                      <a:pt x="35" y="9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1" y="7"/>
                      <a:pt x="30" y="7"/>
                      <a:pt x="28" y="6"/>
                    </a:cubicBezTo>
                    <a:cubicBezTo>
                      <a:pt x="27" y="6"/>
                      <a:pt x="25" y="6"/>
                      <a:pt x="23" y="6"/>
                    </a:cubicBezTo>
                    <a:cubicBezTo>
                      <a:pt x="20" y="6"/>
                      <a:pt x="18" y="6"/>
                      <a:pt x="16" y="7"/>
                    </a:cubicBezTo>
                    <a:cubicBezTo>
                      <a:pt x="14" y="8"/>
                      <a:pt x="13" y="9"/>
                      <a:pt x="11" y="11"/>
                    </a:cubicBezTo>
                    <a:cubicBezTo>
                      <a:pt x="10" y="12"/>
                      <a:pt x="9" y="14"/>
                      <a:pt x="8" y="16"/>
                    </a:cubicBezTo>
                    <a:cubicBezTo>
                      <a:pt x="7" y="19"/>
                      <a:pt x="7" y="21"/>
                      <a:pt x="7" y="24"/>
                    </a:cubicBezTo>
                    <a:cubicBezTo>
                      <a:pt x="7" y="27"/>
                      <a:pt x="7" y="29"/>
                      <a:pt x="8" y="31"/>
                    </a:cubicBezTo>
                    <a:cubicBezTo>
                      <a:pt x="9" y="34"/>
                      <a:pt x="10" y="36"/>
                      <a:pt x="11" y="37"/>
                    </a:cubicBezTo>
                    <a:cubicBezTo>
                      <a:pt x="13" y="39"/>
                      <a:pt x="15" y="40"/>
                      <a:pt x="17" y="41"/>
                    </a:cubicBezTo>
                    <a:cubicBezTo>
                      <a:pt x="19" y="41"/>
                      <a:pt x="21" y="42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9" y="41"/>
                      <a:pt x="30" y="40"/>
                      <a:pt x="31" y="4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7"/>
                      <a:pt x="20" y="26"/>
                      <a:pt x="20" y="26"/>
                    </a:cubicBezTo>
                    <a:cubicBezTo>
                      <a:pt x="20" y="26"/>
                      <a:pt x="20" y="25"/>
                      <a:pt x="20" y="24"/>
                    </a:cubicBezTo>
                    <a:cubicBezTo>
                      <a:pt x="20" y="24"/>
                      <a:pt x="20" y="23"/>
                      <a:pt x="20" y="23"/>
                    </a:cubicBezTo>
                    <a:cubicBezTo>
                      <a:pt x="20" y="23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1" y="22"/>
                      <a:pt x="21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2"/>
                      <a:pt x="37" y="22"/>
                      <a:pt x="37" y="22"/>
                    </a:cubicBezTo>
                    <a:cubicBezTo>
                      <a:pt x="37" y="22"/>
                      <a:pt x="37" y="23"/>
                      <a:pt x="37" y="23"/>
                    </a:cubicBezTo>
                    <a:cubicBezTo>
                      <a:pt x="37" y="23"/>
                      <a:pt x="37" y="24"/>
                      <a:pt x="37" y="24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2"/>
                      <a:pt x="37" y="43"/>
                      <a:pt x="37" y="43"/>
                    </a:cubicBezTo>
                    <a:cubicBezTo>
                      <a:pt x="37" y="43"/>
                      <a:pt x="36" y="44"/>
                      <a:pt x="36" y="44"/>
                    </a:cubicBezTo>
                    <a:cubicBezTo>
                      <a:pt x="35" y="45"/>
                      <a:pt x="34" y="45"/>
                      <a:pt x="33" y="45"/>
                    </a:cubicBezTo>
                    <a:cubicBezTo>
                      <a:pt x="32" y="46"/>
                      <a:pt x="31" y="46"/>
                      <a:pt x="30" y="46"/>
                    </a:cubicBezTo>
                    <a:cubicBezTo>
                      <a:pt x="29" y="47"/>
                      <a:pt x="27" y="47"/>
                      <a:pt x="26" y="47"/>
                    </a:cubicBezTo>
                    <a:cubicBezTo>
                      <a:pt x="25" y="47"/>
                      <a:pt x="24" y="47"/>
                      <a:pt x="23" y="47"/>
                    </a:cubicBezTo>
                    <a:cubicBezTo>
                      <a:pt x="19" y="47"/>
                      <a:pt x="16" y="47"/>
                      <a:pt x="13" y="45"/>
                    </a:cubicBezTo>
                    <a:cubicBezTo>
                      <a:pt x="11" y="44"/>
                      <a:pt x="8" y="43"/>
                      <a:pt x="6" y="41"/>
                    </a:cubicBezTo>
                    <a:cubicBezTo>
                      <a:pt x="4" y="39"/>
                      <a:pt x="3" y="36"/>
                      <a:pt x="2" y="34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0" y="21"/>
                      <a:pt x="1" y="17"/>
                      <a:pt x="2" y="14"/>
                    </a:cubicBezTo>
                    <a:cubicBezTo>
                      <a:pt x="3" y="11"/>
                      <a:pt x="5" y="9"/>
                      <a:pt x="7" y="7"/>
                    </a:cubicBezTo>
                    <a:cubicBezTo>
                      <a:pt x="9" y="5"/>
                      <a:pt x="11" y="3"/>
                      <a:pt x="14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6" y="1"/>
                      <a:pt x="28" y="1"/>
                    </a:cubicBezTo>
                    <a:cubicBezTo>
                      <a:pt x="30" y="1"/>
                      <a:pt x="31" y="1"/>
                      <a:pt x="32" y="2"/>
                    </a:cubicBezTo>
                    <a:cubicBezTo>
                      <a:pt x="33" y="2"/>
                      <a:pt x="34" y="3"/>
                      <a:pt x="35" y="3"/>
                    </a:cubicBezTo>
                    <a:cubicBezTo>
                      <a:pt x="36" y="4"/>
                      <a:pt x="36" y="4"/>
                      <a:pt x="37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6"/>
                      <a:pt x="38" y="6"/>
                      <a:pt x="38" y="7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55" name="Freeform 576">
                <a:extLst>
                  <a:ext uri="{FF2B5EF4-FFF2-40B4-BE49-F238E27FC236}">
                    <a16:creationId xmlns:a16="http://schemas.microsoft.com/office/drawing/2014/main" id="{D4CBE917-74B1-43E9-8A7E-395F26966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9" y="3591"/>
                <a:ext cx="29" cy="35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5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4 h 46"/>
                  <a:gd name="T24" fmla="*/ 6 w 39"/>
                  <a:gd name="T25" fmla="*/ 45 h 46"/>
                  <a:gd name="T26" fmla="*/ 5 w 39"/>
                  <a:gd name="T27" fmla="*/ 45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6 w 39"/>
                  <a:gd name="T41" fmla="*/ 1 h 46"/>
                  <a:gd name="T42" fmla="*/ 16 w 39"/>
                  <a:gd name="T43" fmla="*/ 0 h 46"/>
                  <a:gd name="T44" fmla="*/ 17 w 39"/>
                  <a:gd name="T45" fmla="*/ 0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0 h 46"/>
                  <a:gd name="T54" fmla="*/ 23 w 39"/>
                  <a:gd name="T55" fmla="*/ 0 h 46"/>
                  <a:gd name="T56" fmla="*/ 24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56" name="Freeform 577">
                <a:extLst>
                  <a:ext uri="{FF2B5EF4-FFF2-40B4-BE49-F238E27FC236}">
                    <a16:creationId xmlns:a16="http://schemas.microsoft.com/office/drawing/2014/main" id="{D6550EF9-866B-4561-812B-60D77B56F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3591"/>
                <a:ext cx="18" cy="34"/>
              </a:xfrm>
              <a:custGeom>
                <a:avLst/>
                <a:gdLst>
                  <a:gd name="T0" fmla="*/ 24 w 24"/>
                  <a:gd name="T1" fmla="*/ 43 h 45"/>
                  <a:gd name="T2" fmla="*/ 24 w 24"/>
                  <a:gd name="T3" fmla="*/ 44 h 45"/>
                  <a:gd name="T4" fmla="*/ 24 w 24"/>
                  <a:gd name="T5" fmla="*/ 45 h 45"/>
                  <a:gd name="T6" fmla="*/ 23 w 24"/>
                  <a:gd name="T7" fmla="*/ 45 h 45"/>
                  <a:gd name="T8" fmla="*/ 23 w 24"/>
                  <a:gd name="T9" fmla="*/ 45 h 45"/>
                  <a:gd name="T10" fmla="*/ 3 w 24"/>
                  <a:gd name="T11" fmla="*/ 45 h 45"/>
                  <a:gd name="T12" fmla="*/ 1 w 24"/>
                  <a:gd name="T13" fmla="*/ 45 h 45"/>
                  <a:gd name="T14" fmla="*/ 0 w 24"/>
                  <a:gd name="T15" fmla="*/ 43 h 45"/>
                  <a:gd name="T16" fmla="*/ 0 w 24"/>
                  <a:gd name="T17" fmla="*/ 1 h 45"/>
                  <a:gd name="T18" fmla="*/ 1 w 24"/>
                  <a:gd name="T19" fmla="*/ 0 h 45"/>
                  <a:gd name="T20" fmla="*/ 1 w 24"/>
                  <a:gd name="T21" fmla="*/ 0 h 45"/>
                  <a:gd name="T22" fmla="*/ 2 w 24"/>
                  <a:gd name="T23" fmla="*/ 0 h 45"/>
                  <a:gd name="T24" fmla="*/ 3 w 24"/>
                  <a:gd name="T25" fmla="*/ 0 h 45"/>
                  <a:gd name="T26" fmla="*/ 5 w 24"/>
                  <a:gd name="T27" fmla="*/ 0 h 45"/>
                  <a:gd name="T28" fmla="*/ 6 w 24"/>
                  <a:gd name="T29" fmla="*/ 0 h 45"/>
                  <a:gd name="T30" fmla="*/ 6 w 24"/>
                  <a:gd name="T31" fmla="*/ 0 h 45"/>
                  <a:gd name="T32" fmla="*/ 6 w 24"/>
                  <a:gd name="T33" fmla="*/ 1 h 45"/>
                  <a:gd name="T34" fmla="*/ 6 w 24"/>
                  <a:gd name="T35" fmla="*/ 40 h 45"/>
                  <a:gd name="T36" fmla="*/ 23 w 24"/>
                  <a:gd name="T37" fmla="*/ 40 h 45"/>
                  <a:gd name="T38" fmla="*/ 23 w 24"/>
                  <a:gd name="T39" fmla="*/ 40 h 45"/>
                  <a:gd name="T40" fmla="*/ 24 w 24"/>
                  <a:gd name="T41" fmla="*/ 41 h 45"/>
                  <a:gd name="T42" fmla="*/ 24 w 24"/>
                  <a:gd name="T43" fmla="*/ 42 h 45"/>
                  <a:gd name="T44" fmla="*/ 24 w 24"/>
                  <a:gd name="T4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45">
                    <a:moveTo>
                      <a:pt x="24" y="43"/>
                    </a:moveTo>
                    <a:cubicBezTo>
                      <a:pt x="24" y="43"/>
                      <a:pt x="24" y="44"/>
                      <a:pt x="24" y="44"/>
                    </a:cubicBezTo>
                    <a:cubicBezTo>
                      <a:pt x="24" y="44"/>
                      <a:pt x="24" y="45"/>
                      <a:pt x="24" y="45"/>
                    </a:cubicBezTo>
                    <a:cubicBezTo>
                      <a:pt x="24" y="45"/>
                      <a:pt x="23" y="45"/>
                      <a:pt x="23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57" name="Freeform 578">
                <a:extLst>
                  <a:ext uri="{FF2B5EF4-FFF2-40B4-BE49-F238E27FC236}">
                    <a16:creationId xmlns:a16="http://schemas.microsoft.com/office/drawing/2014/main" id="{20C41C8E-F320-4955-B138-225FB9DDA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2994"/>
                <a:ext cx="22" cy="36"/>
              </a:xfrm>
              <a:custGeom>
                <a:avLst/>
                <a:gdLst>
                  <a:gd name="T0" fmla="*/ 28 w 28"/>
                  <a:gd name="T1" fmla="*/ 33 h 47"/>
                  <a:gd name="T2" fmla="*/ 27 w 28"/>
                  <a:gd name="T3" fmla="*/ 39 h 47"/>
                  <a:gd name="T4" fmla="*/ 24 w 28"/>
                  <a:gd name="T5" fmla="*/ 43 h 47"/>
                  <a:gd name="T6" fmla="*/ 19 w 28"/>
                  <a:gd name="T7" fmla="*/ 46 h 47"/>
                  <a:gd name="T8" fmla="*/ 13 w 28"/>
                  <a:gd name="T9" fmla="*/ 47 h 47"/>
                  <a:gd name="T10" fmla="*/ 9 w 28"/>
                  <a:gd name="T11" fmla="*/ 46 h 47"/>
                  <a:gd name="T12" fmla="*/ 5 w 28"/>
                  <a:gd name="T13" fmla="*/ 45 h 47"/>
                  <a:gd name="T14" fmla="*/ 3 w 28"/>
                  <a:gd name="T15" fmla="*/ 44 h 47"/>
                  <a:gd name="T16" fmla="*/ 1 w 28"/>
                  <a:gd name="T17" fmla="*/ 43 h 47"/>
                  <a:gd name="T18" fmla="*/ 1 w 28"/>
                  <a:gd name="T19" fmla="*/ 42 h 47"/>
                  <a:gd name="T20" fmla="*/ 0 w 28"/>
                  <a:gd name="T21" fmla="*/ 40 h 47"/>
                  <a:gd name="T22" fmla="*/ 0 w 28"/>
                  <a:gd name="T23" fmla="*/ 39 h 47"/>
                  <a:gd name="T24" fmla="*/ 1 w 28"/>
                  <a:gd name="T25" fmla="*/ 38 h 47"/>
                  <a:gd name="T26" fmla="*/ 1 w 28"/>
                  <a:gd name="T27" fmla="*/ 38 h 47"/>
                  <a:gd name="T28" fmla="*/ 1 w 28"/>
                  <a:gd name="T29" fmla="*/ 38 h 47"/>
                  <a:gd name="T30" fmla="*/ 3 w 28"/>
                  <a:gd name="T31" fmla="*/ 38 h 47"/>
                  <a:gd name="T32" fmla="*/ 5 w 28"/>
                  <a:gd name="T33" fmla="*/ 40 h 47"/>
                  <a:gd name="T34" fmla="*/ 9 w 28"/>
                  <a:gd name="T35" fmla="*/ 41 h 47"/>
                  <a:gd name="T36" fmla="*/ 13 w 28"/>
                  <a:gd name="T37" fmla="*/ 42 h 47"/>
                  <a:gd name="T38" fmla="*/ 17 w 28"/>
                  <a:gd name="T39" fmla="*/ 41 h 47"/>
                  <a:gd name="T40" fmla="*/ 20 w 28"/>
                  <a:gd name="T41" fmla="*/ 40 h 47"/>
                  <a:gd name="T42" fmla="*/ 21 w 28"/>
                  <a:gd name="T43" fmla="*/ 37 h 47"/>
                  <a:gd name="T44" fmla="*/ 22 w 28"/>
                  <a:gd name="T45" fmla="*/ 34 h 47"/>
                  <a:gd name="T46" fmla="*/ 21 w 28"/>
                  <a:gd name="T47" fmla="*/ 31 h 47"/>
                  <a:gd name="T48" fmla="*/ 19 w 28"/>
                  <a:gd name="T49" fmla="*/ 28 h 47"/>
                  <a:gd name="T50" fmla="*/ 16 w 28"/>
                  <a:gd name="T51" fmla="*/ 26 h 47"/>
                  <a:gd name="T52" fmla="*/ 12 w 28"/>
                  <a:gd name="T53" fmla="*/ 25 h 47"/>
                  <a:gd name="T54" fmla="*/ 8 w 28"/>
                  <a:gd name="T55" fmla="*/ 23 h 47"/>
                  <a:gd name="T56" fmla="*/ 5 w 28"/>
                  <a:gd name="T57" fmla="*/ 20 h 47"/>
                  <a:gd name="T58" fmla="*/ 2 w 28"/>
                  <a:gd name="T59" fmla="*/ 17 h 47"/>
                  <a:gd name="T60" fmla="*/ 1 w 28"/>
                  <a:gd name="T61" fmla="*/ 12 h 47"/>
                  <a:gd name="T62" fmla="*/ 3 w 28"/>
                  <a:gd name="T63" fmla="*/ 7 h 47"/>
                  <a:gd name="T64" fmla="*/ 5 w 28"/>
                  <a:gd name="T65" fmla="*/ 3 h 47"/>
                  <a:gd name="T66" fmla="*/ 10 w 28"/>
                  <a:gd name="T67" fmla="*/ 1 h 47"/>
                  <a:gd name="T68" fmla="*/ 15 w 28"/>
                  <a:gd name="T69" fmla="*/ 0 h 47"/>
                  <a:gd name="T70" fmla="*/ 18 w 28"/>
                  <a:gd name="T71" fmla="*/ 0 h 47"/>
                  <a:gd name="T72" fmla="*/ 21 w 28"/>
                  <a:gd name="T73" fmla="*/ 1 h 47"/>
                  <a:gd name="T74" fmla="*/ 24 w 28"/>
                  <a:gd name="T75" fmla="*/ 2 h 47"/>
                  <a:gd name="T76" fmla="*/ 25 w 28"/>
                  <a:gd name="T77" fmla="*/ 3 h 47"/>
                  <a:gd name="T78" fmla="*/ 25 w 28"/>
                  <a:gd name="T79" fmla="*/ 3 h 47"/>
                  <a:gd name="T80" fmla="*/ 26 w 28"/>
                  <a:gd name="T81" fmla="*/ 4 h 47"/>
                  <a:gd name="T82" fmla="*/ 26 w 28"/>
                  <a:gd name="T83" fmla="*/ 5 h 47"/>
                  <a:gd name="T84" fmla="*/ 26 w 28"/>
                  <a:gd name="T85" fmla="*/ 6 h 47"/>
                  <a:gd name="T86" fmla="*/ 26 w 28"/>
                  <a:gd name="T87" fmla="*/ 7 h 47"/>
                  <a:gd name="T88" fmla="*/ 26 w 28"/>
                  <a:gd name="T89" fmla="*/ 8 h 47"/>
                  <a:gd name="T90" fmla="*/ 25 w 28"/>
                  <a:gd name="T91" fmla="*/ 8 h 47"/>
                  <a:gd name="T92" fmla="*/ 25 w 28"/>
                  <a:gd name="T93" fmla="*/ 8 h 47"/>
                  <a:gd name="T94" fmla="*/ 24 w 28"/>
                  <a:gd name="T95" fmla="*/ 8 h 47"/>
                  <a:gd name="T96" fmla="*/ 22 w 28"/>
                  <a:gd name="T97" fmla="*/ 7 h 47"/>
                  <a:gd name="T98" fmla="*/ 19 w 28"/>
                  <a:gd name="T99" fmla="*/ 5 h 47"/>
                  <a:gd name="T100" fmla="*/ 15 w 28"/>
                  <a:gd name="T101" fmla="*/ 5 h 47"/>
                  <a:gd name="T102" fmla="*/ 12 w 28"/>
                  <a:gd name="T103" fmla="*/ 5 h 47"/>
                  <a:gd name="T104" fmla="*/ 9 w 28"/>
                  <a:gd name="T105" fmla="*/ 7 h 47"/>
                  <a:gd name="T106" fmla="*/ 8 w 28"/>
                  <a:gd name="T107" fmla="*/ 9 h 47"/>
                  <a:gd name="T108" fmla="*/ 8 w 28"/>
                  <a:gd name="T109" fmla="*/ 11 h 47"/>
                  <a:gd name="T110" fmla="*/ 9 w 28"/>
                  <a:gd name="T111" fmla="*/ 15 h 47"/>
                  <a:gd name="T112" fmla="*/ 11 w 28"/>
                  <a:gd name="T113" fmla="*/ 17 h 47"/>
                  <a:gd name="T114" fmla="*/ 14 w 28"/>
                  <a:gd name="T115" fmla="*/ 19 h 47"/>
                  <a:gd name="T116" fmla="*/ 18 w 28"/>
                  <a:gd name="T117" fmla="*/ 21 h 47"/>
                  <a:gd name="T118" fmla="*/ 22 w 28"/>
                  <a:gd name="T119" fmla="*/ 23 h 47"/>
                  <a:gd name="T120" fmla="*/ 25 w 28"/>
                  <a:gd name="T121" fmla="*/ 25 h 47"/>
                  <a:gd name="T122" fmla="*/ 27 w 28"/>
                  <a:gd name="T123" fmla="*/ 29 h 47"/>
                  <a:gd name="T124" fmla="*/ 28 w 28"/>
                  <a:gd name="T125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3"/>
                    </a:moveTo>
                    <a:cubicBezTo>
                      <a:pt x="28" y="35"/>
                      <a:pt x="28" y="37"/>
                      <a:pt x="27" y="39"/>
                    </a:cubicBezTo>
                    <a:cubicBezTo>
                      <a:pt x="26" y="41"/>
                      <a:pt x="25" y="42"/>
                      <a:pt x="24" y="43"/>
                    </a:cubicBezTo>
                    <a:cubicBezTo>
                      <a:pt x="22" y="44"/>
                      <a:pt x="21" y="45"/>
                      <a:pt x="19" y="46"/>
                    </a:cubicBezTo>
                    <a:cubicBezTo>
                      <a:pt x="17" y="46"/>
                      <a:pt x="15" y="47"/>
                      <a:pt x="13" y="47"/>
                    </a:cubicBezTo>
                    <a:cubicBezTo>
                      <a:pt x="11" y="47"/>
                      <a:pt x="10" y="47"/>
                      <a:pt x="9" y="46"/>
                    </a:cubicBezTo>
                    <a:cubicBezTo>
                      <a:pt x="7" y="46"/>
                      <a:pt x="6" y="46"/>
                      <a:pt x="5" y="45"/>
                    </a:cubicBezTo>
                    <a:cubicBezTo>
                      <a:pt x="4" y="45"/>
                      <a:pt x="3" y="45"/>
                      <a:pt x="3" y="44"/>
                    </a:cubicBezTo>
                    <a:cubicBezTo>
                      <a:pt x="2" y="44"/>
                      <a:pt x="1" y="44"/>
                      <a:pt x="1" y="43"/>
                    </a:cubicBezTo>
                    <a:cubicBezTo>
                      <a:pt x="1" y="43"/>
                      <a:pt x="1" y="43"/>
                      <a:pt x="1" y="42"/>
                    </a:cubicBezTo>
                    <a:cubicBezTo>
                      <a:pt x="0" y="42"/>
                      <a:pt x="0" y="41"/>
                      <a:pt x="0" y="40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1" y="39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2" y="38"/>
                      <a:pt x="3" y="38"/>
                    </a:cubicBezTo>
                    <a:cubicBezTo>
                      <a:pt x="3" y="39"/>
                      <a:pt x="4" y="39"/>
                      <a:pt x="5" y="40"/>
                    </a:cubicBezTo>
                    <a:cubicBezTo>
                      <a:pt x="6" y="40"/>
                      <a:pt x="7" y="41"/>
                      <a:pt x="9" y="41"/>
                    </a:cubicBezTo>
                    <a:cubicBezTo>
                      <a:pt x="10" y="41"/>
                      <a:pt x="11" y="42"/>
                      <a:pt x="13" y="42"/>
                    </a:cubicBezTo>
                    <a:cubicBezTo>
                      <a:pt x="14" y="42"/>
                      <a:pt x="16" y="41"/>
                      <a:pt x="17" y="41"/>
                    </a:cubicBezTo>
                    <a:cubicBezTo>
                      <a:pt x="18" y="41"/>
                      <a:pt x="19" y="40"/>
                      <a:pt x="20" y="40"/>
                    </a:cubicBezTo>
                    <a:cubicBezTo>
                      <a:pt x="20" y="39"/>
                      <a:pt x="21" y="38"/>
                      <a:pt x="21" y="37"/>
                    </a:cubicBezTo>
                    <a:cubicBezTo>
                      <a:pt x="22" y="36"/>
                      <a:pt x="22" y="35"/>
                      <a:pt x="22" y="34"/>
                    </a:cubicBezTo>
                    <a:cubicBezTo>
                      <a:pt x="22" y="33"/>
                      <a:pt x="22" y="32"/>
                      <a:pt x="21" y="31"/>
                    </a:cubicBezTo>
                    <a:cubicBezTo>
                      <a:pt x="21" y="30"/>
                      <a:pt x="20" y="29"/>
                      <a:pt x="19" y="28"/>
                    </a:cubicBezTo>
                    <a:cubicBezTo>
                      <a:pt x="18" y="28"/>
                      <a:pt x="17" y="27"/>
                      <a:pt x="16" y="26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0" y="24"/>
                      <a:pt x="9" y="23"/>
                      <a:pt x="8" y="23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4" y="19"/>
                      <a:pt x="3" y="18"/>
                      <a:pt x="2" y="17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7" y="2"/>
                      <a:pt x="8" y="1"/>
                      <a:pt x="10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1"/>
                      <a:pt x="21" y="1"/>
                    </a:cubicBezTo>
                    <a:cubicBezTo>
                      <a:pt x="22" y="1"/>
                      <a:pt x="23" y="2"/>
                      <a:pt x="24" y="2"/>
                    </a:cubicBezTo>
                    <a:cubicBezTo>
                      <a:pt x="24" y="2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5"/>
                    </a:cubicBezTo>
                    <a:cubicBezTo>
                      <a:pt x="26" y="5"/>
                      <a:pt x="26" y="5"/>
                      <a:pt x="26" y="6"/>
                    </a:cubicBezTo>
                    <a:cubicBezTo>
                      <a:pt x="26" y="6"/>
                      <a:pt x="26" y="6"/>
                      <a:pt x="26" y="7"/>
                    </a:cubicBezTo>
                    <a:cubicBezTo>
                      <a:pt x="26" y="7"/>
                      <a:pt x="26" y="7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8" y="5"/>
                      <a:pt x="16" y="5"/>
                      <a:pt x="15" y="5"/>
                    </a:cubicBezTo>
                    <a:cubicBezTo>
                      <a:pt x="14" y="5"/>
                      <a:pt x="13" y="5"/>
                      <a:pt x="12" y="5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3"/>
                      <a:pt x="8" y="14"/>
                      <a:pt x="9" y="15"/>
                    </a:cubicBezTo>
                    <a:cubicBezTo>
                      <a:pt x="9" y="15"/>
                      <a:pt x="10" y="16"/>
                      <a:pt x="11" y="17"/>
                    </a:cubicBezTo>
                    <a:cubicBezTo>
                      <a:pt x="12" y="18"/>
                      <a:pt x="13" y="18"/>
                      <a:pt x="14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1" y="22"/>
                      <a:pt x="22" y="23"/>
                    </a:cubicBezTo>
                    <a:cubicBezTo>
                      <a:pt x="23" y="23"/>
                      <a:pt x="24" y="24"/>
                      <a:pt x="25" y="25"/>
                    </a:cubicBezTo>
                    <a:cubicBezTo>
                      <a:pt x="26" y="26"/>
                      <a:pt x="27" y="27"/>
                      <a:pt x="27" y="29"/>
                    </a:cubicBezTo>
                    <a:cubicBezTo>
                      <a:pt x="28" y="30"/>
                      <a:pt x="28" y="32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58" name="Freeform 579">
                <a:extLst>
                  <a:ext uri="{FF2B5EF4-FFF2-40B4-BE49-F238E27FC236}">
                    <a16:creationId xmlns:a16="http://schemas.microsoft.com/office/drawing/2014/main" id="{FB31E48D-71F7-4A91-ABAD-C122E0D5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" y="2994"/>
                <a:ext cx="45" cy="35"/>
              </a:xfrm>
              <a:custGeom>
                <a:avLst/>
                <a:gdLst>
                  <a:gd name="T0" fmla="*/ 47 w 59"/>
                  <a:gd name="T1" fmla="*/ 45 h 46"/>
                  <a:gd name="T2" fmla="*/ 47 w 59"/>
                  <a:gd name="T3" fmla="*/ 46 h 46"/>
                  <a:gd name="T4" fmla="*/ 46 w 59"/>
                  <a:gd name="T5" fmla="*/ 46 h 46"/>
                  <a:gd name="T6" fmla="*/ 45 w 59"/>
                  <a:gd name="T7" fmla="*/ 46 h 46"/>
                  <a:gd name="T8" fmla="*/ 43 w 59"/>
                  <a:gd name="T9" fmla="*/ 46 h 46"/>
                  <a:gd name="T10" fmla="*/ 41 w 59"/>
                  <a:gd name="T11" fmla="*/ 46 h 46"/>
                  <a:gd name="T12" fmla="*/ 40 w 59"/>
                  <a:gd name="T13" fmla="*/ 46 h 46"/>
                  <a:gd name="T14" fmla="*/ 39 w 59"/>
                  <a:gd name="T15" fmla="*/ 46 h 46"/>
                  <a:gd name="T16" fmla="*/ 39 w 59"/>
                  <a:gd name="T17" fmla="*/ 45 h 46"/>
                  <a:gd name="T18" fmla="*/ 29 w 59"/>
                  <a:gd name="T19" fmla="*/ 10 h 46"/>
                  <a:gd name="T20" fmla="*/ 29 w 59"/>
                  <a:gd name="T21" fmla="*/ 10 h 46"/>
                  <a:gd name="T22" fmla="*/ 20 w 59"/>
                  <a:gd name="T23" fmla="*/ 45 h 46"/>
                  <a:gd name="T24" fmla="*/ 20 w 59"/>
                  <a:gd name="T25" fmla="*/ 46 h 46"/>
                  <a:gd name="T26" fmla="*/ 19 w 59"/>
                  <a:gd name="T27" fmla="*/ 46 h 46"/>
                  <a:gd name="T28" fmla="*/ 18 w 59"/>
                  <a:gd name="T29" fmla="*/ 46 h 46"/>
                  <a:gd name="T30" fmla="*/ 16 w 59"/>
                  <a:gd name="T31" fmla="*/ 46 h 46"/>
                  <a:gd name="T32" fmla="*/ 14 w 59"/>
                  <a:gd name="T33" fmla="*/ 46 h 46"/>
                  <a:gd name="T34" fmla="*/ 13 w 59"/>
                  <a:gd name="T35" fmla="*/ 46 h 46"/>
                  <a:gd name="T36" fmla="*/ 12 w 59"/>
                  <a:gd name="T37" fmla="*/ 46 h 46"/>
                  <a:gd name="T38" fmla="*/ 12 w 59"/>
                  <a:gd name="T39" fmla="*/ 45 h 46"/>
                  <a:gd name="T40" fmla="*/ 0 w 59"/>
                  <a:gd name="T41" fmla="*/ 3 h 46"/>
                  <a:gd name="T42" fmla="*/ 0 w 59"/>
                  <a:gd name="T43" fmla="*/ 2 h 46"/>
                  <a:gd name="T44" fmla="*/ 0 w 59"/>
                  <a:gd name="T45" fmla="*/ 1 h 46"/>
                  <a:gd name="T46" fmla="*/ 1 w 59"/>
                  <a:gd name="T47" fmla="*/ 0 h 46"/>
                  <a:gd name="T48" fmla="*/ 3 w 59"/>
                  <a:gd name="T49" fmla="*/ 0 h 46"/>
                  <a:gd name="T50" fmla="*/ 4 w 59"/>
                  <a:gd name="T51" fmla="*/ 0 h 46"/>
                  <a:gd name="T52" fmla="*/ 5 w 59"/>
                  <a:gd name="T53" fmla="*/ 1 h 46"/>
                  <a:gd name="T54" fmla="*/ 6 w 59"/>
                  <a:gd name="T55" fmla="*/ 1 h 46"/>
                  <a:gd name="T56" fmla="*/ 6 w 59"/>
                  <a:gd name="T57" fmla="*/ 2 h 46"/>
                  <a:gd name="T58" fmla="*/ 16 w 59"/>
                  <a:gd name="T59" fmla="*/ 40 h 46"/>
                  <a:gd name="T60" fmla="*/ 16 w 59"/>
                  <a:gd name="T61" fmla="*/ 40 h 46"/>
                  <a:gd name="T62" fmla="*/ 26 w 59"/>
                  <a:gd name="T63" fmla="*/ 2 h 46"/>
                  <a:gd name="T64" fmla="*/ 26 w 59"/>
                  <a:gd name="T65" fmla="*/ 1 h 46"/>
                  <a:gd name="T66" fmla="*/ 27 w 59"/>
                  <a:gd name="T67" fmla="*/ 1 h 46"/>
                  <a:gd name="T68" fmla="*/ 28 w 59"/>
                  <a:gd name="T69" fmla="*/ 0 h 46"/>
                  <a:gd name="T70" fmla="*/ 29 w 59"/>
                  <a:gd name="T71" fmla="*/ 0 h 46"/>
                  <a:gd name="T72" fmla="*/ 31 w 59"/>
                  <a:gd name="T73" fmla="*/ 0 h 46"/>
                  <a:gd name="T74" fmla="*/ 32 w 59"/>
                  <a:gd name="T75" fmla="*/ 1 h 46"/>
                  <a:gd name="T76" fmla="*/ 32 w 59"/>
                  <a:gd name="T77" fmla="*/ 1 h 46"/>
                  <a:gd name="T78" fmla="*/ 33 w 59"/>
                  <a:gd name="T79" fmla="*/ 2 h 46"/>
                  <a:gd name="T80" fmla="*/ 43 w 59"/>
                  <a:gd name="T81" fmla="*/ 40 h 46"/>
                  <a:gd name="T82" fmla="*/ 43 w 59"/>
                  <a:gd name="T83" fmla="*/ 40 h 46"/>
                  <a:gd name="T84" fmla="*/ 53 w 59"/>
                  <a:gd name="T85" fmla="*/ 2 h 46"/>
                  <a:gd name="T86" fmla="*/ 53 w 59"/>
                  <a:gd name="T87" fmla="*/ 1 h 46"/>
                  <a:gd name="T88" fmla="*/ 54 w 59"/>
                  <a:gd name="T89" fmla="*/ 1 h 46"/>
                  <a:gd name="T90" fmla="*/ 55 w 59"/>
                  <a:gd name="T91" fmla="*/ 0 h 46"/>
                  <a:gd name="T92" fmla="*/ 56 w 59"/>
                  <a:gd name="T93" fmla="*/ 0 h 46"/>
                  <a:gd name="T94" fmla="*/ 58 w 59"/>
                  <a:gd name="T95" fmla="*/ 1 h 46"/>
                  <a:gd name="T96" fmla="*/ 59 w 59"/>
                  <a:gd name="T97" fmla="*/ 1 h 46"/>
                  <a:gd name="T98" fmla="*/ 59 w 59"/>
                  <a:gd name="T99" fmla="*/ 2 h 46"/>
                  <a:gd name="T100" fmla="*/ 59 w 59"/>
                  <a:gd name="T101" fmla="*/ 3 h 46"/>
                  <a:gd name="T102" fmla="*/ 47 w 59"/>
                  <a:gd name="T10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9" h="46">
                    <a:moveTo>
                      <a:pt x="47" y="45"/>
                    </a:moveTo>
                    <a:cubicBezTo>
                      <a:pt x="47" y="45"/>
                      <a:pt x="47" y="45"/>
                      <a:pt x="47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4" y="46"/>
                      <a:pt x="44" y="46"/>
                      <a:pt x="43" y="46"/>
                    </a:cubicBezTo>
                    <a:cubicBezTo>
                      <a:pt x="42" y="46"/>
                      <a:pt x="41" y="46"/>
                      <a:pt x="41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6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8" y="46"/>
                      <a:pt x="18" y="46"/>
                    </a:cubicBezTo>
                    <a:cubicBezTo>
                      <a:pt x="18" y="46"/>
                      <a:pt x="17" y="46"/>
                      <a:pt x="16" y="46"/>
                    </a:cubicBezTo>
                    <a:cubicBezTo>
                      <a:pt x="15" y="46"/>
                      <a:pt x="15" y="46"/>
                      <a:pt x="14" y="46"/>
                    </a:cubicBezTo>
                    <a:cubicBezTo>
                      <a:pt x="14" y="46"/>
                      <a:pt x="13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1"/>
                      <a:pt x="33" y="1"/>
                      <a:pt x="33" y="2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5" y="0"/>
                    </a:cubicBezTo>
                    <a:cubicBezTo>
                      <a:pt x="55" y="0"/>
                      <a:pt x="56" y="0"/>
                      <a:pt x="56" y="0"/>
                    </a:cubicBezTo>
                    <a:cubicBezTo>
                      <a:pt x="57" y="0"/>
                      <a:pt x="58" y="0"/>
                      <a:pt x="58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2"/>
                    </a:cubicBezTo>
                    <a:cubicBezTo>
                      <a:pt x="59" y="2"/>
                      <a:pt x="59" y="2"/>
                      <a:pt x="59" y="3"/>
                    </a:cubicBez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59" name="Freeform 580">
                <a:extLst>
                  <a:ext uri="{FF2B5EF4-FFF2-40B4-BE49-F238E27FC236}">
                    <a16:creationId xmlns:a16="http://schemas.microsoft.com/office/drawing/2014/main" id="{B8CA91B1-3C4B-4CC4-BF71-55E790884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" y="2994"/>
                <a:ext cx="5" cy="35"/>
              </a:xfrm>
              <a:custGeom>
                <a:avLst/>
                <a:gdLst>
                  <a:gd name="T0" fmla="*/ 6 w 6"/>
                  <a:gd name="T1" fmla="*/ 45 h 46"/>
                  <a:gd name="T2" fmla="*/ 5 w 6"/>
                  <a:gd name="T3" fmla="*/ 46 h 46"/>
                  <a:gd name="T4" fmla="*/ 5 w 6"/>
                  <a:gd name="T5" fmla="*/ 46 h 46"/>
                  <a:gd name="T6" fmla="*/ 4 w 6"/>
                  <a:gd name="T7" fmla="*/ 46 h 46"/>
                  <a:gd name="T8" fmla="*/ 3 w 6"/>
                  <a:gd name="T9" fmla="*/ 46 h 46"/>
                  <a:gd name="T10" fmla="*/ 1 w 6"/>
                  <a:gd name="T11" fmla="*/ 46 h 46"/>
                  <a:gd name="T12" fmla="*/ 0 w 6"/>
                  <a:gd name="T13" fmla="*/ 46 h 46"/>
                  <a:gd name="T14" fmla="*/ 0 w 6"/>
                  <a:gd name="T15" fmla="*/ 46 h 46"/>
                  <a:gd name="T16" fmla="*/ 0 w 6"/>
                  <a:gd name="T17" fmla="*/ 45 h 46"/>
                  <a:gd name="T18" fmla="*/ 0 w 6"/>
                  <a:gd name="T19" fmla="*/ 2 h 46"/>
                  <a:gd name="T20" fmla="*/ 0 w 6"/>
                  <a:gd name="T21" fmla="*/ 1 h 46"/>
                  <a:gd name="T22" fmla="*/ 0 w 6"/>
                  <a:gd name="T23" fmla="*/ 1 h 46"/>
                  <a:gd name="T24" fmla="*/ 1 w 6"/>
                  <a:gd name="T25" fmla="*/ 1 h 46"/>
                  <a:gd name="T26" fmla="*/ 3 w 6"/>
                  <a:gd name="T27" fmla="*/ 0 h 46"/>
                  <a:gd name="T28" fmla="*/ 4 w 6"/>
                  <a:gd name="T29" fmla="*/ 1 h 46"/>
                  <a:gd name="T30" fmla="*/ 5 w 6"/>
                  <a:gd name="T31" fmla="*/ 1 h 46"/>
                  <a:gd name="T32" fmla="*/ 5 w 6"/>
                  <a:gd name="T33" fmla="*/ 1 h 46"/>
                  <a:gd name="T34" fmla="*/ 6 w 6"/>
                  <a:gd name="T35" fmla="*/ 2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60" name="Freeform 581">
                <a:extLst>
                  <a:ext uri="{FF2B5EF4-FFF2-40B4-BE49-F238E27FC236}">
                    <a16:creationId xmlns:a16="http://schemas.microsoft.com/office/drawing/2014/main" id="{32699284-5A6B-470E-81C8-BA0F29EB3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" y="2995"/>
                <a:ext cx="26" cy="34"/>
              </a:xfrm>
              <a:custGeom>
                <a:avLst/>
                <a:gdLst>
                  <a:gd name="T0" fmla="*/ 34 w 34"/>
                  <a:gd name="T1" fmla="*/ 2 h 45"/>
                  <a:gd name="T2" fmla="*/ 34 w 34"/>
                  <a:gd name="T3" fmla="*/ 3 h 45"/>
                  <a:gd name="T4" fmla="*/ 34 w 34"/>
                  <a:gd name="T5" fmla="*/ 4 h 45"/>
                  <a:gd name="T6" fmla="*/ 33 w 34"/>
                  <a:gd name="T7" fmla="*/ 5 h 45"/>
                  <a:gd name="T8" fmla="*/ 33 w 34"/>
                  <a:gd name="T9" fmla="*/ 5 h 45"/>
                  <a:gd name="T10" fmla="*/ 20 w 34"/>
                  <a:gd name="T11" fmla="*/ 5 h 45"/>
                  <a:gd name="T12" fmla="*/ 20 w 34"/>
                  <a:gd name="T13" fmla="*/ 44 h 45"/>
                  <a:gd name="T14" fmla="*/ 20 w 34"/>
                  <a:gd name="T15" fmla="*/ 45 h 45"/>
                  <a:gd name="T16" fmla="*/ 20 w 34"/>
                  <a:gd name="T17" fmla="*/ 45 h 45"/>
                  <a:gd name="T18" fmla="*/ 19 w 34"/>
                  <a:gd name="T19" fmla="*/ 45 h 45"/>
                  <a:gd name="T20" fmla="*/ 17 w 34"/>
                  <a:gd name="T21" fmla="*/ 45 h 45"/>
                  <a:gd name="T22" fmla="*/ 16 w 34"/>
                  <a:gd name="T23" fmla="*/ 45 h 45"/>
                  <a:gd name="T24" fmla="*/ 15 w 34"/>
                  <a:gd name="T25" fmla="*/ 45 h 45"/>
                  <a:gd name="T26" fmla="*/ 14 w 34"/>
                  <a:gd name="T27" fmla="*/ 45 h 45"/>
                  <a:gd name="T28" fmla="*/ 14 w 34"/>
                  <a:gd name="T29" fmla="*/ 44 h 45"/>
                  <a:gd name="T30" fmla="*/ 14 w 34"/>
                  <a:gd name="T31" fmla="*/ 5 h 45"/>
                  <a:gd name="T32" fmla="*/ 1 w 34"/>
                  <a:gd name="T33" fmla="*/ 5 h 45"/>
                  <a:gd name="T34" fmla="*/ 1 w 34"/>
                  <a:gd name="T35" fmla="*/ 5 h 45"/>
                  <a:gd name="T36" fmla="*/ 0 w 34"/>
                  <a:gd name="T37" fmla="*/ 4 h 45"/>
                  <a:gd name="T38" fmla="*/ 0 w 34"/>
                  <a:gd name="T39" fmla="*/ 3 h 45"/>
                  <a:gd name="T40" fmla="*/ 0 w 34"/>
                  <a:gd name="T41" fmla="*/ 2 h 45"/>
                  <a:gd name="T42" fmla="*/ 0 w 34"/>
                  <a:gd name="T43" fmla="*/ 1 h 45"/>
                  <a:gd name="T44" fmla="*/ 0 w 34"/>
                  <a:gd name="T45" fmla="*/ 0 h 45"/>
                  <a:gd name="T46" fmla="*/ 1 w 34"/>
                  <a:gd name="T47" fmla="*/ 0 h 45"/>
                  <a:gd name="T48" fmla="*/ 1 w 34"/>
                  <a:gd name="T49" fmla="*/ 0 h 45"/>
                  <a:gd name="T50" fmla="*/ 33 w 34"/>
                  <a:gd name="T51" fmla="*/ 0 h 45"/>
                  <a:gd name="T52" fmla="*/ 33 w 34"/>
                  <a:gd name="T53" fmla="*/ 0 h 45"/>
                  <a:gd name="T54" fmla="*/ 34 w 34"/>
                  <a:gd name="T55" fmla="*/ 0 h 45"/>
                  <a:gd name="T56" fmla="*/ 34 w 34"/>
                  <a:gd name="T57" fmla="*/ 1 h 45"/>
                  <a:gd name="T58" fmla="*/ 34 w 34"/>
                  <a:gd name="T5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5">
                    <a:moveTo>
                      <a:pt x="34" y="2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8" y="45"/>
                      <a:pt x="18" y="45"/>
                      <a:pt x="17" y="45"/>
                    </a:cubicBezTo>
                    <a:cubicBezTo>
                      <a:pt x="17" y="45"/>
                      <a:pt x="16" y="45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4" y="45"/>
                      <a:pt x="14" y="44"/>
                      <a:pt x="14" y="4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61" name="Freeform 582">
                <a:extLst>
                  <a:ext uri="{FF2B5EF4-FFF2-40B4-BE49-F238E27FC236}">
                    <a16:creationId xmlns:a16="http://schemas.microsoft.com/office/drawing/2014/main" id="{25007B9D-A66E-443A-804B-885ADC03B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7" y="2995"/>
                <a:ext cx="23" cy="34"/>
              </a:xfrm>
              <a:custGeom>
                <a:avLst/>
                <a:gdLst>
                  <a:gd name="T0" fmla="*/ 30 w 30"/>
                  <a:gd name="T1" fmla="*/ 43 h 45"/>
                  <a:gd name="T2" fmla="*/ 30 w 30"/>
                  <a:gd name="T3" fmla="*/ 44 h 45"/>
                  <a:gd name="T4" fmla="*/ 30 w 30"/>
                  <a:gd name="T5" fmla="*/ 45 h 45"/>
                  <a:gd name="T6" fmla="*/ 29 w 30"/>
                  <a:gd name="T7" fmla="*/ 45 h 45"/>
                  <a:gd name="T8" fmla="*/ 29 w 30"/>
                  <a:gd name="T9" fmla="*/ 45 h 45"/>
                  <a:gd name="T10" fmla="*/ 2 w 30"/>
                  <a:gd name="T11" fmla="*/ 45 h 45"/>
                  <a:gd name="T12" fmla="*/ 0 w 30"/>
                  <a:gd name="T13" fmla="*/ 45 h 45"/>
                  <a:gd name="T14" fmla="*/ 0 w 30"/>
                  <a:gd name="T15" fmla="*/ 43 h 45"/>
                  <a:gd name="T16" fmla="*/ 0 w 30"/>
                  <a:gd name="T17" fmla="*/ 41 h 45"/>
                  <a:gd name="T18" fmla="*/ 0 w 30"/>
                  <a:gd name="T19" fmla="*/ 41 h 45"/>
                  <a:gd name="T20" fmla="*/ 0 w 30"/>
                  <a:gd name="T21" fmla="*/ 40 h 45"/>
                  <a:gd name="T22" fmla="*/ 1 w 30"/>
                  <a:gd name="T23" fmla="*/ 39 h 45"/>
                  <a:gd name="T24" fmla="*/ 1 w 30"/>
                  <a:gd name="T25" fmla="*/ 38 h 45"/>
                  <a:gd name="T26" fmla="*/ 22 w 30"/>
                  <a:gd name="T27" fmla="*/ 5 h 45"/>
                  <a:gd name="T28" fmla="*/ 2 w 30"/>
                  <a:gd name="T29" fmla="*/ 5 h 45"/>
                  <a:gd name="T30" fmla="*/ 1 w 30"/>
                  <a:gd name="T31" fmla="*/ 5 h 45"/>
                  <a:gd name="T32" fmla="*/ 1 w 30"/>
                  <a:gd name="T33" fmla="*/ 4 h 45"/>
                  <a:gd name="T34" fmla="*/ 0 w 30"/>
                  <a:gd name="T35" fmla="*/ 3 h 45"/>
                  <a:gd name="T36" fmla="*/ 0 w 30"/>
                  <a:gd name="T37" fmla="*/ 2 h 45"/>
                  <a:gd name="T38" fmla="*/ 0 w 30"/>
                  <a:gd name="T39" fmla="*/ 1 h 45"/>
                  <a:gd name="T40" fmla="*/ 1 w 30"/>
                  <a:gd name="T41" fmla="*/ 0 h 45"/>
                  <a:gd name="T42" fmla="*/ 1 w 30"/>
                  <a:gd name="T43" fmla="*/ 0 h 45"/>
                  <a:gd name="T44" fmla="*/ 2 w 30"/>
                  <a:gd name="T45" fmla="*/ 0 h 45"/>
                  <a:gd name="T46" fmla="*/ 27 w 30"/>
                  <a:gd name="T47" fmla="*/ 0 h 45"/>
                  <a:gd name="T48" fmla="*/ 28 w 30"/>
                  <a:gd name="T49" fmla="*/ 0 h 45"/>
                  <a:gd name="T50" fmla="*/ 29 w 30"/>
                  <a:gd name="T51" fmla="*/ 2 h 45"/>
                  <a:gd name="T52" fmla="*/ 29 w 30"/>
                  <a:gd name="T53" fmla="*/ 3 h 45"/>
                  <a:gd name="T54" fmla="*/ 29 w 30"/>
                  <a:gd name="T55" fmla="*/ 4 h 45"/>
                  <a:gd name="T56" fmla="*/ 29 w 30"/>
                  <a:gd name="T57" fmla="*/ 5 h 45"/>
                  <a:gd name="T58" fmla="*/ 28 w 30"/>
                  <a:gd name="T59" fmla="*/ 6 h 45"/>
                  <a:gd name="T60" fmla="*/ 27 w 30"/>
                  <a:gd name="T61" fmla="*/ 7 h 45"/>
                  <a:gd name="T62" fmla="*/ 6 w 30"/>
                  <a:gd name="T63" fmla="*/ 40 h 45"/>
                  <a:gd name="T64" fmla="*/ 29 w 30"/>
                  <a:gd name="T65" fmla="*/ 40 h 45"/>
                  <a:gd name="T66" fmla="*/ 30 w 30"/>
                  <a:gd name="T67" fmla="*/ 41 h 45"/>
                  <a:gd name="T68" fmla="*/ 30 w 30"/>
                  <a:gd name="T6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45">
                    <a:moveTo>
                      <a:pt x="30" y="43"/>
                    </a:moveTo>
                    <a:cubicBezTo>
                      <a:pt x="30" y="43"/>
                      <a:pt x="30" y="43"/>
                      <a:pt x="30" y="44"/>
                    </a:cubicBezTo>
                    <a:cubicBezTo>
                      <a:pt x="30" y="44"/>
                      <a:pt x="30" y="44"/>
                      <a:pt x="30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9"/>
                      <a:pt x="0" y="39"/>
                      <a:pt x="1" y="39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1"/>
                      <a:pt x="29" y="1"/>
                      <a:pt x="29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5"/>
                      <a:pt x="28" y="6"/>
                      <a:pt x="28" y="6"/>
                    </a:cubicBezTo>
                    <a:cubicBezTo>
                      <a:pt x="28" y="6"/>
                      <a:pt x="28" y="7"/>
                      <a:pt x="27" y="7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0" y="41"/>
                      <a:pt x="30" y="42"/>
                      <a:pt x="30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62" name="Freeform 583">
                <a:extLst>
                  <a:ext uri="{FF2B5EF4-FFF2-40B4-BE49-F238E27FC236}">
                    <a16:creationId xmlns:a16="http://schemas.microsoft.com/office/drawing/2014/main" id="{F45A8AFD-95A7-485E-BFD6-35B8E0E70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" y="2995"/>
                <a:ext cx="20" cy="34"/>
              </a:xfrm>
              <a:custGeom>
                <a:avLst/>
                <a:gdLst>
                  <a:gd name="T0" fmla="*/ 26 w 26"/>
                  <a:gd name="T1" fmla="*/ 43 h 45"/>
                  <a:gd name="T2" fmla="*/ 26 w 26"/>
                  <a:gd name="T3" fmla="*/ 44 h 45"/>
                  <a:gd name="T4" fmla="*/ 25 w 26"/>
                  <a:gd name="T5" fmla="*/ 45 h 45"/>
                  <a:gd name="T6" fmla="*/ 25 w 26"/>
                  <a:gd name="T7" fmla="*/ 45 h 45"/>
                  <a:gd name="T8" fmla="*/ 25 w 26"/>
                  <a:gd name="T9" fmla="*/ 45 h 45"/>
                  <a:gd name="T10" fmla="*/ 3 w 26"/>
                  <a:gd name="T11" fmla="*/ 45 h 45"/>
                  <a:gd name="T12" fmla="*/ 1 w 26"/>
                  <a:gd name="T13" fmla="*/ 45 h 45"/>
                  <a:gd name="T14" fmla="*/ 0 w 26"/>
                  <a:gd name="T15" fmla="*/ 43 h 45"/>
                  <a:gd name="T16" fmla="*/ 0 w 26"/>
                  <a:gd name="T17" fmla="*/ 2 h 45"/>
                  <a:gd name="T18" fmla="*/ 1 w 26"/>
                  <a:gd name="T19" fmla="*/ 0 h 45"/>
                  <a:gd name="T20" fmla="*/ 3 w 26"/>
                  <a:gd name="T21" fmla="*/ 0 h 45"/>
                  <a:gd name="T22" fmla="*/ 24 w 26"/>
                  <a:gd name="T23" fmla="*/ 0 h 45"/>
                  <a:gd name="T24" fmla="*/ 25 w 26"/>
                  <a:gd name="T25" fmla="*/ 0 h 45"/>
                  <a:gd name="T26" fmla="*/ 25 w 26"/>
                  <a:gd name="T27" fmla="*/ 0 h 45"/>
                  <a:gd name="T28" fmla="*/ 25 w 26"/>
                  <a:gd name="T29" fmla="*/ 1 h 45"/>
                  <a:gd name="T30" fmla="*/ 25 w 26"/>
                  <a:gd name="T31" fmla="*/ 2 h 45"/>
                  <a:gd name="T32" fmla="*/ 25 w 26"/>
                  <a:gd name="T33" fmla="*/ 3 h 45"/>
                  <a:gd name="T34" fmla="*/ 25 w 26"/>
                  <a:gd name="T35" fmla="*/ 4 h 45"/>
                  <a:gd name="T36" fmla="*/ 25 w 26"/>
                  <a:gd name="T37" fmla="*/ 5 h 45"/>
                  <a:gd name="T38" fmla="*/ 24 w 26"/>
                  <a:gd name="T39" fmla="*/ 5 h 45"/>
                  <a:gd name="T40" fmla="*/ 6 w 26"/>
                  <a:gd name="T41" fmla="*/ 5 h 45"/>
                  <a:gd name="T42" fmla="*/ 6 w 26"/>
                  <a:gd name="T43" fmla="*/ 19 h 45"/>
                  <a:gd name="T44" fmla="*/ 22 w 26"/>
                  <a:gd name="T45" fmla="*/ 19 h 45"/>
                  <a:gd name="T46" fmla="*/ 22 w 26"/>
                  <a:gd name="T47" fmla="*/ 19 h 45"/>
                  <a:gd name="T48" fmla="*/ 23 w 26"/>
                  <a:gd name="T49" fmla="*/ 20 h 45"/>
                  <a:gd name="T50" fmla="*/ 23 w 26"/>
                  <a:gd name="T51" fmla="*/ 20 h 45"/>
                  <a:gd name="T52" fmla="*/ 23 w 26"/>
                  <a:gd name="T53" fmla="*/ 21 h 45"/>
                  <a:gd name="T54" fmla="*/ 23 w 26"/>
                  <a:gd name="T55" fmla="*/ 23 h 45"/>
                  <a:gd name="T56" fmla="*/ 23 w 26"/>
                  <a:gd name="T57" fmla="*/ 23 h 45"/>
                  <a:gd name="T58" fmla="*/ 22 w 26"/>
                  <a:gd name="T59" fmla="*/ 24 h 45"/>
                  <a:gd name="T60" fmla="*/ 22 w 26"/>
                  <a:gd name="T61" fmla="*/ 24 h 45"/>
                  <a:gd name="T62" fmla="*/ 6 w 26"/>
                  <a:gd name="T63" fmla="*/ 24 h 45"/>
                  <a:gd name="T64" fmla="*/ 6 w 26"/>
                  <a:gd name="T65" fmla="*/ 40 h 45"/>
                  <a:gd name="T66" fmla="*/ 25 w 26"/>
                  <a:gd name="T67" fmla="*/ 40 h 45"/>
                  <a:gd name="T68" fmla="*/ 25 w 26"/>
                  <a:gd name="T69" fmla="*/ 40 h 45"/>
                  <a:gd name="T70" fmla="*/ 25 w 26"/>
                  <a:gd name="T71" fmla="*/ 41 h 45"/>
                  <a:gd name="T72" fmla="*/ 26 w 26"/>
                  <a:gd name="T73" fmla="*/ 41 h 45"/>
                  <a:gd name="T74" fmla="*/ 26 w 26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45">
                    <a:moveTo>
                      <a:pt x="26" y="43"/>
                    </a:moveTo>
                    <a:cubicBezTo>
                      <a:pt x="26" y="43"/>
                      <a:pt x="26" y="43"/>
                      <a:pt x="26" y="44"/>
                    </a:cubicBezTo>
                    <a:cubicBezTo>
                      <a:pt x="26" y="44"/>
                      <a:pt x="26" y="44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5"/>
                    </a:cubicBezTo>
                    <a:cubicBezTo>
                      <a:pt x="25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2"/>
                      <a:pt x="26" y="42"/>
                      <a:pt x="26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63" name="Freeform 584">
                <a:extLst>
                  <a:ext uri="{FF2B5EF4-FFF2-40B4-BE49-F238E27FC236}">
                    <a16:creationId xmlns:a16="http://schemas.microsoft.com/office/drawing/2014/main" id="{23D1E1A8-09D9-41B6-92C2-407220FE96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2" y="2995"/>
                <a:ext cx="23" cy="34"/>
              </a:xfrm>
              <a:custGeom>
                <a:avLst/>
                <a:gdLst>
                  <a:gd name="T0" fmla="*/ 30 w 30"/>
                  <a:gd name="T1" fmla="*/ 44 h 45"/>
                  <a:gd name="T2" fmla="*/ 30 w 30"/>
                  <a:gd name="T3" fmla="*/ 45 h 45"/>
                  <a:gd name="T4" fmla="*/ 29 w 30"/>
                  <a:gd name="T5" fmla="*/ 45 h 45"/>
                  <a:gd name="T6" fmla="*/ 28 w 30"/>
                  <a:gd name="T7" fmla="*/ 45 h 45"/>
                  <a:gd name="T8" fmla="*/ 27 w 30"/>
                  <a:gd name="T9" fmla="*/ 45 h 45"/>
                  <a:gd name="T10" fmla="*/ 25 w 30"/>
                  <a:gd name="T11" fmla="*/ 45 h 45"/>
                  <a:gd name="T12" fmla="*/ 24 w 30"/>
                  <a:gd name="T13" fmla="*/ 45 h 45"/>
                  <a:gd name="T14" fmla="*/ 24 w 30"/>
                  <a:gd name="T15" fmla="*/ 45 h 45"/>
                  <a:gd name="T16" fmla="*/ 23 w 30"/>
                  <a:gd name="T17" fmla="*/ 44 h 45"/>
                  <a:gd name="T18" fmla="*/ 19 w 30"/>
                  <a:gd name="T19" fmla="*/ 33 h 45"/>
                  <a:gd name="T20" fmla="*/ 18 w 30"/>
                  <a:gd name="T21" fmla="*/ 30 h 45"/>
                  <a:gd name="T22" fmla="*/ 16 w 30"/>
                  <a:gd name="T23" fmla="*/ 27 h 45"/>
                  <a:gd name="T24" fmla="*/ 13 w 30"/>
                  <a:gd name="T25" fmla="*/ 25 h 45"/>
                  <a:gd name="T26" fmla="*/ 10 w 30"/>
                  <a:gd name="T27" fmla="*/ 25 h 45"/>
                  <a:gd name="T28" fmla="*/ 6 w 30"/>
                  <a:gd name="T29" fmla="*/ 25 h 45"/>
                  <a:gd name="T30" fmla="*/ 6 w 30"/>
                  <a:gd name="T31" fmla="*/ 44 h 45"/>
                  <a:gd name="T32" fmla="*/ 5 w 30"/>
                  <a:gd name="T33" fmla="*/ 45 h 45"/>
                  <a:gd name="T34" fmla="*/ 5 w 30"/>
                  <a:gd name="T35" fmla="*/ 45 h 45"/>
                  <a:gd name="T36" fmla="*/ 4 w 30"/>
                  <a:gd name="T37" fmla="*/ 45 h 45"/>
                  <a:gd name="T38" fmla="*/ 3 w 30"/>
                  <a:gd name="T39" fmla="*/ 45 h 45"/>
                  <a:gd name="T40" fmla="*/ 1 w 30"/>
                  <a:gd name="T41" fmla="*/ 45 h 45"/>
                  <a:gd name="T42" fmla="*/ 0 w 30"/>
                  <a:gd name="T43" fmla="*/ 45 h 45"/>
                  <a:gd name="T44" fmla="*/ 0 w 30"/>
                  <a:gd name="T45" fmla="*/ 45 h 45"/>
                  <a:gd name="T46" fmla="*/ 0 w 30"/>
                  <a:gd name="T47" fmla="*/ 44 h 45"/>
                  <a:gd name="T48" fmla="*/ 0 w 30"/>
                  <a:gd name="T49" fmla="*/ 2 h 45"/>
                  <a:gd name="T50" fmla="*/ 0 w 30"/>
                  <a:gd name="T51" fmla="*/ 0 h 45"/>
                  <a:gd name="T52" fmla="*/ 2 w 30"/>
                  <a:gd name="T53" fmla="*/ 0 h 45"/>
                  <a:gd name="T54" fmla="*/ 12 w 30"/>
                  <a:gd name="T55" fmla="*/ 0 h 45"/>
                  <a:gd name="T56" fmla="*/ 14 w 30"/>
                  <a:gd name="T57" fmla="*/ 0 h 45"/>
                  <a:gd name="T58" fmla="*/ 16 w 30"/>
                  <a:gd name="T59" fmla="*/ 0 h 45"/>
                  <a:gd name="T60" fmla="*/ 21 w 30"/>
                  <a:gd name="T61" fmla="*/ 1 h 45"/>
                  <a:gd name="T62" fmla="*/ 24 w 30"/>
                  <a:gd name="T63" fmla="*/ 4 h 45"/>
                  <a:gd name="T64" fmla="*/ 27 w 30"/>
                  <a:gd name="T65" fmla="*/ 7 h 45"/>
                  <a:gd name="T66" fmla="*/ 27 w 30"/>
                  <a:gd name="T67" fmla="*/ 12 h 45"/>
                  <a:gd name="T68" fmla="*/ 27 w 30"/>
                  <a:gd name="T69" fmla="*/ 16 h 45"/>
                  <a:gd name="T70" fmla="*/ 25 w 30"/>
                  <a:gd name="T71" fmla="*/ 19 h 45"/>
                  <a:gd name="T72" fmla="*/ 22 w 30"/>
                  <a:gd name="T73" fmla="*/ 21 h 45"/>
                  <a:gd name="T74" fmla="*/ 18 w 30"/>
                  <a:gd name="T75" fmla="*/ 23 h 45"/>
                  <a:gd name="T76" fmla="*/ 20 w 30"/>
                  <a:gd name="T77" fmla="*/ 24 h 45"/>
                  <a:gd name="T78" fmla="*/ 22 w 30"/>
                  <a:gd name="T79" fmla="*/ 26 h 45"/>
                  <a:gd name="T80" fmla="*/ 24 w 30"/>
                  <a:gd name="T81" fmla="*/ 29 h 45"/>
                  <a:gd name="T82" fmla="*/ 25 w 30"/>
                  <a:gd name="T83" fmla="*/ 32 h 45"/>
                  <a:gd name="T84" fmla="*/ 29 w 30"/>
                  <a:gd name="T85" fmla="*/ 42 h 45"/>
                  <a:gd name="T86" fmla="*/ 30 w 30"/>
                  <a:gd name="T87" fmla="*/ 43 h 45"/>
                  <a:gd name="T88" fmla="*/ 30 w 30"/>
                  <a:gd name="T89" fmla="*/ 44 h 45"/>
                  <a:gd name="T90" fmla="*/ 21 w 30"/>
                  <a:gd name="T91" fmla="*/ 12 h 45"/>
                  <a:gd name="T92" fmla="*/ 20 w 30"/>
                  <a:gd name="T93" fmla="*/ 8 h 45"/>
                  <a:gd name="T94" fmla="*/ 16 w 30"/>
                  <a:gd name="T95" fmla="*/ 5 h 45"/>
                  <a:gd name="T96" fmla="*/ 14 w 30"/>
                  <a:gd name="T97" fmla="*/ 5 h 45"/>
                  <a:gd name="T98" fmla="*/ 11 w 30"/>
                  <a:gd name="T99" fmla="*/ 5 h 45"/>
                  <a:gd name="T100" fmla="*/ 6 w 30"/>
                  <a:gd name="T101" fmla="*/ 5 h 45"/>
                  <a:gd name="T102" fmla="*/ 6 w 30"/>
                  <a:gd name="T103" fmla="*/ 20 h 45"/>
                  <a:gd name="T104" fmla="*/ 12 w 30"/>
                  <a:gd name="T105" fmla="*/ 20 h 45"/>
                  <a:gd name="T106" fmla="*/ 16 w 30"/>
                  <a:gd name="T107" fmla="*/ 19 h 45"/>
                  <a:gd name="T108" fmla="*/ 19 w 30"/>
                  <a:gd name="T109" fmla="*/ 18 h 45"/>
                  <a:gd name="T110" fmla="*/ 20 w 30"/>
                  <a:gd name="T111" fmla="*/ 15 h 45"/>
                  <a:gd name="T112" fmla="*/ 21 w 30"/>
                  <a:gd name="T1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5">
                    <a:moveTo>
                      <a:pt x="30" y="44"/>
                    </a:moveTo>
                    <a:cubicBezTo>
                      <a:pt x="30" y="44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29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6" y="45"/>
                      <a:pt x="26" y="45"/>
                      <a:pt x="25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4"/>
                      <a:pt x="24" y="44"/>
                      <a:pt x="23" y="4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8" y="31"/>
                      <a:pt x="18" y="30"/>
                    </a:cubicBezTo>
                    <a:cubicBezTo>
                      <a:pt x="17" y="29"/>
                      <a:pt x="17" y="28"/>
                      <a:pt x="16" y="27"/>
                    </a:cubicBezTo>
                    <a:cubicBezTo>
                      <a:pt x="15" y="26"/>
                      <a:pt x="14" y="26"/>
                      <a:pt x="13" y="25"/>
                    </a:cubicBezTo>
                    <a:cubicBezTo>
                      <a:pt x="12" y="25"/>
                      <a:pt x="11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4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8" y="0"/>
                      <a:pt x="20" y="1"/>
                      <a:pt x="21" y="1"/>
                    </a:cubicBezTo>
                    <a:cubicBezTo>
                      <a:pt x="22" y="2"/>
                      <a:pt x="24" y="3"/>
                      <a:pt x="24" y="4"/>
                    </a:cubicBezTo>
                    <a:cubicBezTo>
                      <a:pt x="25" y="5"/>
                      <a:pt x="26" y="6"/>
                      <a:pt x="27" y="7"/>
                    </a:cubicBezTo>
                    <a:cubicBezTo>
                      <a:pt x="27" y="9"/>
                      <a:pt x="27" y="10"/>
                      <a:pt x="27" y="12"/>
                    </a:cubicBezTo>
                    <a:cubicBezTo>
                      <a:pt x="27" y="13"/>
                      <a:pt x="27" y="15"/>
                      <a:pt x="27" y="16"/>
                    </a:cubicBezTo>
                    <a:cubicBezTo>
                      <a:pt x="26" y="17"/>
                      <a:pt x="26" y="18"/>
                      <a:pt x="25" y="19"/>
                    </a:cubicBezTo>
                    <a:cubicBezTo>
                      <a:pt x="24" y="20"/>
                      <a:pt x="23" y="21"/>
                      <a:pt x="22" y="21"/>
                    </a:cubicBezTo>
                    <a:cubicBezTo>
                      <a:pt x="21" y="22"/>
                      <a:pt x="20" y="23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2" y="26"/>
                    </a:cubicBezTo>
                    <a:cubicBezTo>
                      <a:pt x="23" y="27"/>
                      <a:pt x="23" y="28"/>
                      <a:pt x="24" y="29"/>
                    </a:cubicBezTo>
                    <a:cubicBezTo>
                      <a:pt x="24" y="29"/>
                      <a:pt x="25" y="30"/>
                      <a:pt x="25" y="3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2"/>
                      <a:pt x="30" y="43"/>
                      <a:pt x="30" y="43"/>
                    </a:cubicBezTo>
                    <a:cubicBezTo>
                      <a:pt x="30" y="44"/>
                      <a:pt x="30" y="44"/>
                      <a:pt x="30" y="44"/>
                    </a:cubicBezTo>
                    <a:close/>
                    <a:moveTo>
                      <a:pt x="21" y="12"/>
                    </a:moveTo>
                    <a:cubicBezTo>
                      <a:pt x="21" y="10"/>
                      <a:pt x="20" y="9"/>
                      <a:pt x="20" y="8"/>
                    </a:cubicBezTo>
                    <a:cubicBezTo>
                      <a:pt x="19" y="6"/>
                      <a:pt x="18" y="6"/>
                      <a:pt x="16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5" y="20"/>
                      <a:pt x="16" y="19"/>
                    </a:cubicBezTo>
                    <a:cubicBezTo>
                      <a:pt x="17" y="19"/>
                      <a:pt x="18" y="18"/>
                      <a:pt x="19" y="18"/>
                    </a:cubicBezTo>
                    <a:cubicBezTo>
                      <a:pt x="19" y="17"/>
                      <a:pt x="20" y="16"/>
                      <a:pt x="20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64" name="Freeform 585">
                <a:extLst>
                  <a:ext uri="{FF2B5EF4-FFF2-40B4-BE49-F238E27FC236}">
                    <a16:creationId xmlns:a16="http://schemas.microsoft.com/office/drawing/2014/main" id="{D9F2E940-7F27-49FB-A01F-934DCEC54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2994"/>
                <a:ext cx="17" cy="35"/>
              </a:xfrm>
              <a:custGeom>
                <a:avLst/>
                <a:gdLst>
                  <a:gd name="T0" fmla="*/ 23 w 23"/>
                  <a:gd name="T1" fmla="*/ 43 h 46"/>
                  <a:gd name="T2" fmla="*/ 23 w 23"/>
                  <a:gd name="T3" fmla="*/ 45 h 46"/>
                  <a:gd name="T4" fmla="*/ 23 w 23"/>
                  <a:gd name="T5" fmla="*/ 45 h 46"/>
                  <a:gd name="T6" fmla="*/ 23 w 23"/>
                  <a:gd name="T7" fmla="*/ 46 h 46"/>
                  <a:gd name="T8" fmla="*/ 22 w 23"/>
                  <a:gd name="T9" fmla="*/ 46 h 46"/>
                  <a:gd name="T10" fmla="*/ 2 w 23"/>
                  <a:gd name="T11" fmla="*/ 46 h 46"/>
                  <a:gd name="T12" fmla="*/ 0 w 23"/>
                  <a:gd name="T13" fmla="*/ 46 h 46"/>
                  <a:gd name="T14" fmla="*/ 0 w 23"/>
                  <a:gd name="T15" fmla="*/ 44 h 46"/>
                  <a:gd name="T16" fmla="*/ 0 w 23"/>
                  <a:gd name="T17" fmla="*/ 2 h 46"/>
                  <a:gd name="T18" fmla="*/ 0 w 23"/>
                  <a:gd name="T19" fmla="*/ 1 h 46"/>
                  <a:gd name="T20" fmla="*/ 0 w 23"/>
                  <a:gd name="T21" fmla="*/ 1 h 46"/>
                  <a:gd name="T22" fmla="*/ 1 w 23"/>
                  <a:gd name="T23" fmla="*/ 1 h 46"/>
                  <a:gd name="T24" fmla="*/ 3 w 23"/>
                  <a:gd name="T25" fmla="*/ 0 h 46"/>
                  <a:gd name="T26" fmla="*/ 4 w 23"/>
                  <a:gd name="T27" fmla="*/ 1 h 46"/>
                  <a:gd name="T28" fmla="*/ 5 w 23"/>
                  <a:gd name="T29" fmla="*/ 1 h 46"/>
                  <a:gd name="T30" fmla="*/ 6 w 23"/>
                  <a:gd name="T31" fmla="*/ 1 h 46"/>
                  <a:gd name="T32" fmla="*/ 6 w 23"/>
                  <a:gd name="T33" fmla="*/ 2 h 46"/>
                  <a:gd name="T34" fmla="*/ 6 w 23"/>
                  <a:gd name="T35" fmla="*/ 41 h 46"/>
                  <a:gd name="T36" fmla="*/ 22 w 23"/>
                  <a:gd name="T37" fmla="*/ 41 h 46"/>
                  <a:gd name="T38" fmla="*/ 23 w 23"/>
                  <a:gd name="T39" fmla="*/ 41 h 46"/>
                  <a:gd name="T40" fmla="*/ 23 w 23"/>
                  <a:gd name="T41" fmla="*/ 41 h 46"/>
                  <a:gd name="T42" fmla="*/ 23 w 23"/>
                  <a:gd name="T43" fmla="*/ 42 h 46"/>
                  <a:gd name="T44" fmla="*/ 23 w 23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46">
                    <a:moveTo>
                      <a:pt x="23" y="43"/>
                    </a:moveTo>
                    <a:cubicBezTo>
                      <a:pt x="23" y="44"/>
                      <a:pt x="23" y="44"/>
                      <a:pt x="23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3"/>
                      <a:pt x="23" y="43"/>
                      <a:pt x="23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65" name="Freeform 586">
                <a:extLst>
                  <a:ext uri="{FF2B5EF4-FFF2-40B4-BE49-F238E27FC236}">
                    <a16:creationId xmlns:a16="http://schemas.microsoft.com/office/drawing/2014/main" id="{4D6D5D4E-0D6F-4572-947F-A50E125067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50" y="2994"/>
                <a:ext cx="30" cy="35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5 w 39"/>
                  <a:gd name="T11" fmla="*/ 46 h 46"/>
                  <a:gd name="T12" fmla="*/ 34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6 w 39"/>
                  <a:gd name="T27" fmla="*/ 46 h 46"/>
                  <a:gd name="T28" fmla="*/ 5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6 w 39"/>
                  <a:gd name="T41" fmla="*/ 2 h 46"/>
                  <a:gd name="T42" fmla="*/ 16 w 39"/>
                  <a:gd name="T43" fmla="*/ 1 h 46"/>
                  <a:gd name="T44" fmla="*/ 17 w 39"/>
                  <a:gd name="T45" fmla="*/ 1 h 46"/>
                  <a:gd name="T46" fmla="*/ 18 w 39"/>
                  <a:gd name="T47" fmla="*/ 0 h 46"/>
                  <a:gd name="T48" fmla="*/ 20 w 39"/>
                  <a:gd name="T49" fmla="*/ 0 h 46"/>
                  <a:gd name="T50" fmla="*/ 21 w 39"/>
                  <a:gd name="T51" fmla="*/ 0 h 46"/>
                  <a:gd name="T52" fmla="*/ 23 w 39"/>
                  <a:gd name="T53" fmla="*/ 1 h 46"/>
                  <a:gd name="T54" fmla="*/ 23 w 39"/>
                  <a:gd name="T55" fmla="*/ 1 h 46"/>
                  <a:gd name="T56" fmla="*/ 24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2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66" name="Freeform 587">
                <a:extLst>
                  <a:ext uri="{FF2B5EF4-FFF2-40B4-BE49-F238E27FC236}">
                    <a16:creationId xmlns:a16="http://schemas.microsoft.com/office/drawing/2014/main" id="{61CE878D-ECFC-4B82-9341-29C924E52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" y="2995"/>
                <a:ext cx="25" cy="34"/>
              </a:xfrm>
              <a:custGeom>
                <a:avLst/>
                <a:gdLst>
                  <a:gd name="T0" fmla="*/ 34 w 34"/>
                  <a:gd name="T1" fmla="*/ 43 h 45"/>
                  <a:gd name="T2" fmla="*/ 34 w 34"/>
                  <a:gd name="T3" fmla="*/ 44 h 45"/>
                  <a:gd name="T4" fmla="*/ 33 w 34"/>
                  <a:gd name="T5" fmla="*/ 45 h 45"/>
                  <a:gd name="T6" fmla="*/ 32 w 34"/>
                  <a:gd name="T7" fmla="*/ 45 h 45"/>
                  <a:gd name="T8" fmla="*/ 31 w 34"/>
                  <a:gd name="T9" fmla="*/ 45 h 45"/>
                  <a:gd name="T10" fmla="*/ 29 w 34"/>
                  <a:gd name="T11" fmla="*/ 45 h 45"/>
                  <a:gd name="T12" fmla="*/ 28 w 34"/>
                  <a:gd name="T13" fmla="*/ 45 h 45"/>
                  <a:gd name="T14" fmla="*/ 26 w 34"/>
                  <a:gd name="T15" fmla="*/ 44 h 45"/>
                  <a:gd name="T16" fmla="*/ 25 w 34"/>
                  <a:gd name="T17" fmla="*/ 43 h 45"/>
                  <a:gd name="T18" fmla="*/ 24 w 34"/>
                  <a:gd name="T19" fmla="*/ 41 h 45"/>
                  <a:gd name="T20" fmla="*/ 10 w 34"/>
                  <a:gd name="T21" fmla="*/ 15 h 45"/>
                  <a:gd name="T22" fmla="*/ 8 w 34"/>
                  <a:gd name="T23" fmla="*/ 11 h 45"/>
                  <a:gd name="T24" fmla="*/ 6 w 34"/>
                  <a:gd name="T25" fmla="*/ 6 h 45"/>
                  <a:gd name="T26" fmla="*/ 6 w 34"/>
                  <a:gd name="T27" fmla="*/ 6 h 45"/>
                  <a:gd name="T28" fmla="*/ 6 w 34"/>
                  <a:gd name="T29" fmla="*/ 12 h 45"/>
                  <a:gd name="T30" fmla="*/ 6 w 34"/>
                  <a:gd name="T31" fmla="*/ 17 h 45"/>
                  <a:gd name="T32" fmla="*/ 6 w 34"/>
                  <a:gd name="T33" fmla="*/ 44 h 45"/>
                  <a:gd name="T34" fmla="*/ 6 w 34"/>
                  <a:gd name="T35" fmla="*/ 45 h 45"/>
                  <a:gd name="T36" fmla="*/ 5 w 34"/>
                  <a:gd name="T37" fmla="*/ 45 h 45"/>
                  <a:gd name="T38" fmla="*/ 4 w 34"/>
                  <a:gd name="T39" fmla="*/ 45 h 45"/>
                  <a:gd name="T40" fmla="*/ 3 w 34"/>
                  <a:gd name="T41" fmla="*/ 45 h 45"/>
                  <a:gd name="T42" fmla="*/ 1 w 34"/>
                  <a:gd name="T43" fmla="*/ 45 h 45"/>
                  <a:gd name="T44" fmla="*/ 0 w 34"/>
                  <a:gd name="T45" fmla="*/ 45 h 45"/>
                  <a:gd name="T46" fmla="*/ 0 w 34"/>
                  <a:gd name="T47" fmla="*/ 45 h 45"/>
                  <a:gd name="T48" fmla="*/ 0 w 34"/>
                  <a:gd name="T49" fmla="*/ 44 h 45"/>
                  <a:gd name="T50" fmla="*/ 0 w 34"/>
                  <a:gd name="T51" fmla="*/ 2 h 45"/>
                  <a:gd name="T52" fmla="*/ 0 w 34"/>
                  <a:gd name="T53" fmla="*/ 0 h 45"/>
                  <a:gd name="T54" fmla="*/ 2 w 34"/>
                  <a:gd name="T55" fmla="*/ 0 h 45"/>
                  <a:gd name="T56" fmla="*/ 5 w 34"/>
                  <a:gd name="T57" fmla="*/ 0 h 45"/>
                  <a:gd name="T58" fmla="*/ 7 w 34"/>
                  <a:gd name="T59" fmla="*/ 0 h 45"/>
                  <a:gd name="T60" fmla="*/ 8 w 34"/>
                  <a:gd name="T61" fmla="*/ 0 h 45"/>
                  <a:gd name="T62" fmla="*/ 9 w 34"/>
                  <a:gd name="T63" fmla="*/ 2 h 45"/>
                  <a:gd name="T64" fmla="*/ 10 w 34"/>
                  <a:gd name="T65" fmla="*/ 3 h 45"/>
                  <a:gd name="T66" fmla="*/ 21 w 34"/>
                  <a:gd name="T67" fmla="*/ 23 h 45"/>
                  <a:gd name="T68" fmla="*/ 23 w 34"/>
                  <a:gd name="T69" fmla="*/ 27 h 45"/>
                  <a:gd name="T70" fmla="*/ 25 w 34"/>
                  <a:gd name="T71" fmla="*/ 30 h 45"/>
                  <a:gd name="T72" fmla="*/ 26 w 34"/>
                  <a:gd name="T73" fmla="*/ 34 h 45"/>
                  <a:gd name="T74" fmla="*/ 28 w 34"/>
                  <a:gd name="T75" fmla="*/ 37 h 45"/>
                  <a:gd name="T76" fmla="*/ 28 w 34"/>
                  <a:gd name="T77" fmla="*/ 37 h 45"/>
                  <a:gd name="T78" fmla="*/ 28 w 34"/>
                  <a:gd name="T79" fmla="*/ 31 h 45"/>
                  <a:gd name="T80" fmla="*/ 28 w 34"/>
                  <a:gd name="T81" fmla="*/ 25 h 45"/>
                  <a:gd name="T82" fmla="*/ 28 w 34"/>
                  <a:gd name="T83" fmla="*/ 1 h 45"/>
                  <a:gd name="T84" fmla="*/ 28 w 34"/>
                  <a:gd name="T85" fmla="*/ 0 h 45"/>
                  <a:gd name="T86" fmla="*/ 29 w 34"/>
                  <a:gd name="T87" fmla="*/ 0 h 45"/>
                  <a:gd name="T88" fmla="*/ 30 w 34"/>
                  <a:gd name="T89" fmla="*/ 0 h 45"/>
                  <a:gd name="T90" fmla="*/ 31 w 34"/>
                  <a:gd name="T91" fmla="*/ 0 h 45"/>
                  <a:gd name="T92" fmla="*/ 32 w 34"/>
                  <a:gd name="T93" fmla="*/ 0 h 45"/>
                  <a:gd name="T94" fmla="*/ 33 w 34"/>
                  <a:gd name="T95" fmla="*/ 0 h 45"/>
                  <a:gd name="T96" fmla="*/ 34 w 34"/>
                  <a:gd name="T97" fmla="*/ 0 h 45"/>
                  <a:gd name="T98" fmla="*/ 34 w 34"/>
                  <a:gd name="T99" fmla="*/ 1 h 45"/>
                  <a:gd name="T100" fmla="*/ 34 w 34"/>
                  <a:gd name="T10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5">
                    <a:moveTo>
                      <a:pt x="34" y="43"/>
                    </a:moveTo>
                    <a:cubicBezTo>
                      <a:pt x="34" y="43"/>
                      <a:pt x="34" y="43"/>
                      <a:pt x="34" y="44"/>
                    </a:cubicBezTo>
                    <a:cubicBezTo>
                      <a:pt x="34" y="44"/>
                      <a:pt x="33" y="44"/>
                      <a:pt x="33" y="45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8" y="45"/>
                      <a:pt x="28" y="45"/>
                    </a:cubicBezTo>
                    <a:cubicBezTo>
                      <a:pt x="27" y="45"/>
                      <a:pt x="27" y="45"/>
                      <a:pt x="26" y="44"/>
                    </a:cubicBezTo>
                    <a:cubicBezTo>
                      <a:pt x="26" y="44"/>
                      <a:pt x="26" y="44"/>
                      <a:pt x="25" y="43"/>
                    </a:cubicBezTo>
                    <a:cubicBezTo>
                      <a:pt x="25" y="42"/>
                      <a:pt x="24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3"/>
                      <a:pt x="8" y="12"/>
                      <a:pt x="8" y="11"/>
                    </a:cubicBezTo>
                    <a:cubicBezTo>
                      <a:pt x="7" y="9"/>
                      <a:pt x="6" y="8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3"/>
                      <a:pt x="6" y="15"/>
                      <a:pt x="6" y="1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4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5"/>
                      <a:pt x="22" y="26"/>
                      <a:pt x="23" y="27"/>
                    </a:cubicBezTo>
                    <a:cubicBezTo>
                      <a:pt x="24" y="28"/>
                      <a:pt x="24" y="29"/>
                      <a:pt x="25" y="30"/>
                    </a:cubicBezTo>
                    <a:cubicBezTo>
                      <a:pt x="25" y="31"/>
                      <a:pt x="26" y="33"/>
                      <a:pt x="26" y="34"/>
                    </a:cubicBezTo>
                    <a:cubicBezTo>
                      <a:pt x="27" y="35"/>
                      <a:pt x="27" y="36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5"/>
                      <a:pt x="28" y="33"/>
                      <a:pt x="28" y="31"/>
                    </a:cubicBezTo>
                    <a:cubicBezTo>
                      <a:pt x="28" y="29"/>
                      <a:pt x="28" y="27"/>
                      <a:pt x="28" y="25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67" name="Freeform 588">
                <a:extLst>
                  <a:ext uri="{FF2B5EF4-FFF2-40B4-BE49-F238E27FC236}">
                    <a16:creationId xmlns:a16="http://schemas.microsoft.com/office/drawing/2014/main" id="{27AD90A4-0949-4DC1-8EAC-BCB7D4677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0" y="2995"/>
                <a:ext cx="27" cy="34"/>
              </a:xfrm>
              <a:custGeom>
                <a:avLst/>
                <a:gdLst>
                  <a:gd name="T0" fmla="*/ 35 w 35"/>
                  <a:gd name="T1" fmla="*/ 22 h 45"/>
                  <a:gd name="T2" fmla="*/ 34 w 35"/>
                  <a:gd name="T3" fmla="*/ 32 h 45"/>
                  <a:gd name="T4" fmla="*/ 29 w 35"/>
                  <a:gd name="T5" fmla="*/ 39 h 45"/>
                  <a:gd name="T6" fmla="*/ 22 w 35"/>
                  <a:gd name="T7" fmla="*/ 44 h 45"/>
                  <a:gd name="T8" fmla="*/ 12 w 35"/>
                  <a:gd name="T9" fmla="*/ 45 h 45"/>
                  <a:gd name="T10" fmla="*/ 2 w 35"/>
                  <a:gd name="T11" fmla="*/ 45 h 45"/>
                  <a:gd name="T12" fmla="*/ 1 w 35"/>
                  <a:gd name="T13" fmla="*/ 45 h 45"/>
                  <a:gd name="T14" fmla="*/ 0 w 35"/>
                  <a:gd name="T15" fmla="*/ 43 h 45"/>
                  <a:gd name="T16" fmla="*/ 0 w 35"/>
                  <a:gd name="T17" fmla="*/ 2 h 45"/>
                  <a:gd name="T18" fmla="*/ 1 w 35"/>
                  <a:gd name="T19" fmla="*/ 0 h 45"/>
                  <a:gd name="T20" fmla="*/ 2 w 35"/>
                  <a:gd name="T21" fmla="*/ 0 h 45"/>
                  <a:gd name="T22" fmla="*/ 13 w 35"/>
                  <a:gd name="T23" fmla="*/ 0 h 45"/>
                  <a:gd name="T24" fmla="*/ 23 w 35"/>
                  <a:gd name="T25" fmla="*/ 1 h 45"/>
                  <a:gd name="T26" fmla="*/ 29 w 35"/>
                  <a:gd name="T27" fmla="*/ 6 h 45"/>
                  <a:gd name="T28" fmla="*/ 34 w 35"/>
                  <a:gd name="T29" fmla="*/ 12 h 45"/>
                  <a:gd name="T30" fmla="*/ 35 w 35"/>
                  <a:gd name="T31" fmla="*/ 22 h 45"/>
                  <a:gd name="T32" fmla="*/ 29 w 35"/>
                  <a:gd name="T33" fmla="*/ 22 h 45"/>
                  <a:gd name="T34" fmla="*/ 28 w 35"/>
                  <a:gd name="T35" fmla="*/ 15 h 45"/>
                  <a:gd name="T36" fmla="*/ 25 w 35"/>
                  <a:gd name="T37" fmla="*/ 10 h 45"/>
                  <a:gd name="T38" fmla="*/ 20 w 35"/>
                  <a:gd name="T39" fmla="*/ 6 h 45"/>
                  <a:gd name="T40" fmla="*/ 12 w 35"/>
                  <a:gd name="T41" fmla="*/ 5 h 45"/>
                  <a:gd name="T42" fmla="*/ 6 w 35"/>
                  <a:gd name="T43" fmla="*/ 5 h 45"/>
                  <a:gd name="T44" fmla="*/ 6 w 35"/>
                  <a:gd name="T45" fmla="*/ 40 h 45"/>
                  <a:gd name="T46" fmla="*/ 12 w 35"/>
                  <a:gd name="T47" fmla="*/ 40 h 45"/>
                  <a:gd name="T48" fmla="*/ 20 w 35"/>
                  <a:gd name="T49" fmla="*/ 39 h 45"/>
                  <a:gd name="T50" fmla="*/ 25 w 35"/>
                  <a:gd name="T51" fmla="*/ 36 h 45"/>
                  <a:gd name="T52" fmla="*/ 28 w 35"/>
                  <a:gd name="T53" fmla="*/ 30 h 45"/>
                  <a:gd name="T54" fmla="*/ 29 w 35"/>
                  <a:gd name="T5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5">
                    <a:moveTo>
                      <a:pt x="35" y="22"/>
                    </a:moveTo>
                    <a:cubicBezTo>
                      <a:pt x="35" y="26"/>
                      <a:pt x="35" y="29"/>
                      <a:pt x="34" y="32"/>
                    </a:cubicBezTo>
                    <a:cubicBezTo>
                      <a:pt x="33" y="35"/>
                      <a:pt x="31" y="37"/>
                      <a:pt x="29" y="39"/>
                    </a:cubicBezTo>
                    <a:cubicBezTo>
                      <a:pt x="27" y="41"/>
                      <a:pt x="25" y="43"/>
                      <a:pt x="22" y="44"/>
                    </a:cubicBezTo>
                    <a:cubicBezTo>
                      <a:pt x="19" y="45"/>
                      <a:pt x="16" y="45"/>
                      <a:pt x="1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0"/>
                      <a:pt x="20" y="0"/>
                      <a:pt x="23" y="1"/>
                    </a:cubicBezTo>
                    <a:cubicBezTo>
                      <a:pt x="25" y="2"/>
                      <a:pt x="28" y="4"/>
                      <a:pt x="29" y="6"/>
                    </a:cubicBezTo>
                    <a:cubicBezTo>
                      <a:pt x="31" y="7"/>
                      <a:pt x="33" y="10"/>
                      <a:pt x="34" y="12"/>
                    </a:cubicBezTo>
                    <a:cubicBezTo>
                      <a:pt x="35" y="15"/>
                      <a:pt x="35" y="18"/>
                      <a:pt x="35" y="22"/>
                    </a:cubicBezTo>
                    <a:close/>
                    <a:moveTo>
                      <a:pt x="29" y="22"/>
                    </a:moveTo>
                    <a:cubicBezTo>
                      <a:pt x="29" y="19"/>
                      <a:pt x="28" y="17"/>
                      <a:pt x="28" y="15"/>
                    </a:cubicBezTo>
                    <a:cubicBezTo>
                      <a:pt x="27" y="13"/>
                      <a:pt x="26" y="11"/>
                      <a:pt x="25" y="10"/>
                    </a:cubicBezTo>
                    <a:cubicBezTo>
                      <a:pt x="24" y="8"/>
                      <a:pt x="22" y="7"/>
                      <a:pt x="20" y="6"/>
                    </a:cubicBezTo>
                    <a:cubicBezTo>
                      <a:pt x="18" y="5"/>
                      <a:pt x="15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5" y="40"/>
                      <a:pt x="18" y="40"/>
                      <a:pt x="20" y="39"/>
                    </a:cubicBezTo>
                    <a:cubicBezTo>
                      <a:pt x="22" y="38"/>
                      <a:pt x="23" y="37"/>
                      <a:pt x="25" y="36"/>
                    </a:cubicBezTo>
                    <a:cubicBezTo>
                      <a:pt x="26" y="34"/>
                      <a:pt x="27" y="32"/>
                      <a:pt x="28" y="30"/>
                    </a:cubicBezTo>
                    <a:cubicBezTo>
                      <a:pt x="28" y="28"/>
                      <a:pt x="29" y="25"/>
                      <a:pt x="29" y="2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68" name="Freeform 589">
                <a:extLst>
                  <a:ext uri="{FF2B5EF4-FFF2-40B4-BE49-F238E27FC236}">
                    <a16:creationId xmlns:a16="http://schemas.microsoft.com/office/drawing/2014/main" id="{80D47767-AD1D-41AD-AE6E-669985B7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" y="3372"/>
                <a:ext cx="37" cy="35"/>
              </a:xfrm>
              <a:custGeom>
                <a:avLst/>
                <a:gdLst>
                  <a:gd name="T0" fmla="*/ 49 w 49"/>
                  <a:gd name="T1" fmla="*/ 45 h 46"/>
                  <a:gd name="T2" fmla="*/ 49 w 49"/>
                  <a:gd name="T3" fmla="*/ 45 h 46"/>
                  <a:gd name="T4" fmla="*/ 49 w 49"/>
                  <a:gd name="T5" fmla="*/ 45 h 46"/>
                  <a:gd name="T6" fmla="*/ 48 w 49"/>
                  <a:gd name="T7" fmla="*/ 46 h 46"/>
                  <a:gd name="T8" fmla="*/ 46 w 49"/>
                  <a:gd name="T9" fmla="*/ 46 h 46"/>
                  <a:gd name="T10" fmla="*/ 45 w 49"/>
                  <a:gd name="T11" fmla="*/ 46 h 46"/>
                  <a:gd name="T12" fmla="*/ 44 w 49"/>
                  <a:gd name="T13" fmla="*/ 45 h 46"/>
                  <a:gd name="T14" fmla="*/ 43 w 49"/>
                  <a:gd name="T15" fmla="*/ 45 h 46"/>
                  <a:gd name="T16" fmla="*/ 43 w 49"/>
                  <a:gd name="T17" fmla="*/ 45 h 46"/>
                  <a:gd name="T18" fmla="*/ 43 w 49"/>
                  <a:gd name="T19" fmla="*/ 5 h 46"/>
                  <a:gd name="T20" fmla="*/ 43 w 49"/>
                  <a:gd name="T21" fmla="*/ 5 h 46"/>
                  <a:gd name="T22" fmla="*/ 27 w 49"/>
                  <a:gd name="T23" fmla="*/ 45 h 46"/>
                  <a:gd name="T24" fmla="*/ 27 w 49"/>
                  <a:gd name="T25" fmla="*/ 45 h 46"/>
                  <a:gd name="T26" fmla="*/ 26 w 49"/>
                  <a:gd name="T27" fmla="*/ 45 h 46"/>
                  <a:gd name="T28" fmla="*/ 25 w 49"/>
                  <a:gd name="T29" fmla="*/ 46 h 46"/>
                  <a:gd name="T30" fmla="*/ 24 w 49"/>
                  <a:gd name="T31" fmla="*/ 46 h 46"/>
                  <a:gd name="T32" fmla="*/ 23 w 49"/>
                  <a:gd name="T33" fmla="*/ 46 h 46"/>
                  <a:gd name="T34" fmla="*/ 22 w 49"/>
                  <a:gd name="T35" fmla="*/ 45 h 46"/>
                  <a:gd name="T36" fmla="*/ 21 w 49"/>
                  <a:gd name="T37" fmla="*/ 45 h 46"/>
                  <a:gd name="T38" fmla="*/ 21 w 49"/>
                  <a:gd name="T39" fmla="*/ 45 h 46"/>
                  <a:gd name="T40" fmla="*/ 6 w 49"/>
                  <a:gd name="T41" fmla="*/ 5 h 46"/>
                  <a:gd name="T42" fmla="*/ 6 w 49"/>
                  <a:gd name="T43" fmla="*/ 5 h 46"/>
                  <a:gd name="T44" fmla="*/ 6 w 49"/>
                  <a:gd name="T45" fmla="*/ 45 h 46"/>
                  <a:gd name="T46" fmla="*/ 6 w 49"/>
                  <a:gd name="T47" fmla="*/ 45 h 46"/>
                  <a:gd name="T48" fmla="*/ 5 w 49"/>
                  <a:gd name="T49" fmla="*/ 45 h 46"/>
                  <a:gd name="T50" fmla="*/ 4 w 49"/>
                  <a:gd name="T51" fmla="*/ 46 h 46"/>
                  <a:gd name="T52" fmla="*/ 3 w 49"/>
                  <a:gd name="T53" fmla="*/ 46 h 46"/>
                  <a:gd name="T54" fmla="*/ 1 w 49"/>
                  <a:gd name="T55" fmla="*/ 46 h 46"/>
                  <a:gd name="T56" fmla="*/ 0 w 49"/>
                  <a:gd name="T57" fmla="*/ 45 h 46"/>
                  <a:gd name="T58" fmla="*/ 0 w 49"/>
                  <a:gd name="T59" fmla="*/ 45 h 46"/>
                  <a:gd name="T60" fmla="*/ 0 w 49"/>
                  <a:gd name="T61" fmla="*/ 45 h 46"/>
                  <a:gd name="T62" fmla="*/ 0 w 49"/>
                  <a:gd name="T63" fmla="*/ 3 h 46"/>
                  <a:gd name="T64" fmla="*/ 1 w 49"/>
                  <a:gd name="T65" fmla="*/ 1 h 46"/>
                  <a:gd name="T66" fmla="*/ 2 w 49"/>
                  <a:gd name="T67" fmla="*/ 0 h 46"/>
                  <a:gd name="T68" fmla="*/ 6 w 49"/>
                  <a:gd name="T69" fmla="*/ 0 h 46"/>
                  <a:gd name="T70" fmla="*/ 8 w 49"/>
                  <a:gd name="T71" fmla="*/ 0 h 46"/>
                  <a:gd name="T72" fmla="*/ 10 w 49"/>
                  <a:gd name="T73" fmla="*/ 1 h 46"/>
                  <a:gd name="T74" fmla="*/ 11 w 49"/>
                  <a:gd name="T75" fmla="*/ 2 h 46"/>
                  <a:gd name="T76" fmla="*/ 11 w 49"/>
                  <a:gd name="T77" fmla="*/ 4 h 46"/>
                  <a:gd name="T78" fmla="*/ 24 w 49"/>
                  <a:gd name="T79" fmla="*/ 37 h 46"/>
                  <a:gd name="T80" fmla="*/ 25 w 49"/>
                  <a:gd name="T81" fmla="*/ 37 h 46"/>
                  <a:gd name="T82" fmla="*/ 38 w 49"/>
                  <a:gd name="T83" fmla="*/ 4 h 46"/>
                  <a:gd name="T84" fmla="*/ 39 w 49"/>
                  <a:gd name="T85" fmla="*/ 2 h 46"/>
                  <a:gd name="T86" fmla="*/ 40 w 49"/>
                  <a:gd name="T87" fmla="*/ 1 h 46"/>
                  <a:gd name="T88" fmla="*/ 41 w 49"/>
                  <a:gd name="T89" fmla="*/ 0 h 46"/>
                  <a:gd name="T90" fmla="*/ 43 w 49"/>
                  <a:gd name="T91" fmla="*/ 0 h 46"/>
                  <a:gd name="T92" fmla="*/ 47 w 49"/>
                  <a:gd name="T93" fmla="*/ 0 h 46"/>
                  <a:gd name="T94" fmla="*/ 48 w 49"/>
                  <a:gd name="T95" fmla="*/ 0 h 46"/>
                  <a:gd name="T96" fmla="*/ 48 w 49"/>
                  <a:gd name="T97" fmla="*/ 1 h 46"/>
                  <a:gd name="T98" fmla="*/ 49 w 49"/>
                  <a:gd name="T99" fmla="*/ 1 h 46"/>
                  <a:gd name="T100" fmla="*/ 49 w 49"/>
                  <a:gd name="T101" fmla="*/ 3 h 46"/>
                  <a:gd name="T102" fmla="*/ 49 w 49"/>
                  <a:gd name="T10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46">
                    <a:moveTo>
                      <a:pt x="49" y="45"/>
                    </a:move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8" y="45"/>
                      <a:pt x="48" y="46"/>
                      <a:pt x="48" y="46"/>
                    </a:cubicBezTo>
                    <a:cubicBezTo>
                      <a:pt x="47" y="46"/>
                      <a:pt x="47" y="46"/>
                      <a:pt x="46" y="46"/>
                    </a:cubicBezTo>
                    <a:cubicBezTo>
                      <a:pt x="46" y="46"/>
                      <a:pt x="45" y="46"/>
                      <a:pt x="45" y="46"/>
                    </a:cubicBezTo>
                    <a:cubicBezTo>
                      <a:pt x="44" y="46"/>
                      <a:pt x="44" y="45"/>
                      <a:pt x="44" y="45"/>
                    </a:cubicBezTo>
                    <a:cubicBezTo>
                      <a:pt x="44" y="45"/>
                      <a:pt x="43" y="45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6" y="45"/>
                      <a:pt x="26" y="45"/>
                    </a:cubicBezTo>
                    <a:cubicBezTo>
                      <a:pt x="26" y="46"/>
                      <a:pt x="26" y="46"/>
                      <a:pt x="25" y="46"/>
                    </a:cubicBezTo>
                    <a:cubicBezTo>
                      <a:pt x="25" y="46"/>
                      <a:pt x="25" y="46"/>
                      <a:pt x="24" y="46"/>
                    </a:cubicBezTo>
                    <a:cubicBezTo>
                      <a:pt x="24" y="46"/>
                      <a:pt x="23" y="46"/>
                      <a:pt x="23" y="46"/>
                    </a:cubicBezTo>
                    <a:cubicBezTo>
                      <a:pt x="23" y="46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1" y="45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10" y="1"/>
                      <a:pt x="10" y="2"/>
                      <a:pt x="11" y="2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3"/>
                      <a:pt x="39" y="2"/>
                      <a:pt x="39" y="2"/>
                    </a:cubicBezTo>
                    <a:cubicBezTo>
                      <a:pt x="39" y="1"/>
                      <a:pt x="40" y="1"/>
                      <a:pt x="40" y="1"/>
                    </a:cubicBezTo>
                    <a:cubicBezTo>
                      <a:pt x="40" y="0"/>
                      <a:pt x="41" y="0"/>
                      <a:pt x="41" y="0"/>
                    </a:cubicBezTo>
                    <a:cubicBezTo>
                      <a:pt x="42" y="0"/>
                      <a:pt x="42" y="0"/>
                      <a:pt x="4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8" y="0"/>
                    </a:cubicBezTo>
                    <a:cubicBezTo>
                      <a:pt x="48" y="0"/>
                      <a:pt x="48" y="0"/>
                      <a:pt x="48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9" y="2"/>
                      <a:pt x="49" y="3"/>
                    </a:cubicBezTo>
                    <a:lnTo>
                      <a:pt x="49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69" name="Freeform 590">
                <a:extLst>
                  <a:ext uri="{FF2B5EF4-FFF2-40B4-BE49-F238E27FC236}">
                    <a16:creationId xmlns:a16="http://schemas.microsoft.com/office/drawing/2014/main" id="{59ACE96C-39B4-4E1A-B0BC-15AC6BFD36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6" y="3372"/>
                <a:ext cx="30" cy="35"/>
              </a:xfrm>
              <a:custGeom>
                <a:avLst/>
                <a:gdLst>
                  <a:gd name="T0" fmla="*/ 40 w 40"/>
                  <a:gd name="T1" fmla="*/ 23 h 47"/>
                  <a:gd name="T2" fmla="*/ 39 w 40"/>
                  <a:gd name="T3" fmla="*/ 33 h 47"/>
                  <a:gd name="T4" fmla="*/ 35 w 40"/>
                  <a:gd name="T5" fmla="*/ 41 h 47"/>
                  <a:gd name="T6" fmla="*/ 29 w 40"/>
                  <a:gd name="T7" fmla="*/ 45 h 47"/>
                  <a:gd name="T8" fmla="*/ 20 w 40"/>
                  <a:gd name="T9" fmla="*/ 47 h 47"/>
                  <a:gd name="T10" fmla="*/ 11 w 40"/>
                  <a:gd name="T11" fmla="*/ 46 h 47"/>
                  <a:gd name="T12" fmla="*/ 5 w 40"/>
                  <a:gd name="T13" fmla="*/ 41 h 47"/>
                  <a:gd name="T14" fmla="*/ 1 w 40"/>
                  <a:gd name="T15" fmla="*/ 34 h 47"/>
                  <a:gd name="T16" fmla="*/ 0 w 40"/>
                  <a:gd name="T17" fmla="*/ 24 h 47"/>
                  <a:gd name="T18" fmla="*/ 1 w 40"/>
                  <a:gd name="T19" fmla="*/ 14 h 47"/>
                  <a:gd name="T20" fmla="*/ 5 w 40"/>
                  <a:gd name="T21" fmla="*/ 7 h 47"/>
                  <a:gd name="T22" fmla="*/ 11 w 40"/>
                  <a:gd name="T23" fmla="*/ 2 h 47"/>
                  <a:gd name="T24" fmla="*/ 21 w 40"/>
                  <a:gd name="T25" fmla="*/ 0 h 47"/>
                  <a:gd name="T26" fmla="*/ 29 w 40"/>
                  <a:gd name="T27" fmla="*/ 2 h 47"/>
                  <a:gd name="T28" fmla="*/ 36 w 40"/>
                  <a:gd name="T29" fmla="*/ 6 h 47"/>
                  <a:gd name="T30" fmla="*/ 39 w 40"/>
                  <a:gd name="T31" fmla="*/ 13 h 47"/>
                  <a:gd name="T32" fmla="*/ 40 w 40"/>
                  <a:gd name="T33" fmla="*/ 23 h 47"/>
                  <a:gd name="T34" fmla="*/ 34 w 40"/>
                  <a:gd name="T35" fmla="*/ 24 h 47"/>
                  <a:gd name="T36" fmla="*/ 33 w 40"/>
                  <a:gd name="T37" fmla="*/ 16 h 47"/>
                  <a:gd name="T38" fmla="*/ 31 w 40"/>
                  <a:gd name="T39" fmla="*/ 11 h 47"/>
                  <a:gd name="T40" fmla="*/ 27 w 40"/>
                  <a:gd name="T41" fmla="*/ 7 h 47"/>
                  <a:gd name="T42" fmla="*/ 20 w 40"/>
                  <a:gd name="T43" fmla="*/ 5 h 47"/>
                  <a:gd name="T44" fmla="*/ 14 w 40"/>
                  <a:gd name="T45" fmla="*/ 7 h 47"/>
                  <a:gd name="T46" fmla="*/ 9 w 40"/>
                  <a:gd name="T47" fmla="*/ 11 h 47"/>
                  <a:gd name="T48" fmla="*/ 7 w 40"/>
                  <a:gd name="T49" fmla="*/ 17 h 47"/>
                  <a:gd name="T50" fmla="*/ 6 w 40"/>
                  <a:gd name="T51" fmla="*/ 24 h 47"/>
                  <a:gd name="T52" fmla="*/ 7 w 40"/>
                  <a:gd name="T53" fmla="*/ 31 h 47"/>
                  <a:gd name="T54" fmla="*/ 9 w 40"/>
                  <a:gd name="T55" fmla="*/ 37 h 47"/>
                  <a:gd name="T56" fmla="*/ 13 w 40"/>
                  <a:gd name="T57" fmla="*/ 41 h 47"/>
                  <a:gd name="T58" fmla="*/ 20 w 40"/>
                  <a:gd name="T59" fmla="*/ 42 h 47"/>
                  <a:gd name="T60" fmla="*/ 27 w 40"/>
                  <a:gd name="T61" fmla="*/ 40 h 47"/>
                  <a:gd name="T62" fmla="*/ 31 w 40"/>
                  <a:gd name="T63" fmla="*/ 36 h 47"/>
                  <a:gd name="T64" fmla="*/ 33 w 40"/>
                  <a:gd name="T65" fmla="*/ 31 h 47"/>
                  <a:gd name="T66" fmla="*/ 34 w 40"/>
                  <a:gd name="T6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47">
                    <a:moveTo>
                      <a:pt x="40" y="23"/>
                    </a:moveTo>
                    <a:cubicBezTo>
                      <a:pt x="40" y="27"/>
                      <a:pt x="40" y="30"/>
                      <a:pt x="39" y="33"/>
                    </a:cubicBezTo>
                    <a:cubicBezTo>
                      <a:pt x="38" y="36"/>
                      <a:pt x="37" y="39"/>
                      <a:pt x="35" y="41"/>
                    </a:cubicBezTo>
                    <a:cubicBezTo>
                      <a:pt x="34" y="43"/>
                      <a:pt x="31" y="44"/>
                      <a:pt x="29" y="45"/>
                    </a:cubicBezTo>
                    <a:cubicBezTo>
                      <a:pt x="26" y="47"/>
                      <a:pt x="23" y="47"/>
                      <a:pt x="20" y="47"/>
                    </a:cubicBezTo>
                    <a:cubicBezTo>
                      <a:pt x="16" y="47"/>
                      <a:pt x="13" y="47"/>
                      <a:pt x="11" y="46"/>
                    </a:cubicBezTo>
                    <a:cubicBezTo>
                      <a:pt x="8" y="45"/>
                      <a:pt x="6" y="43"/>
                      <a:pt x="5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7" y="5"/>
                      <a:pt x="9" y="3"/>
                      <a:pt x="11" y="2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8" y="11"/>
                      <a:pt x="39" y="13"/>
                    </a:cubicBezTo>
                    <a:cubicBezTo>
                      <a:pt x="40" y="16"/>
                      <a:pt x="40" y="19"/>
                      <a:pt x="40" y="23"/>
                    </a:cubicBezTo>
                    <a:close/>
                    <a:moveTo>
                      <a:pt x="34" y="24"/>
                    </a:moveTo>
                    <a:cubicBezTo>
                      <a:pt x="34" y="21"/>
                      <a:pt x="34" y="19"/>
                      <a:pt x="33" y="16"/>
                    </a:cubicBezTo>
                    <a:cubicBezTo>
                      <a:pt x="33" y="14"/>
                      <a:pt x="32" y="12"/>
                      <a:pt x="31" y="11"/>
                    </a:cubicBezTo>
                    <a:cubicBezTo>
                      <a:pt x="30" y="9"/>
                      <a:pt x="29" y="8"/>
                      <a:pt x="27" y="7"/>
                    </a:cubicBezTo>
                    <a:cubicBezTo>
                      <a:pt x="25" y="6"/>
                      <a:pt x="23" y="5"/>
                      <a:pt x="20" y="5"/>
                    </a:cubicBezTo>
                    <a:cubicBezTo>
                      <a:pt x="18" y="5"/>
                      <a:pt x="15" y="6"/>
                      <a:pt x="14" y="7"/>
                    </a:cubicBezTo>
                    <a:cubicBezTo>
                      <a:pt x="12" y="8"/>
                      <a:pt x="10" y="9"/>
                      <a:pt x="9" y="11"/>
                    </a:cubicBezTo>
                    <a:cubicBezTo>
                      <a:pt x="8" y="13"/>
                      <a:pt x="7" y="14"/>
                      <a:pt x="7" y="17"/>
                    </a:cubicBezTo>
                    <a:cubicBezTo>
                      <a:pt x="6" y="19"/>
                      <a:pt x="6" y="21"/>
                      <a:pt x="6" y="24"/>
                    </a:cubicBezTo>
                    <a:cubicBezTo>
                      <a:pt x="6" y="26"/>
                      <a:pt x="6" y="29"/>
                      <a:pt x="7" y="31"/>
                    </a:cubicBezTo>
                    <a:cubicBezTo>
                      <a:pt x="7" y="33"/>
                      <a:pt x="8" y="35"/>
                      <a:pt x="9" y="37"/>
                    </a:cubicBezTo>
                    <a:cubicBezTo>
                      <a:pt x="10" y="38"/>
                      <a:pt x="12" y="40"/>
                      <a:pt x="13" y="41"/>
                    </a:cubicBezTo>
                    <a:cubicBezTo>
                      <a:pt x="15" y="41"/>
                      <a:pt x="17" y="42"/>
                      <a:pt x="20" y="42"/>
                    </a:cubicBezTo>
                    <a:cubicBezTo>
                      <a:pt x="23" y="42"/>
                      <a:pt x="25" y="41"/>
                      <a:pt x="27" y="40"/>
                    </a:cubicBezTo>
                    <a:cubicBezTo>
                      <a:pt x="28" y="39"/>
                      <a:pt x="30" y="38"/>
                      <a:pt x="31" y="36"/>
                    </a:cubicBezTo>
                    <a:cubicBezTo>
                      <a:pt x="32" y="35"/>
                      <a:pt x="33" y="33"/>
                      <a:pt x="33" y="31"/>
                    </a:cubicBezTo>
                    <a:cubicBezTo>
                      <a:pt x="34" y="28"/>
                      <a:pt x="34" y="26"/>
                      <a:pt x="34" y="2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70" name="Freeform 591">
                <a:extLst>
                  <a:ext uri="{FF2B5EF4-FFF2-40B4-BE49-F238E27FC236}">
                    <a16:creationId xmlns:a16="http://schemas.microsoft.com/office/drawing/2014/main" id="{A8B55357-0C94-45CA-9EB9-560F1C961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3" y="3372"/>
                <a:ext cx="26" cy="35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4 h 46"/>
                  <a:gd name="T4" fmla="*/ 34 w 34"/>
                  <a:gd name="T5" fmla="*/ 45 h 46"/>
                  <a:gd name="T6" fmla="*/ 33 w 34"/>
                  <a:gd name="T7" fmla="*/ 45 h 46"/>
                  <a:gd name="T8" fmla="*/ 32 w 34"/>
                  <a:gd name="T9" fmla="*/ 46 h 46"/>
                  <a:gd name="T10" fmla="*/ 30 w 34"/>
                  <a:gd name="T11" fmla="*/ 46 h 46"/>
                  <a:gd name="T12" fmla="*/ 28 w 34"/>
                  <a:gd name="T13" fmla="*/ 45 h 46"/>
                  <a:gd name="T14" fmla="*/ 27 w 34"/>
                  <a:gd name="T15" fmla="*/ 45 h 46"/>
                  <a:gd name="T16" fmla="*/ 25 w 34"/>
                  <a:gd name="T17" fmla="*/ 43 h 46"/>
                  <a:gd name="T18" fmla="*/ 24 w 34"/>
                  <a:gd name="T19" fmla="*/ 41 h 46"/>
                  <a:gd name="T20" fmla="*/ 10 w 34"/>
                  <a:gd name="T21" fmla="*/ 15 h 46"/>
                  <a:gd name="T22" fmla="*/ 8 w 34"/>
                  <a:gd name="T23" fmla="*/ 11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7 h 46"/>
                  <a:gd name="T32" fmla="*/ 6 w 34"/>
                  <a:gd name="T33" fmla="*/ 45 h 46"/>
                  <a:gd name="T34" fmla="*/ 6 w 34"/>
                  <a:gd name="T35" fmla="*/ 45 h 46"/>
                  <a:gd name="T36" fmla="*/ 5 w 34"/>
                  <a:gd name="T37" fmla="*/ 45 h 46"/>
                  <a:gd name="T38" fmla="*/ 4 w 34"/>
                  <a:gd name="T39" fmla="*/ 46 h 46"/>
                  <a:gd name="T40" fmla="*/ 3 w 34"/>
                  <a:gd name="T41" fmla="*/ 46 h 46"/>
                  <a:gd name="T42" fmla="*/ 2 w 34"/>
                  <a:gd name="T43" fmla="*/ 46 h 46"/>
                  <a:gd name="T44" fmla="*/ 1 w 34"/>
                  <a:gd name="T45" fmla="*/ 45 h 46"/>
                  <a:gd name="T46" fmla="*/ 0 w 34"/>
                  <a:gd name="T47" fmla="*/ 45 h 46"/>
                  <a:gd name="T48" fmla="*/ 0 w 34"/>
                  <a:gd name="T49" fmla="*/ 45 h 46"/>
                  <a:gd name="T50" fmla="*/ 0 w 34"/>
                  <a:gd name="T51" fmla="*/ 3 h 46"/>
                  <a:gd name="T52" fmla="*/ 1 w 34"/>
                  <a:gd name="T53" fmla="*/ 1 h 46"/>
                  <a:gd name="T54" fmla="*/ 3 w 34"/>
                  <a:gd name="T55" fmla="*/ 0 h 46"/>
                  <a:gd name="T56" fmla="*/ 6 w 34"/>
                  <a:gd name="T57" fmla="*/ 0 h 46"/>
                  <a:gd name="T58" fmla="*/ 7 w 34"/>
                  <a:gd name="T59" fmla="*/ 0 h 46"/>
                  <a:gd name="T60" fmla="*/ 9 w 34"/>
                  <a:gd name="T61" fmla="*/ 1 h 46"/>
                  <a:gd name="T62" fmla="*/ 10 w 34"/>
                  <a:gd name="T63" fmla="*/ 2 h 46"/>
                  <a:gd name="T64" fmla="*/ 11 w 34"/>
                  <a:gd name="T65" fmla="*/ 4 h 46"/>
                  <a:gd name="T66" fmla="*/ 21 w 34"/>
                  <a:gd name="T67" fmla="*/ 24 h 46"/>
                  <a:gd name="T68" fmla="*/ 23 w 34"/>
                  <a:gd name="T69" fmla="*/ 27 h 46"/>
                  <a:gd name="T70" fmla="*/ 25 w 34"/>
                  <a:gd name="T71" fmla="*/ 31 h 46"/>
                  <a:gd name="T72" fmla="*/ 27 w 34"/>
                  <a:gd name="T73" fmla="*/ 34 h 46"/>
                  <a:gd name="T74" fmla="*/ 28 w 34"/>
                  <a:gd name="T75" fmla="*/ 37 h 46"/>
                  <a:gd name="T76" fmla="*/ 28 w 34"/>
                  <a:gd name="T77" fmla="*/ 37 h 46"/>
                  <a:gd name="T78" fmla="*/ 28 w 34"/>
                  <a:gd name="T79" fmla="*/ 31 h 46"/>
                  <a:gd name="T80" fmla="*/ 28 w 34"/>
                  <a:gd name="T81" fmla="*/ 26 h 46"/>
                  <a:gd name="T82" fmla="*/ 28 w 34"/>
                  <a:gd name="T83" fmla="*/ 1 h 46"/>
                  <a:gd name="T84" fmla="*/ 29 w 34"/>
                  <a:gd name="T85" fmla="*/ 1 h 46"/>
                  <a:gd name="T86" fmla="*/ 29 w 34"/>
                  <a:gd name="T87" fmla="*/ 0 h 46"/>
                  <a:gd name="T88" fmla="*/ 30 w 34"/>
                  <a:gd name="T89" fmla="*/ 0 h 46"/>
                  <a:gd name="T90" fmla="*/ 31 w 34"/>
                  <a:gd name="T91" fmla="*/ 0 h 46"/>
                  <a:gd name="T92" fmla="*/ 33 w 34"/>
                  <a:gd name="T93" fmla="*/ 0 h 46"/>
                  <a:gd name="T94" fmla="*/ 34 w 34"/>
                  <a:gd name="T95" fmla="*/ 0 h 46"/>
                  <a:gd name="T96" fmla="*/ 34 w 34"/>
                  <a:gd name="T97" fmla="*/ 1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5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6" y="44"/>
                      <a:pt x="26" y="44"/>
                      <a:pt x="25" y="43"/>
                    </a:cubicBezTo>
                    <a:cubicBezTo>
                      <a:pt x="25" y="43"/>
                      <a:pt x="25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9" y="12"/>
                      <a:pt x="8" y="11"/>
                    </a:cubicBezTo>
                    <a:cubicBezTo>
                      <a:pt x="7" y="9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9" y="1"/>
                    </a:cubicBezTo>
                    <a:cubicBezTo>
                      <a:pt x="9" y="1"/>
                      <a:pt x="9" y="1"/>
                      <a:pt x="10" y="2"/>
                    </a:cubicBezTo>
                    <a:cubicBezTo>
                      <a:pt x="10" y="2"/>
                      <a:pt x="10" y="3"/>
                      <a:pt x="11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3" y="26"/>
                      <a:pt x="23" y="27"/>
                    </a:cubicBezTo>
                    <a:cubicBezTo>
                      <a:pt x="24" y="28"/>
                      <a:pt x="25" y="29"/>
                      <a:pt x="25" y="31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7" y="35"/>
                      <a:pt x="28" y="36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5"/>
                      <a:pt x="28" y="33"/>
                      <a:pt x="28" y="31"/>
                    </a:cubicBezTo>
                    <a:cubicBezTo>
                      <a:pt x="28" y="29"/>
                      <a:pt x="28" y="28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71" name="Freeform 592">
                <a:extLst>
                  <a:ext uri="{FF2B5EF4-FFF2-40B4-BE49-F238E27FC236}">
                    <a16:creationId xmlns:a16="http://schemas.microsoft.com/office/drawing/2014/main" id="{916EB9EE-D3D6-4817-A1D7-6D01731515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5" y="3372"/>
                <a:ext cx="29" cy="35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5 h 46"/>
                  <a:gd name="T14" fmla="*/ 33 w 39"/>
                  <a:gd name="T15" fmla="*/ 45 h 46"/>
                  <a:gd name="T16" fmla="*/ 32 w 39"/>
                  <a:gd name="T17" fmla="*/ 45 h 46"/>
                  <a:gd name="T18" fmla="*/ 29 w 39"/>
                  <a:gd name="T19" fmla="*/ 33 h 46"/>
                  <a:gd name="T20" fmla="*/ 10 w 39"/>
                  <a:gd name="T21" fmla="*/ 33 h 46"/>
                  <a:gd name="T22" fmla="*/ 6 w 39"/>
                  <a:gd name="T23" fmla="*/ 44 h 46"/>
                  <a:gd name="T24" fmla="*/ 6 w 39"/>
                  <a:gd name="T25" fmla="*/ 45 h 46"/>
                  <a:gd name="T26" fmla="*/ 5 w 39"/>
                  <a:gd name="T27" fmla="*/ 45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5 w 39"/>
                  <a:gd name="T41" fmla="*/ 1 h 46"/>
                  <a:gd name="T42" fmla="*/ 16 w 39"/>
                  <a:gd name="T43" fmla="*/ 0 h 46"/>
                  <a:gd name="T44" fmla="*/ 16 w 39"/>
                  <a:gd name="T45" fmla="*/ 0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0 h 46"/>
                  <a:gd name="T54" fmla="*/ 23 w 39"/>
                  <a:gd name="T55" fmla="*/ 0 h 46"/>
                  <a:gd name="T56" fmla="*/ 23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3" y="46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72" name="Freeform 593">
                <a:extLst>
                  <a:ext uri="{FF2B5EF4-FFF2-40B4-BE49-F238E27FC236}">
                    <a16:creationId xmlns:a16="http://schemas.microsoft.com/office/drawing/2014/main" id="{301BA988-6118-486D-8632-5525CC33F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3372"/>
                <a:ext cx="23" cy="35"/>
              </a:xfrm>
              <a:custGeom>
                <a:avLst/>
                <a:gdLst>
                  <a:gd name="T0" fmla="*/ 30 w 30"/>
                  <a:gd name="T1" fmla="*/ 44 h 46"/>
                  <a:gd name="T2" fmla="*/ 30 w 30"/>
                  <a:gd name="T3" fmla="*/ 45 h 46"/>
                  <a:gd name="T4" fmla="*/ 29 w 30"/>
                  <a:gd name="T5" fmla="*/ 45 h 46"/>
                  <a:gd name="T6" fmla="*/ 28 w 30"/>
                  <a:gd name="T7" fmla="*/ 46 h 46"/>
                  <a:gd name="T8" fmla="*/ 27 w 30"/>
                  <a:gd name="T9" fmla="*/ 46 h 46"/>
                  <a:gd name="T10" fmla="*/ 25 w 30"/>
                  <a:gd name="T11" fmla="*/ 46 h 46"/>
                  <a:gd name="T12" fmla="*/ 24 w 30"/>
                  <a:gd name="T13" fmla="*/ 45 h 46"/>
                  <a:gd name="T14" fmla="*/ 23 w 30"/>
                  <a:gd name="T15" fmla="*/ 45 h 46"/>
                  <a:gd name="T16" fmla="*/ 6 w 30"/>
                  <a:gd name="T17" fmla="*/ 22 h 46"/>
                  <a:gd name="T18" fmla="*/ 6 w 30"/>
                  <a:gd name="T19" fmla="*/ 45 h 46"/>
                  <a:gd name="T20" fmla="*/ 6 w 30"/>
                  <a:gd name="T21" fmla="*/ 45 h 46"/>
                  <a:gd name="T22" fmla="*/ 6 w 30"/>
                  <a:gd name="T23" fmla="*/ 45 h 46"/>
                  <a:gd name="T24" fmla="*/ 5 w 30"/>
                  <a:gd name="T25" fmla="*/ 46 h 46"/>
                  <a:gd name="T26" fmla="*/ 3 w 30"/>
                  <a:gd name="T27" fmla="*/ 46 h 46"/>
                  <a:gd name="T28" fmla="*/ 2 w 30"/>
                  <a:gd name="T29" fmla="*/ 46 h 46"/>
                  <a:gd name="T30" fmla="*/ 1 w 30"/>
                  <a:gd name="T31" fmla="*/ 45 h 46"/>
                  <a:gd name="T32" fmla="*/ 0 w 30"/>
                  <a:gd name="T33" fmla="*/ 45 h 46"/>
                  <a:gd name="T34" fmla="*/ 0 w 30"/>
                  <a:gd name="T35" fmla="*/ 45 h 46"/>
                  <a:gd name="T36" fmla="*/ 0 w 30"/>
                  <a:gd name="T37" fmla="*/ 1 h 46"/>
                  <a:gd name="T38" fmla="*/ 0 w 30"/>
                  <a:gd name="T39" fmla="*/ 0 h 46"/>
                  <a:gd name="T40" fmla="*/ 1 w 30"/>
                  <a:gd name="T41" fmla="*/ 0 h 46"/>
                  <a:gd name="T42" fmla="*/ 2 w 30"/>
                  <a:gd name="T43" fmla="*/ 0 h 46"/>
                  <a:gd name="T44" fmla="*/ 3 w 30"/>
                  <a:gd name="T45" fmla="*/ 0 h 46"/>
                  <a:gd name="T46" fmla="*/ 5 w 30"/>
                  <a:gd name="T47" fmla="*/ 0 h 46"/>
                  <a:gd name="T48" fmla="*/ 6 w 30"/>
                  <a:gd name="T49" fmla="*/ 0 h 46"/>
                  <a:gd name="T50" fmla="*/ 6 w 30"/>
                  <a:gd name="T51" fmla="*/ 0 h 46"/>
                  <a:gd name="T52" fmla="*/ 6 w 30"/>
                  <a:gd name="T53" fmla="*/ 1 h 46"/>
                  <a:gd name="T54" fmla="*/ 6 w 30"/>
                  <a:gd name="T55" fmla="*/ 21 h 46"/>
                  <a:gd name="T56" fmla="*/ 22 w 30"/>
                  <a:gd name="T57" fmla="*/ 1 h 46"/>
                  <a:gd name="T58" fmla="*/ 23 w 30"/>
                  <a:gd name="T59" fmla="*/ 0 h 46"/>
                  <a:gd name="T60" fmla="*/ 23 w 30"/>
                  <a:gd name="T61" fmla="*/ 0 h 46"/>
                  <a:gd name="T62" fmla="*/ 24 w 30"/>
                  <a:gd name="T63" fmla="*/ 0 h 46"/>
                  <a:gd name="T64" fmla="*/ 26 w 30"/>
                  <a:gd name="T65" fmla="*/ 0 h 46"/>
                  <a:gd name="T66" fmla="*/ 27 w 30"/>
                  <a:gd name="T67" fmla="*/ 0 h 46"/>
                  <a:gd name="T68" fmla="*/ 28 w 30"/>
                  <a:gd name="T69" fmla="*/ 0 h 46"/>
                  <a:gd name="T70" fmla="*/ 29 w 30"/>
                  <a:gd name="T71" fmla="*/ 0 h 46"/>
                  <a:gd name="T72" fmla="*/ 29 w 30"/>
                  <a:gd name="T73" fmla="*/ 1 h 46"/>
                  <a:gd name="T74" fmla="*/ 29 w 30"/>
                  <a:gd name="T75" fmla="*/ 2 h 46"/>
                  <a:gd name="T76" fmla="*/ 28 w 30"/>
                  <a:gd name="T77" fmla="*/ 3 h 46"/>
                  <a:gd name="T78" fmla="*/ 13 w 30"/>
                  <a:gd name="T79" fmla="*/ 21 h 46"/>
                  <a:gd name="T80" fmla="*/ 29 w 30"/>
                  <a:gd name="T81" fmla="*/ 43 h 46"/>
                  <a:gd name="T82" fmla="*/ 30 w 30"/>
                  <a:gd name="T83" fmla="*/ 44 h 46"/>
                  <a:gd name="T84" fmla="*/ 30 w 30"/>
                  <a:gd name="T85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46">
                    <a:moveTo>
                      <a:pt x="30" y="44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29" y="45"/>
                      <a:pt x="29" y="45"/>
                    </a:cubicBezTo>
                    <a:cubicBezTo>
                      <a:pt x="29" y="45"/>
                      <a:pt x="29" y="46"/>
                      <a:pt x="28" y="46"/>
                    </a:cubicBezTo>
                    <a:cubicBezTo>
                      <a:pt x="28" y="46"/>
                      <a:pt x="27" y="46"/>
                      <a:pt x="27" y="46"/>
                    </a:cubicBezTo>
                    <a:cubicBezTo>
                      <a:pt x="26" y="46"/>
                      <a:pt x="25" y="46"/>
                      <a:pt x="25" y="46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2"/>
                    </a:cubicBezTo>
                    <a:cubicBezTo>
                      <a:pt x="29" y="2"/>
                      <a:pt x="28" y="3"/>
                      <a:pt x="28" y="3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73" name="Freeform 594">
                <a:extLst>
                  <a:ext uri="{FF2B5EF4-FFF2-40B4-BE49-F238E27FC236}">
                    <a16:creationId xmlns:a16="http://schemas.microsoft.com/office/drawing/2014/main" id="{BCDAF719-30D3-4EAD-BA84-875D70BCA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3" y="3372"/>
                <a:ext cx="31" cy="35"/>
              </a:xfrm>
              <a:custGeom>
                <a:avLst/>
                <a:gdLst>
                  <a:gd name="T0" fmla="*/ 40 w 40"/>
                  <a:gd name="T1" fmla="*/ 23 h 47"/>
                  <a:gd name="T2" fmla="*/ 39 w 40"/>
                  <a:gd name="T3" fmla="*/ 33 h 47"/>
                  <a:gd name="T4" fmla="*/ 35 w 40"/>
                  <a:gd name="T5" fmla="*/ 41 h 47"/>
                  <a:gd name="T6" fmla="*/ 29 w 40"/>
                  <a:gd name="T7" fmla="*/ 45 h 47"/>
                  <a:gd name="T8" fmla="*/ 19 w 40"/>
                  <a:gd name="T9" fmla="*/ 47 h 47"/>
                  <a:gd name="T10" fmla="*/ 11 w 40"/>
                  <a:gd name="T11" fmla="*/ 46 h 47"/>
                  <a:gd name="T12" fmla="*/ 4 w 40"/>
                  <a:gd name="T13" fmla="*/ 41 h 47"/>
                  <a:gd name="T14" fmla="*/ 1 w 40"/>
                  <a:gd name="T15" fmla="*/ 34 h 47"/>
                  <a:gd name="T16" fmla="*/ 0 w 40"/>
                  <a:gd name="T17" fmla="*/ 24 h 47"/>
                  <a:gd name="T18" fmla="*/ 1 w 40"/>
                  <a:gd name="T19" fmla="*/ 14 h 47"/>
                  <a:gd name="T20" fmla="*/ 5 w 40"/>
                  <a:gd name="T21" fmla="*/ 7 h 47"/>
                  <a:gd name="T22" fmla="*/ 11 w 40"/>
                  <a:gd name="T23" fmla="*/ 2 h 47"/>
                  <a:gd name="T24" fmla="*/ 20 w 40"/>
                  <a:gd name="T25" fmla="*/ 0 h 47"/>
                  <a:gd name="T26" fmla="*/ 29 w 40"/>
                  <a:gd name="T27" fmla="*/ 2 h 47"/>
                  <a:gd name="T28" fmla="*/ 35 w 40"/>
                  <a:gd name="T29" fmla="*/ 6 h 47"/>
                  <a:gd name="T30" fmla="*/ 39 w 40"/>
                  <a:gd name="T31" fmla="*/ 13 h 47"/>
                  <a:gd name="T32" fmla="*/ 40 w 40"/>
                  <a:gd name="T33" fmla="*/ 23 h 47"/>
                  <a:gd name="T34" fmla="*/ 34 w 40"/>
                  <a:gd name="T35" fmla="*/ 24 h 47"/>
                  <a:gd name="T36" fmla="*/ 33 w 40"/>
                  <a:gd name="T37" fmla="*/ 16 h 47"/>
                  <a:gd name="T38" fmla="*/ 31 w 40"/>
                  <a:gd name="T39" fmla="*/ 11 h 47"/>
                  <a:gd name="T40" fmla="*/ 27 w 40"/>
                  <a:gd name="T41" fmla="*/ 7 h 47"/>
                  <a:gd name="T42" fmla="*/ 20 w 40"/>
                  <a:gd name="T43" fmla="*/ 5 h 47"/>
                  <a:gd name="T44" fmla="*/ 13 w 40"/>
                  <a:gd name="T45" fmla="*/ 7 h 47"/>
                  <a:gd name="T46" fmla="*/ 9 w 40"/>
                  <a:gd name="T47" fmla="*/ 11 h 47"/>
                  <a:gd name="T48" fmla="*/ 7 w 40"/>
                  <a:gd name="T49" fmla="*/ 17 h 47"/>
                  <a:gd name="T50" fmla="*/ 6 w 40"/>
                  <a:gd name="T51" fmla="*/ 24 h 47"/>
                  <a:gd name="T52" fmla="*/ 7 w 40"/>
                  <a:gd name="T53" fmla="*/ 31 h 47"/>
                  <a:gd name="T54" fmla="*/ 9 w 40"/>
                  <a:gd name="T55" fmla="*/ 37 h 47"/>
                  <a:gd name="T56" fmla="*/ 13 w 40"/>
                  <a:gd name="T57" fmla="*/ 41 h 47"/>
                  <a:gd name="T58" fmla="*/ 20 w 40"/>
                  <a:gd name="T59" fmla="*/ 42 h 47"/>
                  <a:gd name="T60" fmla="*/ 26 w 40"/>
                  <a:gd name="T61" fmla="*/ 40 h 47"/>
                  <a:gd name="T62" fmla="*/ 31 w 40"/>
                  <a:gd name="T63" fmla="*/ 36 h 47"/>
                  <a:gd name="T64" fmla="*/ 33 w 40"/>
                  <a:gd name="T65" fmla="*/ 31 h 47"/>
                  <a:gd name="T66" fmla="*/ 34 w 40"/>
                  <a:gd name="T6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47">
                    <a:moveTo>
                      <a:pt x="40" y="23"/>
                    </a:moveTo>
                    <a:cubicBezTo>
                      <a:pt x="40" y="27"/>
                      <a:pt x="40" y="30"/>
                      <a:pt x="39" y="33"/>
                    </a:cubicBezTo>
                    <a:cubicBezTo>
                      <a:pt x="38" y="36"/>
                      <a:pt x="37" y="39"/>
                      <a:pt x="35" y="41"/>
                    </a:cubicBezTo>
                    <a:cubicBezTo>
                      <a:pt x="33" y="43"/>
                      <a:pt x="31" y="44"/>
                      <a:pt x="29" y="45"/>
                    </a:cubicBezTo>
                    <a:cubicBezTo>
                      <a:pt x="26" y="47"/>
                      <a:pt x="23" y="47"/>
                      <a:pt x="19" y="47"/>
                    </a:cubicBezTo>
                    <a:cubicBezTo>
                      <a:pt x="16" y="47"/>
                      <a:pt x="13" y="47"/>
                      <a:pt x="11" y="46"/>
                    </a:cubicBezTo>
                    <a:cubicBezTo>
                      <a:pt x="8" y="45"/>
                      <a:pt x="6" y="43"/>
                      <a:pt x="4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7" y="5"/>
                      <a:pt x="9" y="3"/>
                      <a:pt x="11" y="2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8" y="11"/>
                      <a:pt x="39" y="13"/>
                    </a:cubicBezTo>
                    <a:cubicBezTo>
                      <a:pt x="40" y="16"/>
                      <a:pt x="40" y="19"/>
                      <a:pt x="40" y="23"/>
                    </a:cubicBezTo>
                    <a:close/>
                    <a:moveTo>
                      <a:pt x="34" y="24"/>
                    </a:moveTo>
                    <a:cubicBezTo>
                      <a:pt x="34" y="21"/>
                      <a:pt x="34" y="19"/>
                      <a:pt x="33" y="16"/>
                    </a:cubicBezTo>
                    <a:cubicBezTo>
                      <a:pt x="33" y="14"/>
                      <a:pt x="32" y="12"/>
                      <a:pt x="31" y="11"/>
                    </a:cubicBezTo>
                    <a:cubicBezTo>
                      <a:pt x="30" y="9"/>
                      <a:pt x="28" y="8"/>
                      <a:pt x="27" y="7"/>
                    </a:cubicBezTo>
                    <a:cubicBezTo>
                      <a:pt x="25" y="6"/>
                      <a:pt x="23" y="5"/>
                      <a:pt x="20" y="5"/>
                    </a:cubicBezTo>
                    <a:cubicBezTo>
                      <a:pt x="17" y="5"/>
                      <a:pt x="15" y="6"/>
                      <a:pt x="13" y="7"/>
                    </a:cubicBezTo>
                    <a:cubicBezTo>
                      <a:pt x="12" y="8"/>
                      <a:pt x="10" y="9"/>
                      <a:pt x="9" y="11"/>
                    </a:cubicBezTo>
                    <a:cubicBezTo>
                      <a:pt x="8" y="13"/>
                      <a:pt x="7" y="14"/>
                      <a:pt x="7" y="17"/>
                    </a:cubicBezTo>
                    <a:cubicBezTo>
                      <a:pt x="6" y="19"/>
                      <a:pt x="6" y="21"/>
                      <a:pt x="6" y="24"/>
                    </a:cubicBezTo>
                    <a:cubicBezTo>
                      <a:pt x="6" y="26"/>
                      <a:pt x="6" y="29"/>
                      <a:pt x="7" y="31"/>
                    </a:cubicBezTo>
                    <a:cubicBezTo>
                      <a:pt x="7" y="33"/>
                      <a:pt x="8" y="35"/>
                      <a:pt x="9" y="37"/>
                    </a:cubicBezTo>
                    <a:cubicBezTo>
                      <a:pt x="10" y="38"/>
                      <a:pt x="11" y="40"/>
                      <a:pt x="13" y="41"/>
                    </a:cubicBezTo>
                    <a:cubicBezTo>
                      <a:pt x="15" y="41"/>
                      <a:pt x="17" y="42"/>
                      <a:pt x="20" y="42"/>
                    </a:cubicBezTo>
                    <a:cubicBezTo>
                      <a:pt x="22" y="42"/>
                      <a:pt x="25" y="41"/>
                      <a:pt x="26" y="40"/>
                    </a:cubicBezTo>
                    <a:cubicBezTo>
                      <a:pt x="28" y="39"/>
                      <a:pt x="30" y="38"/>
                      <a:pt x="31" y="36"/>
                    </a:cubicBezTo>
                    <a:cubicBezTo>
                      <a:pt x="32" y="35"/>
                      <a:pt x="33" y="33"/>
                      <a:pt x="33" y="31"/>
                    </a:cubicBezTo>
                    <a:cubicBezTo>
                      <a:pt x="34" y="28"/>
                      <a:pt x="34" y="26"/>
                      <a:pt x="34" y="2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74" name="Freeform 595">
                <a:extLst>
                  <a:ext uri="{FF2B5EF4-FFF2-40B4-BE49-F238E27FC236}">
                    <a16:creationId xmlns:a16="http://schemas.microsoft.com/office/drawing/2014/main" id="{0F803F2A-0AB0-4B9D-905D-96E6A04AC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" y="3286"/>
                <a:ext cx="21" cy="35"/>
              </a:xfrm>
              <a:custGeom>
                <a:avLst/>
                <a:gdLst>
                  <a:gd name="T0" fmla="*/ 28 w 28"/>
                  <a:gd name="T1" fmla="*/ 33 h 47"/>
                  <a:gd name="T2" fmla="*/ 26 w 28"/>
                  <a:gd name="T3" fmla="*/ 39 h 47"/>
                  <a:gd name="T4" fmla="*/ 23 w 28"/>
                  <a:gd name="T5" fmla="*/ 43 h 47"/>
                  <a:gd name="T6" fmla="*/ 18 w 28"/>
                  <a:gd name="T7" fmla="*/ 46 h 47"/>
                  <a:gd name="T8" fmla="*/ 12 w 28"/>
                  <a:gd name="T9" fmla="*/ 47 h 47"/>
                  <a:gd name="T10" fmla="*/ 8 w 28"/>
                  <a:gd name="T11" fmla="*/ 46 h 47"/>
                  <a:gd name="T12" fmla="*/ 4 w 28"/>
                  <a:gd name="T13" fmla="*/ 46 h 47"/>
                  <a:gd name="T14" fmla="*/ 2 w 28"/>
                  <a:gd name="T15" fmla="*/ 44 h 47"/>
                  <a:gd name="T16" fmla="*/ 0 w 28"/>
                  <a:gd name="T17" fmla="*/ 43 h 47"/>
                  <a:gd name="T18" fmla="*/ 0 w 28"/>
                  <a:gd name="T19" fmla="*/ 42 h 47"/>
                  <a:gd name="T20" fmla="*/ 0 w 28"/>
                  <a:gd name="T21" fmla="*/ 41 h 47"/>
                  <a:gd name="T22" fmla="*/ 0 w 28"/>
                  <a:gd name="T23" fmla="*/ 39 h 47"/>
                  <a:gd name="T24" fmla="*/ 0 w 28"/>
                  <a:gd name="T25" fmla="*/ 38 h 47"/>
                  <a:gd name="T26" fmla="*/ 0 w 28"/>
                  <a:gd name="T27" fmla="*/ 38 h 47"/>
                  <a:gd name="T28" fmla="*/ 1 w 28"/>
                  <a:gd name="T29" fmla="*/ 38 h 47"/>
                  <a:gd name="T30" fmla="*/ 2 w 28"/>
                  <a:gd name="T31" fmla="*/ 38 h 47"/>
                  <a:gd name="T32" fmla="*/ 4 w 28"/>
                  <a:gd name="T33" fmla="*/ 40 h 47"/>
                  <a:gd name="T34" fmla="*/ 8 w 28"/>
                  <a:gd name="T35" fmla="*/ 41 h 47"/>
                  <a:gd name="T36" fmla="*/ 12 w 28"/>
                  <a:gd name="T37" fmla="*/ 42 h 47"/>
                  <a:gd name="T38" fmla="*/ 16 w 28"/>
                  <a:gd name="T39" fmla="*/ 41 h 47"/>
                  <a:gd name="T40" fmla="*/ 19 w 28"/>
                  <a:gd name="T41" fmla="*/ 40 h 47"/>
                  <a:gd name="T42" fmla="*/ 21 w 28"/>
                  <a:gd name="T43" fmla="*/ 37 h 47"/>
                  <a:gd name="T44" fmla="*/ 21 w 28"/>
                  <a:gd name="T45" fmla="*/ 34 h 47"/>
                  <a:gd name="T46" fmla="*/ 20 w 28"/>
                  <a:gd name="T47" fmla="*/ 31 h 47"/>
                  <a:gd name="T48" fmla="*/ 18 w 28"/>
                  <a:gd name="T49" fmla="*/ 28 h 47"/>
                  <a:gd name="T50" fmla="*/ 15 w 28"/>
                  <a:gd name="T51" fmla="*/ 26 h 47"/>
                  <a:gd name="T52" fmla="*/ 11 w 28"/>
                  <a:gd name="T53" fmla="*/ 25 h 47"/>
                  <a:gd name="T54" fmla="*/ 7 w 28"/>
                  <a:gd name="T55" fmla="*/ 23 h 47"/>
                  <a:gd name="T56" fmla="*/ 4 w 28"/>
                  <a:gd name="T57" fmla="*/ 20 h 47"/>
                  <a:gd name="T58" fmla="*/ 2 w 28"/>
                  <a:gd name="T59" fmla="*/ 17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9 w 28"/>
                  <a:gd name="T67" fmla="*/ 1 h 47"/>
                  <a:gd name="T68" fmla="*/ 15 w 28"/>
                  <a:gd name="T69" fmla="*/ 0 h 47"/>
                  <a:gd name="T70" fmla="*/ 18 w 28"/>
                  <a:gd name="T71" fmla="*/ 0 h 47"/>
                  <a:gd name="T72" fmla="*/ 21 w 28"/>
                  <a:gd name="T73" fmla="*/ 1 h 47"/>
                  <a:gd name="T74" fmla="*/ 23 w 28"/>
                  <a:gd name="T75" fmla="*/ 2 h 47"/>
                  <a:gd name="T76" fmla="*/ 24 w 28"/>
                  <a:gd name="T77" fmla="*/ 3 h 47"/>
                  <a:gd name="T78" fmla="*/ 25 w 28"/>
                  <a:gd name="T79" fmla="*/ 3 h 47"/>
                  <a:gd name="T80" fmla="*/ 25 w 28"/>
                  <a:gd name="T81" fmla="*/ 4 h 47"/>
                  <a:gd name="T82" fmla="*/ 25 w 28"/>
                  <a:gd name="T83" fmla="*/ 5 h 47"/>
                  <a:gd name="T84" fmla="*/ 25 w 28"/>
                  <a:gd name="T85" fmla="*/ 6 h 47"/>
                  <a:gd name="T86" fmla="*/ 25 w 28"/>
                  <a:gd name="T87" fmla="*/ 7 h 47"/>
                  <a:gd name="T88" fmla="*/ 25 w 28"/>
                  <a:gd name="T89" fmla="*/ 8 h 47"/>
                  <a:gd name="T90" fmla="*/ 25 w 28"/>
                  <a:gd name="T91" fmla="*/ 8 h 47"/>
                  <a:gd name="T92" fmla="*/ 24 w 28"/>
                  <a:gd name="T93" fmla="*/ 8 h 47"/>
                  <a:gd name="T94" fmla="*/ 23 w 28"/>
                  <a:gd name="T95" fmla="*/ 8 h 47"/>
                  <a:gd name="T96" fmla="*/ 21 w 28"/>
                  <a:gd name="T97" fmla="*/ 7 h 47"/>
                  <a:gd name="T98" fmla="*/ 18 w 28"/>
                  <a:gd name="T99" fmla="*/ 6 h 47"/>
                  <a:gd name="T100" fmla="*/ 14 w 28"/>
                  <a:gd name="T101" fmla="*/ 5 h 47"/>
                  <a:gd name="T102" fmla="*/ 11 w 28"/>
                  <a:gd name="T103" fmla="*/ 6 h 47"/>
                  <a:gd name="T104" fmla="*/ 9 w 28"/>
                  <a:gd name="T105" fmla="*/ 7 h 47"/>
                  <a:gd name="T106" fmla="*/ 7 w 28"/>
                  <a:gd name="T107" fmla="*/ 9 h 47"/>
                  <a:gd name="T108" fmla="*/ 7 w 28"/>
                  <a:gd name="T109" fmla="*/ 11 h 47"/>
                  <a:gd name="T110" fmla="*/ 8 w 28"/>
                  <a:gd name="T111" fmla="*/ 15 h 47"/>
                  <a:gd name="T112" fmla="*/ 10 w 28"/>
                  <a:gd name="T113" fmla="*/ 17 h 47"/>
                  <a:gd name="T114" fmla="*/ 13 w 28"/>
                  <a:gd name="T115" fmla="*/ 19 h 47"/>
                  <a:gd name="T116" fmla="*/ 17 w 28"/>
                  <a:gd name="T117" fmla="*/ 21 h 47"/>
                  <a:gd name="T118" fmla="*/ 21 w 28"/>
                  <a:gd name="T119" fmla="*/ 23 h 47"/>
                  <a:gd name="T120" fmla="*/ 24 w 28"/>
                  <a:gd name="T121" fmla="*/ 25 h 47"/>
                  <a:gd name="T122" fmla="*/ 27 w 28"/>
                  <a:gd name="T123" fmla="*/ 29 h 47"/>
                  <a:gd name="T124" fmla="*/ 28 w 28"/>
                  <a:gd name="T125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3"/>
                    </a:moveTo>
                    <a:cubicBezTo>
                      <a:pt x="28" y="36"/>
                      <a:pt x="27" y="37"/>
                      <a:pt x="26" y="39"/>
                    </a:cubicBezTo>
                    <a:cubicBezTo>
                      <a:pt x="26" y="41"/>
                      <a:pt x="25" y="42"/>
                      <a:pt x="23" y="43"/>
                    </a:cubicBezTo>
                    <a:cubicBezTo>
                      <a:pt x="22" y="45"/>
                      <a:pt x="20" y="45"/>
                      <a:pt x="18" y="46"/>
                    </a:cubicBezTo>
                    <a:cubicBezTo>
                      <a:pt x="16" y="47"/>
                      <a:pt x="14" y="47"/>
                      <a:pt x="12" y="47"/>
                    </a:cubicBezTo>
                    <a:cubicBezTo>
                      <a:pt x="11" y="47"/>
                      <a:pt x="9" y="47"/>
                      <a:pt x="8" y="46"/>
                    </a:cubicBezTo>
                    <a:cubicBezTo>
                      <a:pt x="7" y="46"/>
                      <a:pt x="5" y="46"/>
                      <a:pt x="4" y="46"/>
                    </a:cubicBezTo>
                    <a:cubicBezTo>
                      <a:pt x="3" y="45"/>
                      <a:pt x="3" y="45"/>
                      <a:pt x="2" y="44"/>
                    </a:cubicBezTo>
                    <a:cubicBezTo>
                      <a:pt x="1" y="44"/>
                      <a:pt x="1" y="44"/>
                      <a:pt x="0" y="43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42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1" y="38"/>
                      <a:pt x="2" y="38"/>
                      <a:pt x="2" y="38"/>
                    </a:cubicBezTo>
                    <a:cubicBezTo>
                      <a:pt x="3" y="39"/>
                      <a:pt x="4" y="39"/>
                      <a:pt x="4" y="40"/>
                    </a:cubicBezTo>
                    <a:cubicBezTo>
                      <a:pt x="5" y="40"/>
                      <a:pt x="7" y="41"/>
                      <a:pt x="8" y="41"/>
                    </a:cubicBezTo>
                    <a:cubicBezTo>
                      <a:pt x="9" y="41"/>
                      <a:pt x="11" y="42"/>
                      <a:pt x="12" y="42"/>
                    </a:cubicBezTo>
                    <a:cubicBezTo>
                      <a:pt x="14" y="42"/>
                      <a:pt x="15" y="42"/>
                      <a:pt x="16" y="41"/>
                    </a:cubicBezTo>
                    <a:cubicBezTo>
                      <a:pt x="17" y="41"/>
                      <a:pt x="18" y="40"/>
                      <a:pt x="19" y="40"/>
                    </a:cubicBezTo>
                    <a:cubicBezTo>
                      <a:pt x="20" y="39"/>
                      <a:pt x="20" y="38"/>
                      <a:pt x="21" y="37"/>
                    </a:cubicBezTo>
                    <a:cubicBezTo>
                      <a:pt x="21" y="36"/>
                      <a:pt x="21" y="35"/>
                      <a:pt x="21" y="34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0"/>
                      <a:pt x="19" y="29"/>
                      <a:pt x="18" y="28"/>
                    </a:cubicBezTo>
                    <a:cubicBezTo>
                      <a:pt x="17" y="28"/>
                      <a:pt x="16" y="27"/>
                      <a:pt x="15" y="26"/>
                    </a:cubicBezTo>
                    <a:cubicBezTo>
                      <a:pt x="14" y="26"/>
                      <a:pt x="12" y="25"/>
                      <a:pt x="11" y="25"/>
                    </a:cubicBezTo>
                    <a:cubicBezTo>
                      <a:pt x="10" y="24"/>
                      <a:pt x="9" y="23"/>
                      <a:pt x="7" y="23"/>
                    </a:cubicBezTo>
                    <a:cubicBezTo>
                      <a:pt x="6" y="22"/>
                      <a:pt x="5" y="21"/>
                      <a:pt x="4" y="20"/>
                    </a:cubicBezTo>
                    <a:cubicBezTo>
                      <a:pt x="3" y="19"/>
                      <a:pt x="2" y="18"/>
                      <a:pt x="2" y="17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1" y="10"/>
                      <a:pt x="1" y="8"/>
                      <a:pt x="2" y="7"/>
                    </a:cubicBezTo>
                    <a:cubicBezTo>
                      <a:pt x="3" y="5"/>
                      <a:pt x="3" y="4"/>
                      <a:pt x="5" y="3"/>
                    </a:cubicBezTo>
                    <a:cubicBezTo>
                      <a:pt x="6" y="2"/>
                      <a:pt x="7" y="1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1"/>
                      <a:pt x="21" y="1"/>
                    </a:cubicBezTo>
                    <a:cubicBezTo>
                      <a:pt x="21" y="1"/>
                      <a:pt x="22" y="2"/>
                      <a:pt x="23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5"/>
                    </a:cubicBezTo>
                    <a:cubicBezTo>
                      <a:pt x="25" y="5"/>
                      <a:pt x="25" y="5"/>
                      <a:pt x="25" y="6"/>
                    </a:cubicBezTo>
                    <a:cubicBezTo>
                      <a:pt x="25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3" y="8"/>
                      <a:pt x="23" y="8"/>
                    </a:cubicBezTo>
                    <a:cubicBezTo>
                      <a:pt x="22" y="7"/>
                      <a:pt x="22" y="7"/>
                      <a:pt x="21" y="7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5"/>
                      <a:pt x="16" y="5"/>
                      <a:pt x="14" y="5"/>
                    </a:cubicBezTo>
                    <a:cubicBezTo>
                      <a:pt x="13" y="5"/>
                      <a:pt x="12" y="5"/>
                      <a:pt x="11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8" y="7"/>
                      <a:pt x="8" y="8"/>
                      <a:pt x="7" y="9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3"/>
                      <a:pt x="7" y="14"/>
                      <a:pt x="8" y="15"/>
                    </a:cubicBezTo>
                    <a:cubicBezTo>
                      <a:pt x="8" y="16"/>
                      <a:pt x="9" y="16"/>
                      <a:pt x="10" y="17"/>
                    </a:cubicBezTo>
                    <a:cubicBezTo>
                      <a:pt x="11" y="18"/>
                      <a:pt x="12" y="18"/>
                      <a:pt x="13" y="19"/>
                    </a:cubicBezTo>
                    <a:cubicBezTo>
                      <a:pt x="15" y="20"/>
                      <a:pt x="16" y="20"/>
                      <a:pt x="17" y="21"/>
                    </a:cubicBezTo>
                    <a:cubicBezTo>
                      <a:pt x="19" y="21"/>
                      <a:pt x="20" y="22"/>
                      <a:pt x="21" y="23"/>
                    </a:cubicBezTo>
                    <a:cubicBezTo>
                      <a:pt x="22" y="23"/>
                      <a:pt x="23" y="24"/>
                      <a:pt x="24" y="25"/>
                    </a:cubicBezTo>
                    <a:cubicBezTo>
                      <a:pt x="25" y="26"/>
                      <a:pt x="26" y="27"/>
                      <a:pt x="27" y="29"/>
                    </a:cubicBezTo>
                    <a:cubicBezTo>
                      <a:pt x="27" y="30"/>
                      <a:pt x="28" y="32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75" name="Freeform 596">
                <a:extLst>
                  <a:ext uri="{FF2B5EF4-FFF2-40B4-BE49-F238E27FC236}">
                    <a16:creationId xmlns:a16="http://schemas.microsoft.com/office/drawing/2014/main" id="{1EB194BD-C5EB-4DD1-8F82-F0F611453E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5" y="3286"/>
                <a:ext cx="29" cy="34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6 w 39"/>
                  <a:gd name="T41" fmla="*/ 2 h 46"/>
                  <a:gd name="T42" fmla="*/ 16 w 39"/>
                  <a:gd name="T43" fmla="*/ 1 h 46"/>
                  <a:gd name="T44" fmla="*/ 17 w 39"/>
                  <a:gd name="T45" fmla="*/ 1 h 46"/>
                  <a:gd name="T46" fmla="*/ 18 w 39"/>
                  <a:gd name="T47" fmla="*/ 1 h 46"/>
                  <a:gd name="T48" fmla="*/ 19 w 39"/>
                  <a:gd name="T49" fmla="*/ 0 h 46"/>
                  <a:gd name="T50" fmla="*/ 21 w 39"/>
                  <a:gd name="T51" fmla="*/ 1 h 46"/>
                  <a:gd name="T52" fmla="*/ 22 w 39"/>
                  <a:gd name="T53" fmla="*/ 1 h 46"/>
                  <a:gd name="T54" fmla="*/ 23 w 39"/>
                  <a:gd name="T55" fmla="*/ 1 h 46"/>
                  <a:gd name="T56" fmla="*/ 24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8" y="1"/>
                    </a:cubicBezTo>
                    <a:cubicBezTo>
                      <a:pt x="18" y="1"/>
                      <a:pt x="19" y="0"/>
                      <a:pt x="19" y="0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4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76" name="Freeform 597">
                <a:extLst>
                  <a:ext uri="{FF2B5EF4-FFF2-40B4-BE49-F238E27FC236}">
                    <a16:creationId xmlns:a16="http://schemas.microsoft.com/office/drawing/2014/main" id="{1F03D13D-A93B-4EB6-8009-3530FE3D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" y="3286"/>
                <a:ext cx="27" cy="34"/>
              </a:xfrm>
              <a:custGeom>
                <a:avLst/>
                <a:gdLst>
                  <a:gd name="T0" fmla="*/ 35 w 35"/>
                  <a:gd name="T1" fmla="*/ 43 h 45"/>
                  <a:gd name="T2" fmla="*/ 35 w 35"/>
                  <a:gd name="T3" fmla="*/ 44 h 45"/>
                  <a:gd name="T4" fmla="*/ 34 w 35"/>
                  <a:gd name="T5" fmla="*/ 45 h 45"/>
                  <a:gd name="T6" fmla="*/ 33 w 35"/>
                  <a:gd name="T7" fmla="*/ 45 h 45"/>
                  <a:gd name="T8" fmla="*/ 32 w 35"/>
                  <a:gd name="T9" fmla="*/ 45 h 45"/>
                  <a:gd name="T10" fmla="*/ 30 w 35"/>
                  <a:gd name="T11" fmla="*/ 45 h 45"/>
                  <a:gd name="T12" fmla="*/ 29 w 35"/>
                  <a:gd name="T13" fmla="*/ 45 h 45"/>
                  <a:gd name="T14" fmla="*/ 27 w 35"/>
                  <a:gd name="T15" fmla="*/ 44 h 45"/>
                  <a:gd name="T16" fmla="*/ 26 w 35"/>
                  <a:gd name="T17" fmla="*/ 43 h 45"/>
                  <a:gd name="T18" fmla="*/ 25 w 35"/>
                  <a:gd name="T19" fmla="*/ 41 h 45"/>
                  <a:gd name="T20" fmla="*/ 11 w 35"/>
                  <a:gd name="T21" fmla="*/ 15 h 45"/>
                  <a:gd name="T22" fmla="*/ 8 w 35"/>
                  <a:gd name="T23" fmla="*/ 11 h 45"/>
                  <a:gd name="T24" fmla="*/ 6 w 35"/>
                  <a:gd name="T25" fmla="*/ 6 h 45"/>
                  <a:gd name="T26" fmla="*/ 6 w 35"/>
                  <a:gd name="T27" fmla="*/ 6 h 45"/>
                  <a:gd name="T28" fmla="*/ 6 w 35"/>
                  <a:gd name="T29" fmla="*/ 12 h 45"/>
                  <a:gd name="T30" fmla="*/ 6 w 35"/>
                  <a:gd name="T31" fmla="*/ 17 h 45"/>
                  <a:gd name="T32" fmla="*/ 6 w 35"/>
                  <a:gd name="T33" fmla="*/ 44 h 45"/>
                  <a:gd name="T34" fmla="*/ 6 w 35"/>
                  <a:gd name="T35" fmla="*/ 45 h 45"/>
                  <a:gd name="T36" fmla="*/ 6 w 35"/>
                  <a:gd name="T37" fmla="*/ 45 h 45"/>
                  <a:gd name="T38" fmla="*/ 5 w 35"/>
                  <a:gd name="T39" fmla="*/ 45 h 45"/>
                  <a:gd name="T40" fmla="*/ 3 w 35"/>
                  <a:gd name="T41" fmla="*/ 45 h 45"/>
                  <a:gd name="T42" fmla="*/ 2 w 35"/>
                  <a:gd name="T43" fmla="*/ 45 h 45"/>
                  <a:gd name="T44" fmla="*/ 1 w 35"/>
                  <a:gd name="T45" fmla="*/ 45 h 45"/>
                  <a:gd name="T46" fmla="*/ 1 w 35"/>
                  <a:gd name="T47" fmla="*/ 45 h 45"/>
                  <a:gd name="T48" fmla="*/ 0 w 35"/>
                  <a:gd name="T49" fmla="*/ 44 h 45"/>
                  <a:gd name="T50" fmla="*/ 0 w 35"/>
                  <a:gd name="T51" fmla="*/ 2 h 45"/>
                  <a:gd name="T52" fmla="*/ 1 w 35"/>
                  <a:gd name="T53" fmla="*/ 0 h 45"/>
                  <a:gd name="T54" fmla="*/ 3 w 35"/>
                  <a:gd name="T55" fmla="*/ 0 h 45"/>
                  <a:gd name="T56" fmla="*/ 6 w 35"/>
                  <a:gd name="T57" fmla="*/ 0 h 45"/>
                  <a:gd name="T58" fmla="*/ 8 w 35"/>
                  <a:gd name="T59" fmla="*/ 0 h 45"/>
                  <a:gd name="T60" fmla="*/ 9 w 35"/>
                  <a:gd name="T61" fmla="*/ 0 h 45"/>
                  <a:gd name="T62" fmla="*/ 10 w 35"/>
                  <a:gd name="T63" fmla="*/ 2 h 45"/>
                  <a:gd name="T64" fmla="*/ 11 w 35"/>
                  <a:gd name="T65" fmla="*/ 3 h 45"/>
                  <a:gd name="T66" fmla="*/ 22 w 35"/>
                  <a:gd name="T67" fmla="*/ 23 h 45"/>
                  <a:gd name="T68" fmla="*/ 24 w 35"/>
                  <a:gd name="T69" fmla="*/ 27 h 45"/>
                  <a:gd name="T70" fmla="*/ 26 w 35"/>
                  <a:gd name="T71" fmla="*/ 30 h 45"/>
                  <a:gd name="T72" fmla="*/ 27 w 35"/>
                  <a:gd name="T73" fmla="*/ 34 h 45"/>
                  <a:gd name="T74" fmla="*/ 29 w 35"/>
                  <a:gd name="T75" fmla="*/ 37 h 45"/>
                  <a:gd name="T76" fmla="*/ 29 w 35"/>
                  <a:gd name="T77" fmla="*/ 37 h 45"/>
                  <a:gd name="T78" fmla="*/ 29 w 35"/>
                  <a:gd name="T79" fmla="*/ 31 h 45"/>
                  <a:gd name="T80" fmla="*/ 29 w 35"/>
                  <a:gd name="T81" fmla="*/ 25 h 45"/>
                  <a:gd name="T82" fmla="*/ 29 w 35"/>
                  <a:gd name="T83" fmla="*/ 1 h 45"/>
                  <a:gd name="T84" fmla="*/ 29 w 35"/>
                  <a:gd name="T85" fmla="*/ 0 h 45"/>
                  <a:gd name="T86" fmla="*/ 29 w 35"/>
                  <a:gd name="T87" fmla="*/ 0 h 45"/>
                  <a:gd name="T88" fmla="*/ 30 w 35"/>
                  <a:gd name="T89" fmla="*/ 0 h 45"/>
                  <a:gd name="T90" fmla="*/ 32 w 35"/>
                  <a:gd name="T91" fmla="*/ 0 h 45"/>
                  <a:gd name="T92" fmla="*/ 33 w 35"/>
                  <a:gd name="T93" fmla="*/ 0 h 45"/>
                  <a:gd name="T94" fmla="*/ 34 w 35"/>
                  <a:gd name="T95" fmla="*/ 0 h 45"/>
                  <a:gd name="T96" fmla="*/ 35 w 35"/>
                  <a:gd name="T97" fmla="*/ 0 h 45"/>
                  <a:gd name="T98" fmla="*/ 35 w 35"/>
                  <a:gd name="T99" fmla="*/ 1 h 45"/>
                  <a:gd name="T100" fmla="*/ 35 w 35"/>
                  <a:gd name="T10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5">
                    <a:moveTo>
                      <a:pt x="35" y="43"/>
                    </a:moveTo>
                    <a:cubicBezTo>
                      <a:pt x="35" y="43"/>
                      <a:pt x="35" y="44"/>
                      <a:pt x="35" y="44"/>
                    </a:cubicBezTo>
                    <a:cubicBezTo>
                      <a:pt x="34" y="44"/>
                      <a:pt x="34" y="44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29" y="45"/>
                      <a:pt x="29" y="45"/>
                    </a:cubicBezTo>
                    <a:cubicBezTo>
                      <a:pt x="28" y="45"/>
                      <a:pt x="28" y="45"/>
                      <a:pt x="27" y="44"/>
                    </a:cubicBezTo>
                    <a:cubicBezTo>
                      <a:pt x="27" y="44"/>
                      <a:pt x="26" y="44"/>
                      <a:pt x="26" y="43"/>
                    </a:cubicBezTo>
                    <a:cubicBezTo>
                      <a:pt x="25" y="42"/>
                      <a:pt x="25" y="42"/>
                      <a:pt x="25" y="4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9" y="12"/>
                      <a:pt x="8" y="11"/>
                    </a:cubicBezTo>
                    <a:cubicBezTo>
                      <a:pt x="8" y="9"/>
                      <a:pt x="7" y="8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3"/>
                      <a:pt x="6" y="15"/>
                      <a:pt x="6" y="1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5"/>
                      <a:pt x="23" y="26"/>
                      <a:pt x="24" y="27"/>
                    </a:cubicBezTo>
                    <a:cubicBezTo>
                      <a:pt x="24" y="28"/>
                      <a:pt x="25" y="29"/>
                      <a:pt x="26" y="30"/>
                    </a:cubicBezTo>
                    <a:cubicBezTo>
                      <a:pt x="26" y="31"/>
                      <a:pt x="27" y="33"/>
                      <a:pt x="27" y="34"/>
                    </a:cubicBezTo>
                    <a:cubicBezTo>
                      <a:pt x="28" y="35"/>
                      <a:pt x="28" y="36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9" y="33"/>
                      <a:pt x="29" y="31"/>
                    </a:cubicBezTo>
                    <a:cubicBezTo>
                      <a:pt x="29" y="29"/>
                      <a:pt x="29" y="27"/>
                      <a:pt x="29" y="2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5" y="0"/>
                      <a:pt x="35" y="0"/>
                    </a:cubicBezTo>
                    <a:cubicBezTo>
                      <a:pt x="35" y="0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77" name="Freeform 598">
                <a:extLst>
                  <a:ext uri="{FF2B5EF4-FFF2-40B4-BE49-F238E27FC236}">
                    <a16:creationId xmlns:a16="http://schemas.microsoft.com/office/drawing/2014/main" id="{FDC4168C-8659-4B86-99FC-8371B1036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" y="3286"/>
                <a:ext cx="37" cy="34"/>
              </a:xfrm>
              <a:custGeom>
                <a:avLst/>
                <a:gdLst>
                  <a:gd name="T0" fmla="*/ 50 w 50"/>
                  <a:gd name="T1" fmla="*/ 44 h 45"/>
                  <a:gd name="T2" fmla="*/ 50 w 50"/>
                  <a:gd name="T3" fmla="*/ 45 h 45"/>
                  <a:gd name="T4" fmla="*/ 49 w 50"/>
                  <a:gd name="T5" fmla="*/ 45 h 45"/>
                  <a:gd name="T6" fmla="*/ 48 w 50"/>
                  <a:gd name="T7" fmla="*/ 45 h 45"/>
                  <a:gd name="T8" fmla="*/ 47 w 50"/>
                  <a:gd name="T9" fmla="*/ 45 h 45"/>
                  <a:gd name="T10" fmla="*/ 45 w 50"/>
                  <a:gd name="T11" fmla="*/ 45 h 45"/>
                  <a:gd name="T12" fmla="*/ 44 w 50"/>
                  <a:gd name="T13" fmla="*/ 45 h 45"/>
                  <a:gd name="T14" fmla="*/ 44 w 50"/>
                  <a:gd name="T15" fmla="*/ 45 h 45"/>
                  <a:gd name="T16" fmla="*/ 44 w 50"/>
                  <a:gd name="T17" fmla="*/ 44 h 45"/>
                  <a:gd name="T18" fmla="*/ 44 w 50"/>
                  <a:gd name="T19" fmla="*/ 5 h 45"/>
                  <a:gd name="T20" fmla="*/ 44 w 50"/>
                  <a:gd name="T21" fmla="*/ 5 h 45"/>
                  <a:gd name="T22" fmla="*/ 28 w 50"/>
                  <a:gd name="T23" fmla="*/ 44 h 45"/>
                  <a:gd name="T24" fmla="*/ 27 w 50"/>
                  <a:gd name="T25" fmla="*/ 45 h 45"/>
                  <a:gd name="T26" fmla="*/ 27 w 50"/>
                  <a:gd name="T27" fmla="*/ 45 h 45"/>
                  <a:gd name="T28" fmla="*/ 26 w 50"/>
                  <a:gd name="T29" fmla="*/ 45 h 45"/>
                  <a:gd name="T30" fmla="*/ 25 w 50"/>
                  <a:gd name="T31" fmla="*/ 45 h 45"/>
                  <a:gd name="T32" fmla="*/ 23 w 50"/>
                  <a:gd name="T33" fmla="*/ 45 h 45"/>
                  <a:gd name="T34" fmla="*/ 22 w 50"/>
                  <a:gd name="T35" fmla="*/ 45 h 45"/>
                  <a:gd name="T36" fmla="*/ 22 w 50"/>
                  <a:gd name="T37" fmla="*/ 45 h 45"/>
                  <a:gd name="T38" fmla="*/ 22 w 50"/>
                  <a:gd name="T39" fmla="*/ 44 h 45"/>
                  <a:gd name="T40" fmla="*/ 6 w 50"/>
                  <a:gd name="T41" fmla="*/ 5 h 45"/>
                  <a:gd name="T42" fmla="*/ 6 w 50"/>
                  <a:gd name="T43" fmla="*/ 5 h 45"/>
                  <a:gd name="T44" fmla="*/ 6 w 50"/>
                  <a:gd name="T45" fmla="*/ 44 h 45"/>
                  <a:gd name="T46" fmla="*/ 6 w 50"/>
                  <a:gd name="T47" fmla="*/ 45 h 45"/>
                  <a:gd name="T48" fmla="*/ 6 w 50"/>
                  <a:gd name="T49" fmla="*/ 45 h 45"/>
                  <a:gd name="T50" fmla="*/ 5 w 50"/>
                  <a:gd name="T51" fmla="*/ 45 h 45"/>
                  <a:gd name="T52" fmla="*/ 3 w 50"/>
                  <a:gd name="T53" fmla="*/ 45 h 45"/>
                  <a:gd name="T54" fmla="*/ 2 w 50"/>
                  <a:gd name="T55" fmla="*/ 45 h 45"/>
                  <a:gd name="T56" fmla="*/ 1 w 50"/>
                  <a:gd name="T57" fmla="*/ 45 h 45"/>
                  <a:gd name="T58" fmla="*/ 0 w 50"/>
                  <a:gd name="T59" fmla="*/ 45 h 45"/>
                  <a:gd name="T60" fmla="*/ 0 w 50"/>
                  <a:gd name="T61" fmla="*/ 44 h 45"/>
                  <a:gd name="T62" fmla="*/ 0 w 50"/>
                  <a:gd name="T63" fmla="*/ 2 h 45"/>
                  <a:gd name="T64" fmla="*/ 1 w 50"/>
                  <a:gd name="T65" fmla="*/ 0 h 45"/>
                  <a:gd name="T66" fmla="*/ 3 w 50"/>
                  <a:gd name="T67" fmla="*/ 0 h 45"/>
                  <a:gd name="T68" fmla="*/ 6 w 50"/>
                  <a:gd name="T69" fmla="*/ 0 h 45"/>
                  <a:gd name="T70" fmla="*/ 8 w 50"/>
                  <a:gd name="T71" fmla="*/ 0 h 45"/>
                  <a:gd name="T72" fmla="*/ 10 w 50"/>
                  <a:gd name="T73" fmla="*/ 1 h 45"/>
                  <a:gd name="T74" fmla="*/ 11 w 50"/>
                  <a:gd name="T75" fmla="*/ 2 h 45"/>
                  <a:gd name="T76" fmla="*/ 12 w 50"/>
                  <a:gd name="T77" fmla="*/ 3 h 45"/>
                  <a:gd name="T78" fmla="*/ 25 w 50"/>
                  <a:gd name="T79" fmla="*/ 36 h 45"/>
                  <a:gd name="T80" fmla="*/ 25 w 50"/>
                  <a:gd name="T81" fmla="*/ 36 h 45"/>
                  <a:gd name="T82" fmla="*/ 38 w 50"/>
                  <a:gd name="T83" fmla="*/ 4 h 45"/>
                  <a:gd name="T84" fmla="*/ 39 w 50"/>
                  <a:gd name="T85" fmla="*/ 2 h 45"/>
                  <a:gd name="T86" fmla="*/ 40 w 50"/>
                  <a:gd name="T87" fmla="*/ 1 h 45"/>
                  <a:gd name="T88" fmla="*/ 42 w 50"/>
                  <a:gd name="T89" fmla="*/ 0 h 45"/>
                  <a:gd name="T90" fmla="*/ 43 w 50"/>
                  <a:gd name="T91" fmla="*/ 0 h 45"/>
                  <a:gd name="T92" fmla="*/ 47 w 50"/>
                  <a:gd name="T93" fmla="*/ 0 h 45"/>
                  <a:gd name="T94" fmla="*/ 48 w 50"/>
                  <a:gd name="T95" fmla="*/ 0 h 45"/>
                  <a:gd name="T96" fmla="*/ 49 w 50"/>
                  <a:gd name="T97" fmla="*/ 0 h 45"/>
                  <a:gd name="T98" fmla="*/ 49 w 50"/>
                  <a:gd name="T99" fmla="*/ 1 h 45"/>
                  <a:gd name="T100" fmla="*/ 50 w 50"/>
                  <a:gd name="T101" fmla="*/ 2 h 45"/>
                  <a:gd name="T102" fmla="*/ 50 w 50"/>
                  <a:gd name="T103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45">
                    <a:moveTo>
                      <a:pt x="50" y="44"/>
                    </a:moveTo>
                    <a:cubicBezTo>
                      <a:pt x="50" y="44"/>
                      <a:pt x="50" y="45"/>
                      <a:pt x="50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8" y="45"/>
                      <a:pt x="48" y="45"/>
                    </a:cubicBezTo>
                    <a:cubicBezTo>
                      <a:pt x="48" y="45"/>
                      <a:pt x="47" y="45"/>
                      <a:pt x="47" y="45"/>
                    </a:cubicBezTo>
                    <a:cubicBezTo>
                      <a:pt x="46" y="45"/>
                      <a:pt x="46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4"/>
                      <a:pt x="44" y="4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1" y="2"/>
                      <a:pt x="12" y="3"/>
                      <a:pt x="12" y="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9" y="3"/>
                      <a:pt x="39" y="2"/>
                      <a:pt x="39" y="2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1" y="0"/>
                      <a:pt x="42" y="0"/>
                    </a:cubicBezTo>
                    <a:cubicBezTo>
                      <a:pt x="42" y="0"/>
                      <a:pt x="43" y="0"/>
                      <a:pt x="4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8" y="0"/>
                      <a:pt x="48" y="0"/>
                    </a:cubicBezTo>
                    <a:cubicBezTo>
                      <a:pt x="48" y="0"/>
                      <a:pt x="49" y="0"/>
                      <a:pt x="49" y="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50" y="2"/>
                      <a:pt x="50" y="2"/>
                      <a:pt x="50" y="2"/>
                    </a:cubicBez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78" name="Freeform 599">
                <a:extLst>
                  <a:ext uri="{FF2B5EF4-FFF2-40B4-BE49-F238E27FC236}">
                    <a16:creationId xmlns:a16="http://schemas.microsoft.com/office/drawing/2014/main" id="{F1226644-E048-45FE-AB79-75EB8DB5D5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0" y="3286"/>
                <a:ext cx="29" cy="34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6 w 39"/>
                  <a:gd name="T41" fmla="*/ 2 h 46"/>
                  <a:gd name="T42" fmla="*/ 16 w 39"/>
                  <a:gd name="T43" fmla="*/ 1 h 46"/>
                  <a:gd name="T44" fmla="*/ 17 w 39"/>
                  <a:gd name="T45" fmla="*/ 1 h 46"/>
                  <a:gd name="T46" fmla="*/ 18 w 39"/>
                  <a:gd name="T47" fmla="*/ 1 h 46"/>
                  <a:gd name="T48" fmla="*/ 19 w 39"/>
                  <a:gd name="T49" fmla="*/ 0 h 46"/>
                  <a:gd name="T50" fmla="*/ 21 w 39"/>
                  <a:gd name="T51" fmla="*/ 1 h 46"/>
                  <a:gd name="T52" fmla="*/ 22 w 39"/>
                  <a:gd name="T53" fmla="*/ 1 h 46"/>
                  <a:gd name="T54" fmla="*/ 23 w 39"/>
                  <a:gd name="T55" fmla="*/ 1 h 46"/>
                  <a:gd name="T56" fmla="*/ 24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8" y="1"/>
                    </a:cubicBezTo>
                    <a:cubicBezTo>
                      <a:pt x="18" y="1"/>
                      <a:pt x="19" y="0"/>
                      <a:pt x="19" y="0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4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79" name="Freeform 600">
                <a:extLst>
                  <a:ext uri="{FF2B5EF4-FFF2-40B4-BE49-F238E27FC236}">
                    <a16:creationId xmlns:a16="http://schemas.microsoft.com/office/drawing/2014/main" id="{186B48A5-333C-4B59-98C9-46F95687B8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4" y="3286"/>
                <a:ext cx="24" cy="34"/>
              </a:xfrm>
              <a:custGeom>
                <a:avLst/>
                <a:gdLst>
                  <a:gd name="T0" fmla="*/ 31 w 31"/>
                  <a:gd name="T1" fmla="*/ 44 h 45"/>
                  <a:gd name="T2" fmla="*/ 31 w 31"/>
                  <a:gd name="T3" fmla="*/ 45 h 45"/>
                  <a:gd name="T4" fmla="*/ 30 w 31"/>
                  <a:gd name="T5" fmla="*/ 45 h 45"/>
                  <a:gd name="T6" fmla="*/ 29 w 31"/>
                  <a:gd name="T7" fmla="*/ 45 h 45"/>
                  <a:gd name="T8" fmla="*/ 28 w 31"/>
                  <a:gd name="T9" fmla="*/ 45 h 45"/>
                  <a:gd name="T10" fmla="*/ 26 w 31"/>
                  <a:gd name="T11" fmla="*/ 45 h 45"/>
                  <a:gd name="T12" fmla="*/ 25 w 31"/>
                  <a:gd name="T13" fmla="*/ 45 h 45"/>
                  <a:gd name="T14" fmla="*/ 25 w 31"/>
                  <a:gd name="T15" fmla="*/ 45 h 45"/>
                  <a:gd name="T16" fmla="*/ 24 w 31"/>
                  <a:gd name="T17" fmla="*/ 44 h 45"/>
                  <a:gd name="T18" fmla="*/ 20 w 31"/>
                  <a:gd name="T19" fmla="*/ 33 h 45"/>
                  <a:gd name="T20" fmla="*/ 18 w 31"/>
                  <a:gd name="T21" fmla="*/ 30 h 45"/>
                  <a:gd name="T22" fmla="*/ 17 w 31"/>
                  <a:gd name="T23" fmla="*/ 27 h 45"/>
                  <a:gd name="T24" fmla="*/ 14 w 31"/>
                  <a:gd name="T25" fmla="*/ 26 h 45"/>
                  <a:gd name="T26" fmla="*/ 10 w 31"/>
                  <a:gd name="T27" fmla="*/ 25 h 45"/>
                  <a:gd name="T28" fmla="*/ 6 w 31"/>
                  <a:gd name="T29" fmla="*/ 25 h 45"/>
                  <a:gd name="T30" fmla="*/ 6 w 31"/>
                  <a:gd name="T31" fmla="*/ 44 h 45"/>
                  <a:gd name="T32" fmla="*/ 6 w 31"/>
                  <a:gd name="T33" fmla="*/ 45 h 45"/>
                  <a:gd name="T34" fmla="*/ 6 w 31"/>
                  <a:gd name="T35" fmla="*/ 45 h 45"/>
                  <a:gd name="T36" fmla="*/ 5 w 31"/>
                  <a:gd name="T37" fmla="*/ 45 h 45"/>
                  <a:gd name="T38" fmla="*/ 3 w 31"/>
                  <a:gd name="T39" fmla="*/ 45 h 45"/>
                  <a:gd name="T40" fmla="*/ 2 w 31"/>
                  <a:gd name="T41" fmla="*/ 45 h 45"/>
                  <a:gd name="T42" fmla="*/ 1 w 31"/>
                  <a:gd name="T43" fmla="*/ 45 h 45"/>
                  <a:gd name="T44" fmla="*/ 1 w 31"/>
                  <a:gd name="T45" fmla="*/ 45 h 45"/>
                  <a:gd name="T46" fmla="*/ 0 w 31"/>
                  <a:gd name="T47" fmla="*/ 44 h 45"/>
                  <a:gd name="T48" fmla="*/ 0 w 31"/>
                  <a:gd name="T49" fmla="*/ 2 h 45"/>
                  <a:gd name="T50" fmla="*/ 1 w 31"/>
                  <a:gd name="T51" fmla="*/ 0 h 45"/>
                  <a:gd name="T52" fmla="*/ 3 w 31"/>
                  <a:gd name="T53" fmla="*/ 0 h 45"/>
                  <a:gd name="T54" fmla="*/ 12 w 31"/>
                  <a:gd name="T55" fmla="*/ 0 h 45"/>
                  <a:gd name="T56" fmla="*/ 15 w 31"/>
                  <a:gd name="T57" fmla="*/ 0 h 45"/>
                  <a:gd name="T58" fmla="*/ 17 w 31"/>
                  <a:gd name="T59" fmla="*/ 0 h 45"/>
                  <a:gd name="T60" fmla="*/ 22 w 31"/>
                  <a:gd name="T61" fmla="*/ 1 h 45"/>
                  <a:gd name="T62" fmla="*/ 25 w 31"/>
                  <a:gd name="T63" fmla="*/ 4 h 45"/>
                  <a:gd name="T64" fmla="*/ 27 w 31"/>
                  <a:gd name="T65" fmla="*/ 7 h 45"/>
                  <a:gd name="T66" fmla="*/ 28 w 31"/>
                  <a:gd name="T67" fmla="*/ 12 h 45"/>
                  <a:gd name="T68" fmla="*/ 27 w 31"/>
                  <a:gd name="T69" fmla="*/ 16 h 45"/>
                  <a:gd name="T70" fmla="*/ 26 w 31"/>
                  <a:gd name="T71" fmla="*/ 19 h 45"/>
                  <a:gd name="T72" fmla="*/ 23 w 31"/>
                  <a:gd name="T73" fmla="*/ 21 h 45"/>
                  <a:gd name="T74" fmla="*/ 19 w 31"/>
                  <a:gd name="T75" fmla="*/ 23 h 45"/>
                  <a:gd name="T76" fmla="*/ 21 w 31"/>
                  <a:gd name="T77" fmla="*/ 24 h 45"/>
                  <a:gd name="T78" fmla="*/ 23 w 31"/>
                  <a:gd name="T79" fmla="*/ 26 h 45"/>
                  <a:gd name="T80" fmla="*/ 24 w 31"/>
                  <a:gd name="T81" fmla="*/ 29 h 45"/>
                  <a:gd name="T82" fmla="*/ 26 w 31"/>
                  <a:gd name="T83" fmla="*/ 32 h 45"/>
                  <a:gd name="T84" fmla="*/ 30 w 31"/>
                  <a:gd name="T85" fmla="*/ 42 h 45"/>
                  <a:gd name="T86" fmla="*/ 31 w 31"/>
                  <a:gd name="T87" fmla="*/ 43 h 45"/>
                  <a:gd name="T88" fmla="*/ 31 w 31"/>
                  <a:gd name="T89" fmla="*/ 44 h 45"/>
                  <a:gd name="T90" fmla="*/ 22 w 31"/>
                  <a:gd name="T91" fmla="*/ 12 h 45"/>
                  <a:gd name="T92" fmla="*/ 20 w 31"/>
                  <a:gd name="T93" fmla="*/ 8 h 45"/>
                  <a:gd name="T94" fmla="*/ 16 w 31"/>
                  <a:gd name="T95" fmla="*/ 5 h 45"/>
                  <a:gd name="T96" fmla="*/ 14 w 31"/>
                  <a:gd name="T97" fmla="*/ 5 h 45"/>
                  <a:gd name="T98" fmla="*/ 12 w 31"/>
                  <a:gd name="T99" fmla="*/ 5 h 45"/>
                  <a:gd name="T100" fmla="*/ 6 w 31"/>
                  <a:gd name="T101" fmla="*/ 5 h 45"/>
                  <a:gd name="T102" fmla="*/ 6 w 31"/>
                  <a:gd name="T103" fmla="*/ 20 h 45"/>
                  <a:gd name="T104" fmla="*/ 12 w 31"/>
                  <a:gd name="T105" fmla="*/ 20 h 45"/>
                  <a:gd name="T106" fmla="*/ 16 w 31"/>
                  <a:gd name="T107" fmla="*/ 19 h 45"/>
                  <a:gd name="T108" fmla="*/ 19 w 31"/>
                  <a:gd name="T109" fmla="*/ 18 h 45"/>
                  <a:gd name="T110" fmla="*/ 21 w 31"/>
                  <a:gd name="T111" fmla="*/ 15 h 45"/>
                  <a:gd name="T112" fmla="*/ 22 w 31"/>
                  <a:gd name="T1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45">
                    <a:moveTo>
                      <a:pt x="31" y="44"/>
                    </a:moveTo>
                    <a:cubicBezTo>
                      <a:pt x="31" y="44"/>
                      <a:pt x="31" y="45"/>
                      <a:pt x="31" y="45"/>
                    </a:cubicBezTo>
                    <a:cubicBezTo>
                      <a:pt x="31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29" y="45"/>
                    </a:cubicBezTo>
                    <a:cubicBezTo>
                      <a:pt x="29" y="45"/>
                      <a:pt x="28" y="45"/>
                      <a:pt x="28" y="45"/>
                    </a:cubicBezTo>
                    <a:cubicBezTo>
                      <a:pt x="27" y="45"/>
                      <a:pt x="26" y="45"/>
                      <a:pt x="26" y="45"/>
                    </a:cubicBezTo>
                    <a:cubicBezTo>
                      <a:pt x="26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2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7" y="27"/>
                    </a:cubicBezTo>
                    <a:cubicBezTo>
                      <a:pt x="16" y="27"/>
                      <a:pt x="15" y="26"/>
                      <a:pt x="14" y="26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0"/>
                      <a:pt x="21" y="1"/>
                      <a:pt x="22" y="1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7" y="6"/>
                      <a:pt x="27" y="7"/>
                    </a:cubicBezTo>
                    <a:cubicBezTo>
                      <a:pt x="28" y="9"/>
                      <a:pt x="28" y="10"/>
                      <a:pt x="28" y="12"/>
                    </a:cubicBezTo>
                    <a:cubicBezTo>
                      <a:pt x="28" y="13"/>
                      <a:pt x="28" y="15"/>
                      <a:pt x="27" y="16"/>
                    </a:cubicBezTo>
                    <a:cubicBezTo>
                      <a:pt x="27" y="17"/>
                      <a:pt x="26" y="18"/>
                      <a:pt x="26" y="19"/>
                    </a:cubicBezTo>
                    <a:cubicBezTo>
                      <a:pt x="25" y="20"/>
                      <a:pt x="24" y="21"/>
                      <a:pt x="23" y="21"/>
                    </a:cubicBezTo>
                    <a:cubicBezTo>
                      <a:pt x="22" y="22"/>
                      <a:pt x="21" y="23"/>
                      <a:pt x="19" y="23"/>
                    </a:cubicBezTo>
                    <a:cubicBezTo>
                      <a:pt x="20" y="23"/>
                      <a:pt x="21" y="24"/>
                      <a:pt x="21" y="24"/>
                    </a:cubicBezTo>
                    <a:cubicBezTo>
                      <a:pt x="22" y="25"/>
                      <a:pt x="22" y="25"/>
                      <a:pt x="23" y="26"/>
                    </a:cubicBezTo>
                    <a:cubicBezTo>
                      <a:pt x="24" y="27"/>
                      <a:pt x="24" y="28"/>
                      <a:pt x="24" y="29"/>
                    </a:cubicBezTo>
                    <a:cubicBezTo>
                      <a:pt x="25" y="30"/>
                      <a:pt x="25" y="31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1" y="43"/>
                      <a:pt x="31" y="43"/>
                    </a:cubicBezTo>
                    <a:cubicBezTo>
                      <a:pt x="31" y="44"/>
                      <a:pt x="31" y="44"/>
                      <a:pt x="31" y="44"/>
                    </a:cubicBezTo>
                    <a:close/>
                    <a:moveTo>
                      <a:pt x="22" y="12"/>
                    </a:moveTo>
                    <a:cubicBezTo>
                      <a:pt x="22" y="11"/>
                      <a:pt x="21" y="9"/>
                      <a:pt x="20" y="8"/>
                    </a:cubicBezTo>
                    <a:cubicBezTo>
                      <a:pt x="20" y="7"/>
                      <a:pt x="18" y="6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4" y="5"/>
                      <a:pt x="13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19"/>
                    </a:cubicBezTo>
                    <a:cubicBezTo>
                      <a:pt x="18" y="19"/>
                      <a:pt x="19" y="19"/>
                      <a:pt x="19" y="18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1" y="14"/>
                      <a:pt x="22" y="13"/>
                      <a:pt x="22" y="1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80" name="Freeform 601">
                <a:extLst>
                  <a:ext uri="{FF2B5EF4-FFF2-40B4-BE49-F238E27FC236}">
                    <a16:creationId xmlns:a16="http://schemas.microsoft.com/office/drawing/2014/main" id="{151A362B-A17D-4221-B875-6EB3B300C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" y="3286"/>
                <a:ext cx="5" cy="34"/>
              </a:xfrm>
              <a:custGeom>
                <a:avLst/>
                <a:gdLst>
                  <a:gd name="T0" fmla="*/ 7 w 7"/>
                  <a:gd name="T1" fmla="*/ 45 h 46"/>
                  <a:gd name="T2" fmla="*/ 6 w 7"/>
                  <a:gd name="T3" fmla="*/ 46 h 46"/>
                  <a:gd name="T4" fmla="*/ 6 w 7"/>
                  <a:gd name="T5" fmla="*/ 46 h 46"/>
                  <a:gd name="T6" fmla="*/ 5 w 7"/>
                  <a:gd name="T7" fmla="*/ 46 h 46"/>
                  <a:gd name="T8" fmla="*/ 4 w 7"/>
                  <a:gd name="T9" fmla="*/ 46 h 46"/>
                  <a:gd name="T10" fmla="*/ 2 w 7"/>
                  <a:gd name="T11" fmla="*/ 46 h 46"/>
                  <a:gd name="T12" fmla="*/ 1 w 7"/>
                  <a:gd name="T13" fmla="*/ 46 h 46"/>
                  <a:gd name="T14" fmla="*/ 1 w 7"/>
                  <a:gd name="T15" fmla="*/ 46 h 46"/>
                  <a:gd name="T16" fmla="*/ 0 w 7"/>
                  <a:gd name="T17" fmla="*/ 45 h 46"/>
                  <a:gd name="T18" fmla="*/ 0 w 7"/>
                  <a:gd name="T19" fmla="*/ 2 h 46"/>
                  <a:gd name="T20" fmla="*/ 1 w 7"/>
                  <a:gd name="T21" fmla="*/ 1 h 46"/>
                  <a:gd name="T22" fmla="*/ 1 w 7"/>
                  <a:gd name="T23" fmla="*/ 1 h 46"/>
                  <a:gd name="T24" fmla="*/ 2 w 7"/>
                  <a:gd name="T25" fmla="*/ 1 h 46"/>
                  <a:gd name="T26" fmla="*/ 4 w 7"/>
                  <a:gd name="T27" fmla="*/ 0 h 46"/>
                  <a:gd name="T28" fmla="*/ 5 w 7"/>
                  <a:gd name="T29" fmla="*/ 1 h 46"/>
                  <a:gd name="T30" fmla="*/ 6 w 7"/>
                  <a:gd name="T31" fmla="*/ 1 h 46"/>
                  <a:gd name="T32" fmla="*/ 6 w 7"/>
                  <a:gd name="T33" fmla="*/ 1 h 46"/>
                  <a:gd name="T34" fmla="*/ 7 w 7"/>
                  <a:gd name="T35" fmla="*/ 2 h 46"/>
                  <a:gd name="T36" fmla="*/ 7 w 7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46">
                    <a:moveTo>
                      <a:pt x="7" y="45"/>
                    </a:moveTo>
                    <a:cubicBezTo>
                      <a:pt x="7" y="45"/>
                      <a:pt x="6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2"/>
                    </a:cubicBez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81" name="Freeform 602">
                <a:extLst>
                  <a:ext uri="{FF2B5EF4-FFF2-40B4-BE49-F238E27FC236}">
                    <a16:creationId xmlns:a16="http://schemas.microsoft.com/office/drawing/2014/main" id="{6B69A64B-6D7A-4949-9556-C7D6D0CC5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8" y="3286"/>
                <a:ext cx="26" cy="34"/>
              </a:xfrm>
              <a:custGeom>
                <a:avLst/>
                <a:gdLst>
                  <a:gd name="T0" fmla="*/ 34 w 34"/>
                  <a:gd name="T1" fmla="*/ 43 h 45"/>
                  <a:gd name="T2" fmla="*/ 34 w 34"/>
                  <a:gd name="T3" fmla="*/ 44 h 45"/>
                  <a:gd name="T4" fmla="*/ 33 w 34"/>
                  <a:gd name="T5" fmla="*/ 45 h 45"/>
                  <a:gd name="T6" fmla="*/ 32 w 34"/>
                  <a:gd name="T7" fmla="*/ 45 h 45"/>
                  <a:gd name="T8" fmla="*/ 31 w 34"/>
                  <a:gd name="T9" fmla="*/ 45 h 45"/>
                  <a:gd name="T10" fmla="*/ 29 w 34"/>
                  <a:gd name="T11" fmla="*/ 45 h 45"/>
                  <a:gd name="T12" fmla="*/ 28 w 34"/>
                  <a:gd name="T13" fmla="*/ 45 h 45"/>
                  <a:gd name="T14" fmla="*/ 26 w 34"/>
                  <a:gd name="T15" fmla="*/ 44 h 45"/>
                  <a:gd name="T16" fmla="*/ 25 w 34"/>
                  <a:gd name="T17" fmla="*/ 43 h 45"/>
                  <a:gd name="T18" fmla="*/ 24 w 34"/>
                  <a:gd name="T19" fmla="*/ 41 h 45"/>
                  <a:gd name="T20" fmla="*/ 10 w 34"/>
                  <a:gd name="T21" fmla="*/ 15 h 45"/>
                  <a:gd name="T22" fmla="*/ 8 w 34"/>
                  <a:gd name="T23" fmla="*/ 11 h 45"/>
                  <a:gd name="T24" fmla="*/ 6 w 34"/>
                  <a:gd name="T25" fmla="*/ 6 h 45"/>
                  <a:gd name="T26" fmla="*/ 6 w 34"/>
                  <a:gd name="T27" fmla="*/ 6 h 45"/>
                  <a:gd name="T28" fmla="*/ 6 w 34"/>
                  <a:gd name="T29" fmla="*/ 12 h 45"/>
                  <a:gd name="T30" fmla="*/ 6 w 34"/>
                  <a:gd name="T31" fmla="*/ 17 h 45"/>
                  <a:gd name="T32" fmla="*/ 6 w 34"/>
                  <a:gd name="T33" fmla="*/ 44 h 45"/>
                  <a:gd name="T34" fmla="*/ 6 w 34"/>
                  <a:gd name="T35" fmla="*/ 45 h 45"/>
                  <a:gd name="T36" fmla="*/ 5 w 34"/>
                  <a:gd name="T37" fmla="*/ 45 h 45"/>
                  <a:gd name="T38" fmla="*/ 4 w 34"/>
                  <a:gd name="T39" fmla="*/ 45 h 45"/>
                  <a:gd name="T40" fmla="*/ 3 w 34"/>
                  <a:gd name="T41" fmla="*/ 45 h 45"/>
                  <a:gd name="T42" fmla="*/ 1 w 34"/>
                  <a:gd name="T43" fmla="*/ 45 h 45"/>
                  <a:gd name="T44" fmla="*/ 0 w 34"/>
                  <a:gd name="T45" fmla="*/ 45 h 45"/>
                  <a:gd name="T46" fmla="*/ 0 w 34"/>
                  <a:gd name="T47" fmla="*/ 45 h 45"/>
                  <a:gd name="T48" fmla="*/ 0 w 34"/>
                  <a:gd name="T49" fmla="*/ 44 h 45"/>
                  <a:gd name="T50" fmla="*/ 0 w 34"/>
                  <a:gd name="T51" fmla="*/ 2 h 45"/>
                  <a:gd name="T52" fmla="*/ 0 w 34"/>
                  <a:gd name="T53" fmla="*/ 0 h 45"/>
                  <a:gd name="T54" fmla="*/ 2 w 34"/>
                  <a:gd name="T55" fmla="*/ 0 h 45"/>
                  <a:gd name="T56" fmla="*/ 5 w 34"/>
                  <a:gd name="T57" fmla="*/ 0 h 45"/>
                  <a:gd name="T58" fmla="*/ 7 w 34"/>
                  <a:gd name="T59" fmla="*/ 0 h 45"/>
                  <a:gd name="T60" fmla="*/ 8 w 34"/>
                  <a:gd name="T61" fmla="*/ 0 h 45"/>
                  <a:gd name="T62" fmla="*/ 9 w 34"/>
                  <a:gd name="T63" fmla="*/ 2 h 45"/>
                  <a:gd name="T64" fmla="*/ 10 w 34"/>
                  <a:gd name="T65" fmla="*/ 3 h 45"/>
                  <a:gd name="T66" fmla="*/ 21 w 34"/>
                  <a:gd name="T67" fmla="*/ 23 h 45"/>
                  <a:gd name="T68" fmla="*/ 23 w 34"/>
                  <a:gd name="T69" fmla="*/ 27 h 45"/>
                  <a:gd name="T70" fmla="*/ 25 w 34"/>
                  <a:gd name="T71" fmla="*/ 30 h 45"/>
                  <a:gd name="T72" fmla="*/ 26 w 34"/>
                  <a:gd name="T73" fmla="*/ 34 h 45"/>
                  <a:gd name="T74" fmla="*/ 28 w 34"/>
                  <a:gd name="T75" fmla="*/ 37 h 45"/>
                  <a:gd name="T76" fmla="*/ 28 w 34"/>
                  <a:gd name="T77" fmla="*/ 37 h 45"/>
                  <a:gd name="T78" fmla="*/ 28 w 34"/>
                  <a:gd name="T79" fmla="*/ 31 h 45"/>
                  <a:gd name="T80" fmla="*/ 28 w 34"/>
                  <a:gd name="T81" fmla="*/ 25 h 45"/>
                  <a:gd name="T82" fmla="*/ 28 w 34"/>
                  <a:gd name="T83" fmla="*/ 1 h 45"/>
                  <a:gd name="T84" fmla="*/ 28 w 34"/>
                  <a:gd name="T85" fmla="*/ 0 h 45"/>
                  <a:gd name="T86" fmla="*/ 29 w 34"/>
                  <a:gd name="T87" fmla="*/ 0 h 45"/>
                  <a:gd name="T88" fmla="*/ 30 w 34"/>
                  <a:gd name="T89" fmla="*/ 0 h 45"/>
                  <a:gd name="T90" fmla="*/ 31 w 34"/>
                  <a:gd name="T91" fmla="*/ 0 h 45"/>
                  <a:gd name="T92" fmla="*/ 32 w 34"/>
                  <a:gd name="T93" fmla="*/ 0 h 45"/>
                  <a:gd name="T94" fmla="*/ 33 w 34"/>
                  <a:gd name="T95" fmla="*/ 0 h 45"/>
                  <a:gd name="T96" fmla="*/ 34 w 34"/>
                  <a:gd name="T97" fmla="*/ 0 h 45"/>
                  <a:gd name="T98" fmla="*/ 34 w 34"/>
                  <a:gd name="T99" fmla="*/ 1 h 45"/>
                  <a:gd name="T100" fmla="*/ 34 w 34"/>
                  <a:gd name="T10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5">
                    <a:moveTo>
                      <a:pt x="34" y="43"/>
                    </a:move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3" y="44"/>
                      <a:pt x="33" y="45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8" y="45"/>
                      <a:pt x="28" y="45"/>
                    </a:cubicBezTo>
                    <a:cubicBezTo>
                      <a:pt x="27" y="45"/>
                      <a:pt x="27" y="45"/>
                      <a:pt x="26" y="44"/>
                    </a:cubicBezTo>
                    <a:cubicBezTo>
                      <a:pt x="26" y="44"/>
                      <a:pt x="26" y="44"/>
                      <a:pt x="25" y="43"/>
                    </a:cubicBezTo>
                    <a:cubicBezTo>
                      <a:pt x="25" y="42"/>
                      <a:pt x="24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4"/>
                      <a:pt x="8" y="12"/>
                      <a:pt x="8" y="11"/>
                    </a:cubicBezTo>
                    <a:cubicBezTo>
                      <a:pt x="7" y="9"/>
                      <a:pt x="6" y="8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3"/>
                      <a:pt x="6" y="15"/>
                      <a:pt x="6" y="1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4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5"/>
                      <a:pt x="22" y="26"/>
                      <a:pt x="23" y="27"/>
                    </a:cubicBezTo>
                    <a:cubicBezTo>
                      <a:pt x="24" y="28"/>
                      <a:pt x="24" y="29"/>
                      <a:pt x="25" y="30"/>
                    </a:cubicBezTo>
                    <a:cubicBezTo>
                      <a:pt x="25" y="31"/>
                      <a:pt x="26" y="33"/>
                      <a:pt x="26" y="34"/>
                    </a:cubicBezTo>
                    <a:cubicBezTo>
                      <a:pt x="27" y="35"/>
                      <a:pt x="28" y="36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5"/>
                      <a:pt x="28" y="33"/>
                      <a:pt x="28" y="31"/>
                    </a:cubicBezTo>
                    <a:cubicBezTo>
                      <a:pt x="28" y="29"/>
                      <a:pt x="28" y="27"/>
                      <a:pt x="28" y="25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0"/>
                      <a:pt x="28" y="0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82" name="Freeform 603">
                <a:extLst>
                  <a:ext uri="{FF2B5EF4-FFF2-40B4-BE49-F238E27FC236}">
                    <a16:creationId xmlns:a16="http://schemas.microsoft.com/office/drawing/2014/main" id="{286E440B-E310-4B84-870C-F4379D1908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1" y="3286"/>
                <a:ext cx="30" cy="35"/>
              </a:xfrm>
              <a:custGeom>
                <a:avLst/>
                <a:gdLst>
                  <a:gd name="T0" fmla="*/ 40 w 40"/>
                  <a:gd name="T1" fmla="*/ 23 h 47"/>
                  <a:gd name="T2" fmla="*/ 39 w 40"/>
                  <a:gd name="T3" fmla="*/ 33 h 47"/>
                  <a:gd name="T4" fmla="*/ 35 w 40"/>
                  <a:gd name="T5" fmla="*/ 40 h 47"/>
                  <a:gd name="T6" fmla="*/ 29 w 40"/>
                  <a:gd name="T7" fmla="*/ 45 h 47"/>
                  <a:gd name="T8" fmla="*/ 19 w 40"/>
                  <a:gd name="T9" fmla="*/ 47 h 47"/>
                  <a:gd name="T10" fmla="*/ 11 w 40"/>
                  <a:gd name="T11" fmla="*/ 45 h 47"/>
                  <a:gd name="T12" fmla="*/ 4 w 40"/>
                  <a:gd name="T13" fmla="*/ 41 h 47"/>
                  <a:gd name="T14" fmla="*/ 1 w 40"/>
                  <a:gd name="T15" fmla="*/ 34 h 47"/>
                  <a:gd name="T16" fmla="*/ 0 w 40"/>
                  <a:gd name="T17" fmla="*/ 24 h 47"/>
                  <a:gd name="T18" fmla="*/ 1 w 40"/>
                  <a:gd name="T19" fmla="*/ 14 h 47"/>
                  <a:gd name="T20" fmla="*/ 5 w 40"/>
                  <a:gd name="T21" fmla="*/ 6 h 47"/>
                  <a:gd name="T22" fmla="*/ 11 w 40"/>
                  <a:gd name="T23" fmla="*/ 2 h 47"/>
                  <a:gd name="T24" fmla="*/ 20 w 40"/>
                  <a:gd name="T25" fmla="*/ 0 h 47"/>
                  <a:gd name="T26" fmla="*/ 29 w 40"/>
                  <a:gd name="T27" fmla="*/ 2 h 47"/>
                  <a:gd name="T28" fmla="*/ 35 w 40"/>
                  <a:gd name="T29" fmla="*/ 6 h 47"/>
                  <a:gd name="T30" fmla="*/ 39 w 40"/>
                  <a:gd name="T31" fmla="*/ 13 h 47"/>
                  <a:gd name="T32" fmla="*/ 40 w 40"/>
                  <a:gd name="T33" fmla="*/ 23 h 47"/>
                  <a:gd name="T34" fmla="*/ 34 w 40"/>
                  <a:gd name="T35" fmla="*/ 23 h 47"/>
                  <a:gd name="T36" fmla="*/ 33 w 40"/>
                  <a:gd name="T37" fmla="*/ 16 h 47"/>
                  <a:gd name="T38" fmla="*/ 31 w 40"/>
                  <a:gd name="T39" fmla="*/ 10 h 47"/>
                  <a:gd name="T40" fmla="*/ 27 w 40"/>
                  <a:gd name="T41" fmla="*/ 7 h 47"/>
                  <a:gd name="T42" fmla="*/ 20 w 40"/>
                  <a:gd name="T43" fmla="*/ 5 h 47"/>
                  <a:gd name="T44" fmla="*/ 13 w 40"/>
                  <a:gd name="T45" fmla="*/ 7 h 47"/>
                  <a:gd name="T46" fmla="*/ 9 w 40"/>
                  <a:gd name="T47" fmla="*/ 11 h 47"/>
                  <a:gd name="T48" fmla="*/ 7 w 40"/>
                  <a:gd name="T49" fmla="*/ 16 h 47"/>
                  <a:gd name="T50" fmla="*/ 6 w 40"/>
                  <a:gd name="T51" fmla="*/ 23 h 47"/>
                  <a:gd name="T52" fmla="*/ 7 w 40"/>
                  <a:gd name="T53" fmla="*/ 31 h 47"/>
                  <a:gd name="T54" fmla="*/ 9 w 40"/>
                  <a:gd name="T55" fmla="*/ 36 h 47"/>
                  <a:gd name="T56" fmla="*/ 13 w 40"/>
                  <a:gd name="T57" fmla="*/ 40 h 47"/>
                  <a:gd name="T58" fmla="*/ 20 w 40"/>
                  <a:gd name="T59" fmla="*/ 42 h 47"/>
                  <a:gd name="T60" fmla="*/ 26 w 40"/>
                  <a:gd name="T61" fmla="*/ 40 h 47"/>
                  <a:gd name="T62" fmla="*/ 31 w 40"/>
                  <a:gd name="T63" fmla="*/ 36 h 47"/>
                  <a:gd name="T64" fmla="*/ 33 w 40"/>
                  <a:gd name="T65" fmla="*/ 30 h 47"/>
                  <a:gd name="T66" fmla="*/ 34 w 40"/>
                  <a:gd name="T6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47">
                    <a:moveTo>
                      <a:pt x="40" y="23"/>
                    </a:moveTo>
                    <a:cubicBezTo>
                      <a:pt x="40" y="27"/>
                      <a:pt x="40" y="30"/>
                      <a:pt x="39" y="33"/>
                    </a:cubicBezTo>
                    <a:cubicBezTo>
                      <a:pt x="38" y="36"/>
                      <a:pt x="37" y="38"/>
                      <a:pt x="35" y="40"/>
                    </a:cubicBezTo>
                    <a:cubicBezTo>
                      <a:pt x="33" y="42"/>
                      <a:pt x="31" y="44"/>
                      <a:pt x="29" y="45"/>
                    </a:cubicBezTo>
                    <a:cubicBezTo>
                      <a:pt x="26" y="46"/>
                      <a:pt x="23" y="47"/>
                      <a:pt x="19" y="47"/>
                    </a:cubicBezTo>
                    <a:cubicBezTo>
                      <a:pt x="16" y="47"/>
                      <a:pt x="13" y="46"/>
                      <a:pt x="11" y="45"/>
                    </a:cubicBezTo>
                    <a:cubicBezTo>
                      <a:pt x="8" y="44"/>
                      <a:pt x="6" y="43"/>
                      <a:pt x="4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7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3" y="9"/>
                      <a:pt x="5" y="6"/>
                    </a:cubicBezTo>
                    <a:cubicBezTo>
                      <a:pt x="6" y="4"/>
                      <a:pt x="9" y="3"/>
                      <a:pt x="11" y="2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8" y="10"/>
                      <a:pt x="39" y="13"/>
                    </a:cubicBezTo>
                    <a:cubicBezTo>
                      <a:pt x="40" y="16"/>
                      <a:pt x="40" y="19"/>
                      <a:pt x="40" y="23"/>
                    </a:cubicBezTo>
                    <a:close/>
                    <a:moveTo>
                      <a:pt x="34" y="23"/>
                    </a:moveTo>
                    <a:cubicBezTo>
                      <a:pt x="34" y="21"/>
                      <a:pt x="34" y="18"/>
                      <a:pt x="33" y="16"/>
                    </a:cubicBezTo>
                    <a:cubicBezTo>
                      <a:pt x="33" y="14"/>
                      <a:pt x="32" y="12"/>
                      <a:pt x="31" y="10"/>
                    </a:cubicBezTo>
                    <a:cubicBezTo>
                      <a:pt x="30" y="9"/>
                      <a:pt x="28" y="7"/>
                      <a:pt x="27" y="7"/>
                    </a:cubicBezTo>
                    <a:cubicBezTo>
                      <a:pt x="25" y="6"/>
                      <a:pt x="23" y="5"/>
                      <a:pt x="20" y="5"/>
                    </a:cubicBezTo>
                    <a:cubicBezTo>
                      <a:pt x="17" y="5"/>
                      <a:pt x="15" y="6"/>
                      <a:pt x="13" y="7"/>
                    </a:cubicBezTo>
                    <a:cubicBezTo>
                      <a:pt x="12" y="8"/>
                      <a:pt x="10" y="9"/>
                      <a:pt x="9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6" y="19"/>
                      <a:pt x="6" y="21"/>
                      <a:pt x="6" y="23"/>
                    </a:cubicBezTo>
                    <a:cubicBezTo>
                      <a:pt x="6" y="26"/>
                      <a:pt x="6" y="28"/>
                      <a:pt x="7" y="31"/>
                    </a:cubicBezTo>
                    <a:cubicBezTo>
                      <a:pt x="7" y="33"/>
                      <a:pt x="8" y="35"/>
                      <a:pt x="9" y="36"/>
                    </a:cubicBezTo>
                    <a:cubicBezTo>
                      <a:pt x="10" y="38"/>
                      <a:pt x="11" y="39"/>
                      <a:pt x="13" y="40"/>
                    </a:cubicBezTo>
                    <a:cubicBezTo>
                      <a:pt x="15" y="41"/>
                      <a:pt x="17" y="42"/>
                      <a:pt x="20" y="42"/>
                    </a:cubicBezTo>
                    <a:cubicBezTo>
                      <a:pt x="22" y="42"/>
                      <a:pt x="25" y="41"/>
                      <a:pt x="26" y="40"/>
                    </a:cubicBezTo>
                    <a:cubicBezTo>
                      <a:pt x="28" y="39"/>
                      <a:pt x="30" y="38"/>
                      <a:pt x="31" y="36"/>
                    </a:cubicBezTo>
                    <a:cubicBezTo>
                      <a:pt x="32" y="34"/>
                      <a:pt x="33" y="33"/>
                      <a:pt x="33" y="30"/>
                    </a:cubicBezTo>
                    <a:cubicBezTo>
                      <a:pt x="34" y="28"/>
                      <a:pt x="34" y="26"/>
                      <a:pt x="34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83" name="Freeform 604">
                <a:extLst>
                  <a:ext uri="{FF2B5EF4-FFF2-40B4-BE49-F238E27FC236}">
                    <a16:creationId xmlns:a16="http://schemas.microsoft.com/office/drawing/2014/main" id="{70B779B3-4E2F-483F-B03C-5865202002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3" y="3393"/>
                <a:ext cx="30" cy="34"/>
              </a:xfrm>
              <a:custGeom>
                <a:avLst/>
                <a:gdLst>
                  <a:gd name="T0" fmla="*/ 39 w 40"/>
                  <a:gd name="T1" fmla="*/ 43 h 46"/>
                  <a:gd name="T2" fmla="*/ 39 w 40"/>
                  <a:gd name="T3" fmla="*/ 45 h 46"/>
                  <a:gd name="T4" fmla="*/ 39 w 40"/>
                  <a:gd name="T5" fmla="*/ 45 h 46"/>
                  <a:gd name="T6" fmla="*/ 38 w 40"/>
                  <a:gd name="T7" fmla="*/ 46 h 46"/>
                  <a:gd name="T8" fmla="*/ 37 w 40"/>
                  <a:gd name="T9" fmla="*/ 46 h 46"/>
                  <a:gd name="T10" fmla="*/ 35 w 40"/>
                  <a:gd name="T11" fmla="*/ 46 h 46"/>
                  <a:gd name="T12" fmla="*/ 34 w 40"/>
                  <a:gd name="T13" fmla="*/ 45 h 46"/>
                  <a:gd name="T14" fmla="*/ 33 w 40"/>
                  <a:gd name="T15" fmla="*/ 45 h 46"/>
                  <a:gd name="T16" fmla="*/ 33 w 40"/>
                  <a:gd name="T17" fmla="*/ 45 h 46"/>
                  <a:gd name="T18" fmla="*/ 29 w 40"/>
                  <a:gd name="T19" fmla="*/ 34 h 46"/>
                  <a:gd name="T20" fmla="*/ 10 w 40"/>
                  <a:gd name="T21" fmla="*/ 34 h 46"/>
                  <a:gd name="T22" fmla="*/ 6 w 40"/>
                  <a:gd name="T23" fmla="*/ 44 h 46"/>
                  <a:gd name="T24" fmla="*/ 6 w 40"/>
                  <a:gd name="T25" fmla="*/ 45 h 46"/>
                  <a:gd name="T26" fmla="*/ 6 w 40"/>
                  <a:gd name="T27" fmla="*/ 45 h 46"/>
                  <a:gd name="T28" fmla="*/ 5 w 40"/>
                  <a:gd name="T29" fmla="*/ 46 h 46"/>
                  <a:gd name="T30" fmla="*/ 3 w 40"/>
                  <a:gd name="T31" fmla="*/ 46 h 46"/>
                  <a:gd name="T32" fmla="*/ 1 w 40"/>
                  <a:gd name="T33" fmla="*/ 46 h 46"/>
                  <a:gd name="T34" fmla="*/ 1 w 40"/>
                  <a:gd name="T35" fmla="*/ 45 h 46"/>
                  <a:gd name="T36" fmla="*/ 0 w 40"/>
                  <a:gd name="T37" fmla="*/ 45 h 46"/>
                  <a:gd name="T38" fmla="*/ 1 w 40"/>
                  <a:gd name="T39" fmla="*/ 43 h 46"/>
                  <a:gd name="T40" fmla="*/ 16 w 40"/>
                  <a:gd name="T41" fmla="*/ 1 h 46"/>
                  <a:gd name="T42" fmla="*/ 16 w 40"/>
                  <a:gd name="T43" fmla="*/ 0 h 46"/>
                  <a:gd name="T44" fmla="*/ 17 w 40"/>
                  <a:gd name="T45" fmla="*/ 0 h 46"/>
                  <a:gd name="T46" fmla="*/ 18 w 40"/>
                  <a:gd name="T47" fmla="*/ 0 h 46"/>
                  <a:gd name="T48" fmla="*/ 20 w 40"/>
                  <a:gd name="T49" fmla="*/ 0 h 46"/>
                  <a:gd name="T50" fmla="*/ 22 w 40"/>
                  <a:gd name="T51" fmla="*/ 0 h 46"/>
                  <a:gd name="T52" fmla="*/ 23 w 40"/>
                  <a:gd name="T53" fmla="*/ 0 h 46"/>
                  <a:gd name="T54" fmla="*/ 24 w 40"/>
                  <a:gd name="T55" fmla="*/ 0 h 46"/>
                  <a:gd name="T56" fmla="*/ 24 w 40"/>
                  <a:gd name="T57" fmla="*/ 1 h 46"/>
                  <a:gd name="T58" fmla="*/ 39 w 40"/>
                  <a:gd name="T59" fmla="*/ 43 h 46"/>
                  <a:gd name="T60" fmla="*/ 20 w 40"/>
                  <a:gd name="T61" fmla="*/ 6 h 46"/>
                  <a:gd name="T62" fmla="*/ 20 w 40"/>
                  <a:gd name="T63" fmla="*/ 6 h 46"/>
                  <a:gd name="T64" fmla="*/ 12 w 40"/>
                  <a:gd name="T65" fmla="*/ 29 h 46"/>
                  <a:gd name="T66" fmla="*/ 28 w 40"/>
                  <a:gd name="T67" fmla="*/ 29 h 46"/>
                  <a:gd name="T68" fmla="*/ 20 w 40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40" y="45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7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1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20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84" name="Freeform 605">
                <a:extLst>
                  <a:ext uri="{FF2B5EF4-FFF2-40B4-BE49-F238E27FC236}">
                    <a16:creationId xmlns:a16="http://schemas.microsoft.com/office/drawing/2014/main" id="{CD35A2F0-D223-42FE-8427-248569DCA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393"/>
                <a:ext cx="26" cy="34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4 h 46"/>
                  <a:gd name="T4" fmla="*/ 33 w 34"/>
                  <a:gd name="T5" fmla="*/ 45 h 46"/>
                  <a:gd name="T6" fmla="*/ 32 w 34"/>
                  <a:gd name="T7" fmla="*/ 45 h 46"/>
                  <a:gd name="T8" fmla="*/ 32 w 34"/>
                  <a:gd name="T9" fmla="*/ 46 h 46"/>
                  <a:gd name="T10" fmla="*/ 30 w 34"/>
                  <a:gd name="T11" fmla="*/ 46 h 46"/>
                  <a:gd name="T12" fmla="*/ 28 w 34"/>
                  <a:gd name="T13" fmla="*/ 45 h 46"/>
                  <a:gd name="T14" fmla="*/ 27 w 34"/>
                  <a:gd name="T15" fmla="*/ 45 h 46"/>
                  <a:gd name="T16" fmla="*/ 25 w 34"/>
                  <a:gd name="T17" fmla="*/ 43 h 46"/>
                  <a:gd name="T18" fmla="*/ 24 w 34"/>
                  <a:gd name="T19" fmla="*/ 41 h 46"/>
                  <a:gd name="T20" fmla="*/ 10 w 34"/>
                  <a:gd name="T21" fmla="*/ 15 h 46"/>
                  <a:gd name="T22" fmla="*/ 8 w 34"/>
                  <a:gd name="T23" fmla="*/ 11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7 h 46"/>
                  <a:gd name="T32" fmla="*/ 6 w 34"/>
                  <a:gd name="T33" fmla="*/ 45 h 46"/>
                  <a:gd name="T34" fmla="*/ 6 w 34"/>
                  <a:gd name="T35" fmla="*/ 45 h 46"/>
                  <a:gd name="T36" fmla="*/ 5 w 34"/>
                  <a:gd name="T37" fmla="*/ 45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0 w 34"/>
                  <a:gd name="T45" fmla="*/ 45 h 46"/>
                  <a:gd name="T46" fmla="*/ 0 w 34"/>
                  <a:gd name="T47" fmla="*/ 45 h 46"/>
                  <a:gd name="T48" fmla="*/ 0 w 34"/>
                  <a:gd name="T49" fmla="*/ 45 h 46"/>
                  <a:gd name="T50" fmla="*/ 0 w 34"/>
                  <a:gd name="T51" fmla="*/ 3 h 46"/>
                  <a:gd name="T52" fmla="*/ 1 w 34"/>
                  <a:gd name="T53" fmla="*/ 1 h 46"/>
                  <a:gd name="T54" fmla="*/ 2 w 34"/>
                  <a:gd name="T55" fmla="*/ 0 h 46"/>
                  <a:gd name="T56" fmla="*/ 5 w 34"/>
                  <a:gd name="T57" fmla="*/ 0 h 46"/>
                  <a:gd name="T58" fmla="*/ 7 w 34"/>
                  <a:gd name="T59" fmla="*/ 0 h 46"/>
                  <a:gd name="T60" fmla="*/ 8 w 34"/>
                  <a:gd name="T61" fmla="*/ 1 h 46"/>
                  <a:gd name="T62" fmla="*/ 9 w 34"/>
                  <a:gd name="T63" fmla="*/ 2 h 46"/>
                  <a:gd name="T64" fmla="*/ 11 w 34"/>
                  <a:gd name="T65" fmla="*/ 4 h 46"/>
                  <a:gd name="T66" fmla="*/ 21 w 34"/>
                  <a:gd name="T67" fmla="*/ 24 h 46"/>
                  <a:gd name="T68" fmla="*/ 23 w 34"/>
                  <a:gd name="T69" fmla="*/ 27 h 46"/>
                  <a:gd name="T70" fmla="*/ 25 w 34"/>
                  <a:gd name="T71" fmla="*/ 31 h 46"/>
                  <a:gd name="T72" fmla="*/ 27 w 34"/>
                  <a:gd name="T73" fmla="*/ 34 h 46"/>
                  <a:gd name="T74" fmla="*/ 28 w 34"/>
                  <a:gd name="T75" fmla="*/ 37 h 46"/>
                  <a:gd name="T76" fmla="*/ 28 w 34"/>
                  <a:gd name="T77" fmla="*/ 37 h 46"/>
                  <a:gd name="T78" fmla="*/ 28 w 34"/>
                  <a:gd name="T79" fmla="*/ 31 h 46"/>
                  <a:gd name="T80" fmla="*/ 28 w 34"/>
                  <a:gd name="T81" fmla="*/ 26 h 46"/>
                  <a:gd name="T82" fmla="*/ 28 w 34"/>
                  <a:gd name="T83" fmla="*/ 1 h 46"/>
                  <a:gd name="T84" fmla="*/ 28 w 34"/>
                  <a:gd name="T85" fmla="*/ 1 h 46"/>
                  <a:gd name="T86" fmla="*/ 29 w 34"/>
                  <a:gd name="T87" fmla="*/ 0 h 46"/>
                  <a:gd name="T88" fmla="*/ 30 w 34"/>
                  <a:gd name="T89" fmla="*/ 0 h 46"/>
                  <a:gd name="T90" fmla="*/ 31 w 34"/>
                  <a:gd name="T91" fmla="*/ 0 h 46"/>
                  <a:gd name="T92" fmla="*/ 33 w 34"/>
                  <a:gd name="T93" fmla="*/ 0 h 46"/>
                  <a:gd name="T94" fmla="*/ 34 w 34"/>
                  <a:gd name="T95" fmla="*/ 0 h 46"/>
                  <a:gd name="T96" fmla="*/ 34 w 34"/>
                  <a:gd name="T97" fmla="*/ 1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5"/>
                      <a:pt x="34" y="45"/>
                      <a:pt x="33" y="45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8" y="46"/>
                      <a:pt x="28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4"/>
                      <a:pt x="26" y="44"/>
                      <a:pt x="25" y="43"/>
                    </a:cubicBezTo>
                    <a:cubicBezTo>
                      <a:pt x="25" y="43"/>
                      <a:pt x="24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4"/>
                      <a:pt x="9" y="12"/>
                      <a:pt x="8" y="11"/>
                    </a:cubicBezTo>
                    <a:cubicBezTo>
                      <a:pt x="7" y="10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1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6"/>
                      <a:pt x="23" y="27"/>
                    </a:cubicBezTo>
                    <a:cubicBezTo>
                      <a:pt x="24" y="28"/>
                      <a:pt x="24" y="30"/>
                      <a:pt x="25" y="31"/>
                    </a:cubicBezTo>
                    <a:cubicBezTo>
                      <a:pt x="25" y="32"/>
                      <a:pt x="26" y="33"/>
                      <a:pt x="27" y="34"/>
                    </a:cubicBezTo>
                    <a:cubicBezTo>
                      <a:pt x="27" y="35"/>
                      <a:pt x="28" y="36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5"/>
                      <a:pt x="28" y="33"/>
                      <a:pt x="28" y="31"/>
                    </a:cubicBezTo>
                    <a:cubicBezTo>
                      <a:pt x="28" y="29"/>
                      <a:pt x="28" y="28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485" name="Freeform 606">
                <a:extLst>
                  <a:ext uri="{FF2B5EF4-FFF2-40B4-BE49-F238E27FC236}">
                    <a16:creationId xmlns:a16="http://schemas.microsoft.com/office/drawing/2014/main" id="{7E8A28E4-7A04-4C23-B213-0AA7731032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3" y="3393"/>
                <a:ext cx="26" cy="34"/>
              </a:xfrm>
              <a:custGeom>
                <a:avLst/>
                <a:gdLst>
                  <a:gd name="T0" fmla="*/ 35 w 35"/>
                  <a:gd name="T1" fmla="*/ 22 h 46"/>
                  <a:gd name="T2" fmla="*/ 34 w 35"/>
                  <a:gd name="T3" fmla="*/ 32 h 46"/>
                  <a:gd name="T4" fmla="*/ 29 w 35"/>
                  <a:gd name="T5" fmla="*/ 40 h 46"/>
                  <a:gd name="T6" fmla="*/ 22 w 35"/>
                  <a:gd name="T7" fmla="*/ 44 h 46"/>
                  <a:gd name="T8" fmla="*/ 12 w 35"/>
                  <a:gd name="T9" fmla="*/ 46 h 46"/>
                  <a:gd name="T10" fmla="*/ 3 w 35"/>
                  <a:gd name="T11" fmla="*/ 46 h 46"/>
                  <a:gd name="T12" fmla="*/ 1 w 35"/>
                  <a:gd name="T13" fmla="*/ 45 h 46"/>
                  <a:gd name="T14" fmla="*/ 0 w 35"/>
                  <a:gd name="T15" fmla="*/ 43 h 46"/>
                  <a:gd name="T16" fmla="*/ 0 w 35"/>
                  <a:gd name="T17" fmla="*/ 2 h 46"/>
                  <a:gd name="T18" fmla="*/ 1 w 35"/>
                  <a:gd name="T19" fmla="*/ 1 h 46"/>
                  <a:gd name="T20" fmla="*/ 3 w 35"/>
                  <a:gd name="T21" fmla="*/ 0 h 46"/>
                  <a:gd name="T22" fmla="*/ 13 w 35"/>
                  <a:gd name="T23" fmla="*/ 0 h 46"/>
                  <a:gd name="T24" fmla="*/ 23 w 35"/>
                  <a:gd name="T25" fmla="*/ 2 h 46"/>
                  <a:gd name="T26" fmla="*/ 30 w 35"/>
                  <a:gd name="T27" fmla="*/ 6 h 46"/>
                  <a:gd name="T28" fmla="*/ 34 w 35"/>
                  <a:gd name="T29" fmla="*/ 13 h 46"/>
                  <a:gd name="T30" fmla="*/ 35 w 35"/>
                  <a:gd name="T31" fmla="*/ 22 h 46"/>
                  <a:gd name="T32" fmla="*/ 29 w 35"/>
                  <a:gd name="T33" fmla="*/ 22 h 46"/>
                  <a:gd name="T34" fmla="*/ 28 w 35"/>
                  <a:gd name="T35" fmla="*/ 15 h 46"/>
                  <a:gd name="T36" fmla="*/ 25 w 35"/>
                  <a:gd name="T37" fmla="*/ 10 h 46"/>
                  <a:gd name="T38" fmla="*/ 20 w 35"/>
                  <a:gd name="T39" fmla="*/ 6 h 46"/>
                  <a:gd name="T40" fmla="*/ 12 w 35"/>
                  <a:gd name="T41" fmla="*/ 5 h 46"/>
                  <a:gd name="T42" fmla="*/ 6 w 35"/>
                  <a:gd name="T43" fmla="*/ 5 h 46"/>
                  <a:gd name="T44" fmla="*/ 6 w 35"/>
                  <a:gd name="T45" fmla="*/ 40 h 46"/>
                  <a:gd name="T46" fmla="*/ 13 w 35"/>
                  <a:gd name="T47" fmla="*/ 40 h 46"/>
                  <a:gd name="T48" fmla="*/ 20 w 35"/>
                  <a:gd name="T49" fmla="*/ 39 h 46"/>
                  <a:gd name="T50" fmla="*/ 25 w 35"/>
                  <a:gd name="T51" fmla="*/ 36 h 46"/>
                  <a:gd name="T52" fmla="*/ 28 w 35"/>
                  <a:gd name="T53" fmla="*/ 30 h 46"/>
                  <a:gd name="T54" fmla="*/ 29 w 35"/>
                  <a:gd name="T55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6">
                    <a:moveTo>
                      <a:pt x="35" y="22"/>
                    </a:moveTo>
                    <a:cubicBezTo>
                      <a:pt x="35" y="26"/>
                      <a:pt x="35" y="29"/>
                      <a:pt x="34" y="32"/>
                    </a:cubicBezTo>
                    <a:cubicBezTo>
                      <a:pt x="33" y="35"/>
                      <a:pt x="31" y="38"/>
                      <a:pt x="29" y="40"/>
                    </a:cubicBezTo>
                    <a:cubicBezTo>
                      <a:pt x="27" y="42"/>
                      <a:pt x="25" y="43"/>
                      <a:pt x="22" y="44"/>
                    </a:cubicBezTo>
                    <a:cubicBezTo>
                      <a:pt x="19" y="45"/>
                      <a:pt x="16" y="46"/>
                      <a:pt x="1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1" y="45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0"/>
                      <a:pt x="20" y="1"/>
                      <a:pt x="23" y="2"/>
                    </a:cubicBezTo>
                    <a:cubicBezTo>
                      <a:pt x="26" y="3"/>
                      <a:pt x="28" y="4"/>
                      <a:pt x="30" y="6"/>
                    </a:cubicBezTo>
                    <a:cubicBezTo>
                      <a:pt x="31" y="8"/>
                      <a:pt x="33" y="10"/>
                      <a:pt x="34" y="13"/>
                    </a:cubicBezTo>
                    <a:cubicBezTo>
                      <a:pt x="35" y="16"/>
                      <a:pt x="35" y="19"/>
                      <a:pt x="35" y="22"/>
                    </a:cubicBezTo>
                    <a:close/>
                    <a:moveTo>
                      <a:pt x="29" y="22"/>
                    </a:moveTo>
                    <a:cubicBezTo>
                      <a:pt x="29" y="20"/>
                      <a:pt x="29" y="18"/>
                      <a:pt x="28" y="15"/>
                    </a:cubicBezTo>
                    <a:cubicBezTo>
                      <a:pt x="27" y="13"/>
                      <a:pt x="26" y="12"/>
                      <a:pt x="25" y="10"/>
                    </a:cubicBezTo>
                    <a:cubicBezTo>
                      <a:pt x="24" y="8"/>
                      <a:pt x="22" y="7"/>
                      <a:pt x="20" y="6"/>
                    </a:cubicBezTo>
                    <a:cubicBezTo>
                      <a:pt x="18" y="5"/>
                      <a:pt x="16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40"/>
                      <a:pt x="18" y="40"/>
                      <a:pt x="20" y="39"/>
                    </a:cubicBezTo>
                    <a:cubicBezTo>
                      <a:pt x="22" y="39"/>
                      <a:pt x="24" y="38"/>
                      <a:pt x="25" y="36"/>
                    </a:cubicBezTo>
                    <a:cubicBezTo>
                      <a:pt x="26" y="35"/>
                      <a:pt x="27" y="33"/>
                      <a:pt x="28" y="30"/>
                    </a:cubicBezTo>
                    <a:cubicBezTo>
                      <a:pt x="29" y="28"/>
                      <a:pt x="29" y="25"/>
                      <a:pt x="29" y="2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</p:grpSp>
        <p:grpSp>
          <p:nvGrpSpPr>
            <p:cNvPr id="31" name="Group 808">
              <a:extLst>
                <a:ext uri="{FF2B5EF4-FFF2-40B4-BE49-F238E27FC236}">
                  <a16:creationId xmlns:a16="http://schemas.microsoft.com/office/drawing/2014/main" id="{C68220B1-3458-46E3-A294-AF34FAAF5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7" y="1288"/>
              <a:ext cx="3652" cy="3004"/>
              <a:chOff x="4007" y="1288"/>
              <a:chExt cx="3652" cy="3004"/>
            </a:xfrm>
          </p:grpSpPr>
          <p:sp>
            <p:nvSpPr>
              <p:cNvPr id="86" name="Freeform 608">
                <a:extLst>
                  <a:ext uri="{FF2B5EF4-FFF2-40B4-BE49-F238E27FC236}">
                    <a16:creationId xmlns:a16="http://schemas.microsoft.com/office/drawing/2014/main" id="{718DFB95-A678-4909-9049-6A1CF5BF8F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4" y="3392"/>
                <a:ext cx="31" cy="35"/>
              </a:xfrm>
              <a:custGeom>
                <a:avLst/>
                <a:gdLst>
                  <a:gd name="T0" fmla="*/ 41 w 41"/>
                  <a:gd name="T1" fmla="*/ 23 h 47"/>
                  <a:gd name="T2" fmla="*/ 39 w 41"/>
                  <a:gd name="T3" fmla="*/ 33 h 47"/>
                  <a:gd name="T4" fmla="*/ 35 w 41"/>
                  <a:gd name="T5" fmla="*/ 41 h 47"/>
                  <a:gd name="T6" fmla="*/ 29 w 41"/>
                  <a:gd name="T7" fmla="*/ 46 h 47"/>
                  <a:gd name="T8" fmla="*/ 20 w 41"/>
                  <a:gd name="T9" fmla="*/ 47 h 47"/>
                  <a:gd name="T10" fmla="*/ 11 w 41"/>
                  <a:gd name="T11" fmla="*/ 46 h 47"/>
                  <a:gd name="T12" fmla="*/ 5 w 41"/>
                  <a:gd name="T13" fmla="*/ 41 h 47"/>
                  <a:gd name="T14" fmla="*/ 1 w 41"/>
                  <a:gd name="T15" fmla="*/ 34 h 47"/>
                  <a:gd name="T16" fmla="*/ 0 w 41"/>
                  <a:gd name="T17" fmla="*/ 24 h 47"/>
                  <a:gd name="T18" fmla="*/ 1 w 41"/>
                  <a:gd name="T19" fmla="*/ 14 h 47"/>
                  <a:gd name="T20" fmla="*/ 5 w 41"/>
                  <a:gd name="T21" fmla="*/ 7 h 47"/>
                  <a:gd name="T22" fmla="*/ 12 w 41"/>
                  <a:gd name="T23" fmla="*/ 2 h 47"/>
                  <a:gd name="T24" fmla="*/ 21 w 41"/>
                  <a:gd name="T25" fmla="*/ 0 h 47"/>
                  <a:gd name="T26" fmla="*/ 30 w 41"/>
                  <a:gd name="T27" fmla="*/ 2 h 47"/>
                  <a:gd name="T28" fmla="*/ 36 w 41"/>
                  <a:gd name="T29" fmla="*/ 6 h 47"/>
                  <a:gd name="T30" fmla="*/ 39 w 41"/>
                  <a:gd name="T31" fmla="*/ 13 h 47"/>
                  <a:gd name="T32" fmla="*/ 41 w 41"/>
                  <a:gd name="T33" fmla="*/ 23 h 47"/>
                  <a:gd name="T34" fmla="*/ 34 w 41"/>
                  <a:gd name="T35" fmla="*/ 24 h 47"/>
                  <a:gd name="T36" fmla="*/ 34 w 41"/>
                  <a:gd name="T37" fmla="*/ 16 h 47"/>
                  <a:gd name="T38" fmla="*/ 31 w 41"/>
                  <a:gd name="T39" fmla="*/ 11 h 47"/>
                  <a:gd name="T40" fmla="*/ 27 w 41"/>
                  <a:gd name="T41" fmla="*/ 7 h 47"/>
                  <a:gd name="T42" fmla="*/ 20 w 41"/>
                  <a:gd name="T43" fmla="*/ 6 h 47"/>
                  <a:gd name="T44" fmla="*/ 14 w 41"/>
                  <a:gd name="T45" fmla="*/ 7 h 47"/>
                  <a:gd name="T46" fmla="*/ 10 w 41"/>
                  <a:gd name="T47" fmla="*/ 11 h 47"/>
                  <a:gd name="T48" fmla="*/ 7 w 41"/>
                  <a:gd name="T49" fmla="*/ 17 h 47"/>
                  <a:gd name="T50" fmla="*/ 6 w 41"/>
                  <a:gd name="T51" fmla="*/ 24 h 47"/>
                  <a:gd name="T52" fmla="*/ 7 w 41"/>
                  <a:gd name="T53" fmla="*/ 31 h 47"/>
                  <a:gd name="T54" fmla="*/ 9 w 41"/>
                  <a:gd name="T55" fmla="*/ 37 h 47"/>
                  <a:gd name="T56" fmla="*/ 14 w 41"/>
                  <a:gd name="T57" fmla="*/ 41 h 47"/>
                  <a:gd name="T58" fmla="*/ 20 w 41"/>
                  <a:gd name="T59" fmla="*/ 42 h 47"/>
                  <a:gd name="T60" fmla="*/ 27 w 41"/>
                  <a:gd name="T61" fmla="*/ 40 h 47"/>
                  <a:gd name="T62" fmla="*/ 31 w 41"/>
                  <a:gd name="T63" fmla="*/ 36 h 47"/>
                  <a:gd name="T64" fmla="*/ 34 w 41"/>
                  <a:gd name="T65" fmla="*/ 31 h 47"/>
                  <a:gd name="T66" fmla="*/ 34 w 41"/>
                  <a:gd name="T6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7"/>
                      <a:pt x="40" y="30"/>
                      <a:pt x="39" y="33"/>
                    </a:cubicBezTo>
                    <a:cubicBezTo>
                      <a:pt x="39" y="36"/>
                      <a:pt x="37" y="39"/>
                      <a:pt x="35" y="41"/>
                    </a:cubicBezTo>
                    <a:cubicBezTo>
                      <a:pt x="34" y="43"/>
                      <a:pt x="32" y="44"/>
                      <a:pt x="29" y="46"/>
                    </a:cubicBezTo>
                    <a:cubicBezTo>
                      <a:pt x="26" y="47"/>
                      <a:pt x="23" y="47"/>
                      <a:pt x="20" y="47"/>
                    </a:cubicBezTo>
                    <a:cubicBezTo>
                      <a:pt x="16" y="47"/>
                      <a:pt x="14" y="47"/>
                      <a:pt x="11" y="46"/>
                    </a:cubicBezTo>
                    <a:cubicBezTo>
                      <a:pt x="9" y="45"/>
                      <a:pt x="6" y="43"/>
                      <a:pt x="5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7" y="5"/>
                      <a:pt x="9" y="3"/>
                      <a:pt x="12" y="2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4" y="0"/>
                      <a:pt x="27" y="1"/>
                      <a:pt x="30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1"/>
                      <a:pt x="39" y="13"/>
                    </a:cubicBezTo>
                    <a:cubicBezTo>
                      <a:pt x="40" y="16"/>
                      <a:pt x="41" y="20"/>
                      <a:pt x="41" y="23"/>
                    </a:cubicBezTo>
                    <a:close/>
                    <a:moveTo>
                      <a:pt x="34" y="24"/>
                    </a:moveTo>
                    <a:cubicBezTo>
                      <a:pt x="34" y="21"/>
                      <a:pt x="34" y="19"/>
                      <a:pt x="34" y="16"/>
                    </a:cubicBezTo>
                    <a:cubicBezTo>
                      <a:pt x="33" y="14"/>
                      <a:pt x="32" y="12"/>
                      <a:pt x="31" y="11"/>
                    </a:cubicBezTo>
                    <a:cubicBezTo>
                      <a:pt x="30" y="9"/>
                      <a:pt x="29" y="8"/>
                      <a:pt x="27" y="7"/>
                    </a:cubicBezTo>
                    <a:cubicBezTo>
                      <a:pt x="25" y="6"/>
                      <a:pt x="23" y="6"/>
                      <a:pt x="20" y="6"/>
                    </a:cubicBezTo>
                    <a:cubicBezTo>
                      <a:pt x="18" y="6"/>
                      <a:pt x="16" y="6"/>
                      <a:pt x="14" y="7"/>
                    </a:cubicBezTo>
                    <a:cubicBezTo>
                      <a:pt x="12" y="8"/>
                      <a:pt x="11" y="9"/>
                      <a:pt x="10" y="11"/>
                    </a:cubicBezTo>
                    <a:cubicBezTo>
                      <a:pt x="8" y="13"/>
                      <a:pt x="8" y="14"/>
                      <a:pt x="7" y="17"/>
                    </a:cubicBezTo>
                    <a:cubicBezTo>
                      <a:pt x="7" y="19"/>
                      <a:pt x="6" y="21"/>
                      <a:pt x="6" y="24"/>
                    </a:cubicBezTo>
                    <a:cubicBezTo>
                      <a:pt x="6" y="26"/>
                      <a:pt x="7" y="29"/>
                      <a:pt x="7" y="31"/>
                    </a:cubicBezTo>
                    <a:cubicBezTo>
                      <a:pt x="8" y="33"/>
                      <a:pt x="8" y="35"/>
                      <a:pt x="9" y="37"/>
                    </a:cubicBezTo>
                    <a:cubicBezTo>
                      <a:pt x="10" y="38"/>
                      <a:pt x="12" y="40"/>
                      <a:pt x="14" y="41"/>
                    </a:cubicBezTo>
                    <a:cubicBezTo>
                      <a:pt x="15" y="41"/>
                      <a:pt x="18" y="42"/>
                      <a:pt x="20" y="42"/>
                    </a:cubicBezTo>
                    <a:cubicBezTo>
                      <a:pt x="23" y="42"/>
                      <a:pt x="25" y="41"/>
                      <a:pt x="27" y="40"/>
                    </a:cubicBezTo>
                    <a:cubicBezTo>
                      <a:pt x="29" y="39"/>
                      <a:pt x="30" y="38"/>
                      <a:pt x="31" y="36"/>
                    </a:cubicBezTo>
                    <a:cubicBezTo>
                      <a:pt x="32" y="35"/>
                      <a:pt x="33" y="33"/>
                      <a:pt x="34" y="31"/>
                    </a:cubicBezTo>
                    <a:cubicBezTo>
                      <a:pt x="34" y="28"/>
                      <a:pt x="34" y="26"/>
                      <a:pt x="34" y="2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7" name="Freeform 609">
                <a:extLst>
                  <a:ext uri="{FF2B5EF4-FFF2-40B4-BE49-F238E27FC236}">
                    <a16:creationId xmlns:a16="http://schemas.microsoft.com/office/drawing/2014/main" id="{3E168FF3-4C3F-4614-BC12-6ACCCF3B3B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2" y="3393"/>
                <a:ext cx="23" cy="34"/>
              </a:xfrm>
              <a:custGeom>
                <a:avLst/>
                <a:gdLst>
                  <a:gd name="T0" fmla="*/ 31 w 31"/>
                  <a:gd name="T1" fmla="*/ 45 h 46"/>
                  <a:gd name="T2" fmla="*/ 30 w 31"/>
                  <a:gd name="T3" fmla="*/ 45 h 46"/>
                  <a:gd name="T4" fmla="*/ 30 w 31"/>
                  <a:gd name="T5" fmla="*/ 45 h 46"/>
                  <a:gd name="T6" fmla="*/ 29 w 31"/>
                  <a:gd name="T7" fmla="*/ 46 h 46"/>
                  <a:gd name="T8" fmla="*/ 27 w 31"/>
                  <a:gd name="T9" fmla="*/ 46 h 46"/>
                  <a:gd name="T10" fmla="*/ 26 w 31"/>
                  <a:gd name="T11" fmla="*/ 46 h 46"/>
                  <a:gd name="T12" fmla="*/ 25 w 31"/>
                  <a:gd name="T13" fmla="*/ 45 h 46"/>
                  <a:gd name="T14" fmla="*/ 24 w 31"/>
                  <a:gd name="T15" fmla="*/ 45 h 46"/>
                  <a:gd name="T16" fmla="*/ 24 w 31"/>
                  <a:gd name="T17" fmla="*/ 44 h 46"/>
                  <a:gd name="T18" fmla="*/ 20 w 31"/>
                  <a:gd name="T19" fmla="*/ 34 h 46"/>
                  <a:gd name="T20" fmla="*/ 18 w 31"/>
                  <a:gd name="T21" fmla="*/ 30 h 46"/>
                  <a:gd name="T22" fmla="*/ 16 w 31"/>
                  <a:gd name="T23" fmla="*/ 28 h 46"/>
                  <a:gd name="T24" fmla="*/ 14 w 31"/>
                  <a:gd name="T25" fmla="*/ 26 h 46"/>
                  <a:gd name="T26" fmla="*/ 10 w 31"/>
                  <a:gd name="T27" fmla="*/ 25 h 46"/>
                  <a:gd name="T28" fmla="*/ 6 w 31"/>
                  <a:gd name="T29" fmla="*/ 25 h 46"/>
                  <a:gd name="T30" fmla="*/ 6 w 31"/>
                  <a:gd name="T31" fmla="*/ 45 h 46"/>
                  <a:gd name="T32" fmla="*/ 6 w 31"/>
                  <a:gd name="T33" fmla="*/ 45 h 46"/>
                  <a:gd name="T34" fmla="*/ 6 w 31"/>
                  <a:gd name="T35" fmla="*/ 45 h 46"/>
                  <a:gd name="T36" fmla="*/ 5 w 31"/>
                  <a:gd name="T37" fmla="*/ 46 h 46"/>
                  <a:gd name="T38" fmla="*/ 3 w 31"/>
                  <a:gd name="T39" fmla="*/ 46 h 46"/>
                  <a:gd name="T40" fmla="*/ 2 w 31"/>
                  <a:gd name="T41" fmla="*/ 46 h 46"/>
                  <a:gd name="T42" fmla="*/ 1 w 31"/>
                  <a:gd name="T43" fmla="*/ 45 h 46"/>
                  <a:gd name="T44" fmla="*/ 0 w 31"/>
                  <a:gd name="T45" fmla="*/ 45 h 46"/>
                  <a:gd name="T46" fmla="*/ 0 w 31"/>
                  <a:gd name="T47" fmla="*/ 45 h 46"/>
                  <a:gd name="T48" fmla="*/ 0 w 31"/>
                  <a:gd name="T49" fmla="*/ 2 h 46"/>
                  <a:gd name="T50" fmla="*/ 1 w 31"/>
                  <a:gd name="T51" fmla="*/ 1 h 46"/>
                  <a:gd name="T52" fmla="*/ 2 w 31"/>
                  <a:gd name="T53" fmla="*/ 0 h 46"/>
                  <a:gd name="T54" fmla="*/ 12 w 31"/>
                  <a:gd name="T55" fmla="*/ 0 h 46"/>
                  <a:gd name="T56" fmla="*/ 15 w 31"/>
                  <a:gd name="T57" fmla="*/ 0 h 46"/>
                  <a:gd name="T58" fmla="*/ 17 w 31"/>
                  <a:gd name="T59" fmla="*/ 0 h 46"/>
                  <a:gd name="T60" fmla="*/ 22 w 31"/>
                  <a:gd name="T61" fmla="*/ 2 h 46"/>
                  <a:gd name="T62" fmla="*/ 25 w 31"/>
                  <a:gd name="T63" fmla="*/ 4 h 46"/>
                  <a:gd name="T64" fmla="*/ 27 w 31"/>
                  <a:gd name="T65" fmla="*/ 8 h 46"/>
                  <a:gd name="T66" fmla="*/ 28 w 31"/>
                  <a:gd name="T67" fmla="*/ 12 h 46"/>
                  <a:gd name="T68" fmla="*/ 27 w 31"/>
                  <a:gd name="T69" fmla="*/ 16 h 46"/>
                  <a:gd name="T70" fmla="*/ 25 w 31"/>
                  <a:gd name="T71" fmla="*/ 19 h 46"/>
                  <a:gd name="T72" fmla="*/ 23 w 31"/>
                  <a:gd name="T73" fmla="*/ 22 h 46"/>
                  <a:gd name="T74" fmla="*/ 19 w 31"/>
                  <a:gd name="T75" fmla="*/ 23 h 46"/>
                  <a:gd name="T76" fmla="*/ 21 w 31"/>
                  <a:gd name="T77" fmla="*/ 25 h 46"/>
                  <a:gd name="T78" fmla="*/ 23 w 31"/>
                  <a:gd name="T79" fmla="*/ 26 h 46"/>
                  <a:gd name="T80" fmla="*/ 24 w 31"/>
                  <a:gd name="T81" fmla="*/ 29 h 46"/>
                  <a:gd name="T82" fmla="*/ 26 w 31"/>
                  <a:gd name="T83" fmla="*/ 32 h 46"/>
                  <a:gd name="T84" fmla="*/ 30 w 31"/>
                  <a:gd name="T85" fmla="*/ 42 h 46"/>
                  <a:gd name="T86" fmla="*/ 30 w 31"/>
                  <a:gd name="T87" fmla="*/ 44 h 46"/>
                  <a:gd name="T88" fmla="*/ 31 w 31"/>
                  <a:gd name="T89" fmla="*/ 45 h 46"/>
                  <a:gd name="T90" fmla="*/ 21 w 31"/>
                  <a:gd name="T91" fmla="*/ 13 h 46"/>
                  <a:gd name="T92" fmla="*/ 20 w 31"/>
                  <a:gd name="T93" fmla="*/ 8 h 46"/>
                  <a:gd name="T94" fmla="*/ 16 w 31"/>
                  <a:gd name="T95" fmla="*/ 5 h 46"/>
                  <a:gd name="T96" fmla="*/ 14 w 31"/>
                  <a:gd name="T97" fmla="*/ 5 h 46"/>
                  <a:gd name="T98" fmla="*/ 11 w 31"/>
                  <a:gd name="T99" fmla="*/ 5 h 46"/>
                  <a:gd name="T100" fmla="*/ 6 w 31"/>
                  <a:gd name="T101" fmla="*/ 5 h 46"/>
                  <a:gd name="T102" fmla="*/ 6 w 31"/>
                  <a:gd name="T103" fmla="*/ 20 h 46"/>
                  <a:gd name="T104" fmla="*/ 12 w 31"/>
                  <a:gd name="T105" fmla="*/ 20 h 46"/>
                  <a:gd name="T106" fmla="*/ 16 w 31"/>
                  <a:gd name="T107" fmla="*/ 20 h 46"/>
                  <a:gd name="T108" fmla="*/ 19 w 31"/>
                  <a:gd name="T109" fmla="*/ 18 h 46"/>
                  <a:gd name="T110" fmla="*/ 21 w 31"/>
                  <a:gd name="T111" fmla="*/ 16 h 46"/>
                  <a:gd name="T112" fmla="*/ 21 w 31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46">
                    <a:moveTo>
                      <a:pt x="31" y="45"/>
                    </a:moveTo>
                    <a:cubicBezTo>
                      <a:pt x="31" y="45"/>
                      <a:pt x="31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6"/>
                      <a:pt x="29" y="46"/>
                    </a:cubicBezTo>
                    <a:cubicBezTo>
                      <a:pt x="29" y="46"/>
                      <a:pt x="28" y="46"/>
                      <a:pt x="27" y="46"/>
                    </a:cubicBezTo>
                    <a:cubicBezTo>
                      <a:pt x="27" y="46"/>
                      <a:pt x="26" y="46"/>
                      <a:pt x="26" y="46"/>
                    </a:cubicBezTo>
                    <a:cubicBezTo>
                      <a:pt x="25" y="46"/>
                      <a:pt x="25" y="46"/>
                      <a:pt x="25" y="45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2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6" y="28"/>
                    </a:cubicBezTo>
                    <a:cubicBezTo>
                      <a:pt x="16" y="27"/>
                      <a:pt x="15" y="26"/>
                      <a:pt x="14" y="26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9" y="1"/>
                      <a:pt x="20" y="1"/>
                      <a:pt x="22" y="2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7" y="6"/>
                      <a:pt x="27" y="8"/>
                    </a:cubicBezTo>
                    <a:cubicBezTo>
                      <a:pt x="28" y="9"/>
                      <a:pt x="28" y="10"/>
                      <a:pt x="28" y="12"/>
                    </a:cubicBezTo>
                    <a:cubicBezTo>
                      <a:pt x="28" y="14"/>
                      <a:pt x="28" y="15"/>
                      <a:pt x="27" y="16"/>
                    </a:cubicBezTo>
                    <a:cubicBezTo>
                      <a:pt x="27" y="17"/>
                      <a:pt x="26" y="18"/>
                      <a:pt x="25" y="19"/>
                    </a:cubicBezTo>
                    <a:cubicBezTo>
                      <a:pt x="25" y="20"/>
                      <a:pt x="24" y="21"/>
                      <a:pt x="23" y="22"/>
                    </a:cubicBezTo>
                    <a:cubicBezTo>
                      <a:pt x="22" y="22"/>
                      <a:pt x="20" y="23"/>
                      <a:pt x="19" y="23"/>
                    </a:cubicBezTo>
                    <a:cubicBezTo>
                      <a:pt x="20" y="24"/>
                      <a:pt x="21" y="24"/>
                      <a:pt x="21" y="25"/>
                    </a:cubicBezTo>
                    <a:cubicBezTo>
                      <a:pt x="22" y="25"/>
                      <a:pt x="22" y="26"/>
                      <a:pt x="23" y="26"/>
                    </a:cubicBezTo>
                    <a:cubicBezTo>
                      <a:pt x="23" y="27"/>
                      <a:pt x="24" y="28"/>
                      <a:pt x="24" y="29"/>
                    </a:cubicBezTo>
                    <a:cubicBezTo>
                      <a:pt x="25" y="30"/>
                      <a:pt x="25" y="31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3"/>
                      <a:pt x="30" y="44"/>
                    </a:cubicBezTo>
                    <a:cubicBezTo>
                      <a:pt x="31" y="44"/>
                      <a:pt x="31" y="44"/>
                      <a:pt x="31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9"/>
                      <a:pt x="20" y="8"/>
                    </a:cubicBezTo>
                    <a:cubicBezTo>
                      <a:pt x="19" y="7"/>
                      <a:pt x="18" y="6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4" y="5"/>
                      <a:pt x="13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20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8" name="Freeform 610">
                <a:extLst>
                  <a:ext uri="{FF2B5EF4-FFF2-40B4-BE49-F238E27FC236}">
                    <a16:creationId xmlns:a16="http://schemas.microsoft.com/office/drawing/2014/main" id="{EC6F01A9-08ED-48E0-9C0D-EBC3E52DB0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1" y="3393"/>
                <a:ext cx="24" cy="34"/>
              </a:xfrm>
              <a:custGeom>
                <a:avLst/>
                <a:gdLst>
                  <a:gd name="T0" fmla="*/ 31 w 31"/>
                  <a:gd name="T1" fmla="*/ 45 h 46"/>
                  <a:gd name="T2" fmla="*/ 31 w 31"/>
                  <a:gd name="T3" fmla="*/ 45 h 46"/>
                  <a:gd name="T4" fmla="*/ 30 w 31"/>
                  <a:gd name="T5" fmla="*/ 45 h 46"/>
                  <a:gd name="T6" fmla="*/ 29 w 31"/>
                  <a:gd name="T7" fmla="*/ 46 h 46"/>
                  <a:gd name="T8" fmla="*/ 27 w 31"/>
                  <a:gd name="T9" fmla="*/ 46 h 46"/>
                  <a:gd name="T10" fmla="*/ 26 w 31"/>
                  <a:gd name="T11" fmla="*/ 46 h 46"/>
                  <a:gd name="T12" fmla="*/ 25 w 31"/>
                  <a:gd name="T13" fmla="*/ 45 h 46"/>
                  <a:gd name="T14" fmla="*/ 24 w 31"/>
                  <a:gd name="T15" fmla="*/ 45 h 46"/>
                  <a:gd name="T16" fmla="*/ 24 w 31"/>
                  <a:gd name="T17" fmla="*/ 44 h 46"/>
                  <a:gd name="T18" fmla="*/ 20 w 31"/>
                  <a:gd name="T19" fmla="*/ 34 h 46"/>
                  <a:gd name="T20" fmla="*/ 18 w 31"/>
                  <a:gd name="T21" fmla="*/ 30 h 46"/>
                  <a:gd name="T22" fmla="*/ 17 w 31"/>
                  <a:gd name="T23" fmla="*/ 28 h 46"/>
                  <a:gd name="T24" fmla="*/ 14 w 31"/>
                  <a:gd name="T25" fmla="*/ 26 h 46"/>
                  <a:gd name="T26" fmla="*/ 10 w 31"/>
                  <a:gd name="T27" fmla="*/ 25 h 46"/>
                  <a:gd name="T28" fmla="*/ 6 w 31"/>
                  <a:gd name="T29" fmla="*/ 25 h 46"/>
                  <a:gd name="T30" fmla="*/ 6 w 31"/>
                  <a:gd name="T31" fmla="*/ 45 h 46"/>
                  <a:gd name="T32" fmla="*/ 6 w 31"/>
                  <a:gd name="T33" fmla="*/ 45 h 46"/>
                  <a:gd name="T34" fmla="*/ 6 w 31"/>
                  <a:gd name="T35" fmla="*/ 45 h 46"/>
                  <a:gd name="T36" fmla="*/ 5 w 31"/>
                  <a:gd name="T37" fmla="*/ 46 h 46"/>
                  <a:gd name="T38" fmla="*/ 3 w 31"/>
                  <a:gd name="T39" fmla="*/ 46 h 46"/>
                  <a:gd name="T40" fmla="*/ 2 w 31"/>
                  <a:gd name="T41" fmla="*/ 46 h 46"/>
                  <a:gd name="T42" fmla="*/ 1 w 31"/>
                  <a:gd name="T43" fmla="*/ 45 h 46"/>
                  <a:gd name="T44" fmla="*/ 0 w 31"/>
                  <a:gd name="T45" fmla="*/ 45 h 46"/>
                  <a:gd name="T46" fmla="*/ 0 w 31"/>
                  <a:gd name="T47" fmla="*/ 45 h 46"/>
                  <a:gd name="T48" fmla="*/ 0 w 31"/>
                  <a:gd name="T49" fmla="*/ 2 h 46"/>
                  <a:gd name="T50" fmla="*/ 1 w 31"/>
                  <a:gd name="T51" fmla="*/ 1 h 46"/>
                  <a:gd name="T52" fmla="*/ 3 w 31"/>
                  <a:gd name="T53" fmla="*/ 0 h 46"/>
                  <a:gd name="T54" fmla="*/ 12 w 31"/>
                  <a:gd name="T55" fmla="*/ 0 h 46"/>
                  <a:gd name="T56" fmla="*/ 15 w 31"/>
                  <a:gd name="T57" fmla="*/ 0 h 46"/>
                  <a:gd name="T58" fmla="*/ 17 w 31"/>
                  <a:gd name="T59" fmla="*/ 0 h 46"/>
                  <a:gd name="T60" fmla="*/ 22 w 31"/>
                  <a:gd name="T61" fmla="*/ 2 h 46"/>
                  <a:gd name="T62" fmla="*/ 25 w 31"/>
                  <a:gd name="T63" fmla="*/ 4 h 46"/>
                  <a:gd name="T64" fmla="*/ 27 w 31"/>
                  <a:gd name="T65" fmla="*/ 8 h 46"/>
                  <a:gd name="T66" fmla="*/ 28 w 31"/>
                  <a:gd name="T67" fmla="*/ 12 h 46"/>
                  <a:gd name="T68" fmla="*/ 27 w 31"/>
                  <a:gd name="T69" fmla="*/ 16 h 46"/>
                  <a:gd name="T70" fmla="*/ 26 w 31"/>
                  <a:gd name="T71" fmla="*/ 19 h 46"/>
                  <a:gd name="T72" fmla="*/ 23 w 31"/>
                  <a:gd name="T73" fmla="*/ 22 h 46"/>
                  <a:gd name="T74" fmla="*/ 19 w 31"/>
                  <a:gd name="T75" fmla="*/ 23 h 46"/>
                  <a:gd name="T76" fmla="*/ 21 w 31"/>
                  <a:gd name="T77" fmla="*/ 25 h 46"/>
                  <a:gd name="T78" fmla="*/ 23 w 31"/>
                  <a:gd name="T79" fmla="*/ 26 h 46"/>
                  <a:gd name="T80" fmla="*/ 24 w 31"/>
                  <a:gd name="T81" fmla="*/ 29 h 46"/>
                  <a:gd name="T82" fmla="*/ 26 w 31"/>
                  <a:gd name="T83" fmla="*/ 32 h 46"/>
                  <a:gd name="T84" fmla="*/ 30 w 31"/>
                  <a:gd name="T85" fmla="*/ 42 h 46"/>
                  <a:gd name="T86" fmla="*/ 31 w 31"/>
                  <a:gd name="T87" fmla="*/ 44 h 46"/>
                  <a:gd name="T88" fmla="*/ 31 w 31"/>
                  <a:gd name="T89" fmla="*/ 45 h 46"/>
                  <a:gd name="T90" fmla="*/ 22 w 31"/>
                  <a:gd name="T91" fmla="*/ 13 h 46"/>
                  <a:gd name="T92" fmla="*/ 20 w 31"/>
                  <a:gd name="T93" fmla="*/ 8 h 46"/>
                  <a:gd name="T94" fmla="*/ 16 w 31"/>
                  <a:gd name="T95" fmla="*/ 5 h 46"/>
                  <a:gd name="T96" fmla="*/ 14 w 31"/>
                  <a:gd name="T97" fmla="*/ 5 h 46"/>
                  <a:gd name="T98" fmla="*/ 11 w 31"/>
                  <a:gd name="T99" fmla="*/ 5 h 46"/>
                  <a:gd name="T100" fmla="*/ 6 w 31"/>
                  <a:gd name="T101" fmla="*/ 5 h 46"/>
                  <a:gd name="T102" fmla="*/ 6 w 31"/>
                  <a:gd name="T103" fmla="*/ 20 h 46"/>
                  <a:gd name="T104" fmla="*/ 12 w 31"/>
                  <a:gd name="T105" fmla="*/ 20 h 46"/>
                  <a:gd name="T106" fmla="*/ 16 w 31"/>
                  <a:gd name="T107" fmla="*/ 20 h 46"/>
                  <a:gd name="T108" fmla="*/ 19 w 31"/>
                  <a:gd name="T109" fmla="*/ 18 h 46"/>
                  <a:gd name="T110" fmla="*/ 21 w 31"/>
                  <a:gd name="T111" fmla="*/ 16 h 46"/>
                  <a:gd name="T112" fmla="*/ 22 w 31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46">
                    <a:moveTo>
                      <a:pt x="31" y="45"/>
                    </a:move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30" y="46"/>
                      <a:pt x="29" y="46"/>
                    </a:cubicBezTo>
                    <a:cubicBezTo>
                      <a:pt x="29" y="46"/>
                      <a:pt x="28" y="46"/>
                      <a:pt x="27" y="46"/>
                    </a:cubicBezTo>
                    <a:cubicBezTo>
                      <a:pt x="27" y="46"/>
                      <a:pt x="26" y="46"/>
                      <a:pt x="26" y="46"/>
                    </a:cubicBezTo>
                    <a:cubicBezTo>
                      <a:pt x="26" y="46"/>
                      <a:pt x="25" y="46"/>
                      <a:pt x="25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2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7" y="28"/>
                    </a:cubicBezTo>
                    <a:cubicBezTo>
                      <a:pt x="16" y="27"/>
                      <a:pt x="15" y="26"/>
                      <a:pt x="14" y="26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1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1"/>
                      <a:pt x="20" y="1"/>
                      <a:pt x="22" y="2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7" y="6"/>
                      <a:pt x="27" y="8"/>
                    </a:cubicBezTo>
                    <a:cubicBezTo>
                      <a:pt x="28" y="9"/>
                      <a:pt x="28" y="10"/>
                      <a:pt x="28" y="12"/>
                    </a:cubicBezTo>
                    <a:cubicBezTo>
                      <a:pt x="28" y="14"/>
                      <a:pt x="28" y="15"/>
                      <a:pt x="27" y="16"/>
                    </a:cubicBezTo>
                    <a:cubicBezTo>
                      <a:pt x="27" y="17"/>
                      <a:pt x="26" y="18"/>
                      <a:pt x="26" y="19"/>
                    </a:cubicBezTo>
                    <a:cubicBezTo>
                      <a:pt x="25" y="20"/>
                      <a:pt x="24" y="21"/>
                      <a:pt x="23" y="22"/>
                    </a:cubicBezTo>
                    <a:cubicBezTo>
                      <a:pt x="22" y="22"/>
                      <a:pt x="21" y="23"/>
                      <a:pt x="19" y="23"/>
                    </a:cubicBezTo>
                    <a:cubicBezTo>
                      <a:pt x="20" y="24"/>
                      <a:pt x="21" y="24"/>
                      <a:pt x="21" y="25"/>
                    </a:cubicBezTo>
                    <a:cubicBezTo>
                      <a:pt x="22" y="25"/>
                      <a:pt x="22" y="26"/>
                      <a:pt x="23" y="26"/>
                    </a:cubicBezTo>
                    <a:cubicBezTo>
                      <a:pt x="23" y="27"/>
                      <a:pt x="24" y="28"/>
                      <a:pt x="24" y="29"/>
                    </a:cubicBezTo>
                    <a:cubicBezTo>
                      <a:pt x="25" y="30"/>
                      <a:pt x="25" y="31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3"/>
                      <a:pt x="31" y="44"/>
                    </a:cubicBezTo>
                    <a:cubicBezTo>
                      <a:pt x="31" y="44"/>
                      <a:pt x="31" y="44"/>
                      <a:pt x="31" y="45"/>
                    </a:cubicBezTo>
                    <a:close/>
                    <a:moveTo>
                      <a:pt x="22" y="13"/>
                    </a:moveTo>
                    <a:cubicBezTo>
                      <a:pt x="22" y="11"/>
                      <a:pt x="21" y="9"/>
                      <a:pt x="20" y="8"/>
                    </a:cubicBezTo>
                    <a:cubicBezTo>
                      <a:pt x="20" y="7"/>
                      <a:pt x="18" y="6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4" y="5"/>
                      <a:pt x="13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20"/>
                    </a:cubicBezTo>
                    <a:cubicBezTo>
                      <a:pt x="18" y="19"/>
                      <a:pt x="19" y="19"/>
                      <a:pt x="19" y="18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5"/>
                      <a:pt x="22" y="14"/>
                      <a:pt x="22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89" name="Freeform 611">
                <a:extLst>
                  <a:ext uri="{FF2B5EF4-FFF2-40B4-BE49-F238E27FC236}">
                    <a16:creationId xmlns:a16="http://schemas.microsoft.com/office/drawing/2014/main" id="{1FD05D43-0285-4D27-A550-FF612CD38B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8" y="3393"/>
                <a:ext cx="29" cy="34"/>
              </a:xfrm>
              <a:custGeom>
                <a:avLst/>
                <a:gdLst>
                  <a:gd name="T0" fmla="*/ 38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5 h 46"/>
                  <a:gd name="T14" fmla="*/ 33 w 39"/>
                  <a:gd name="T15" fmla="*/ 45 h 46"/>
                  <a:gd name="T16" fmla="*/ 32 w 39"/>
                  <a:gd name="T17" fmla="*/ 45 h 46"/>
                  <a:gd name="T18" fmla="*/ 28 w 39"/>
                  <a:gd name="T19" fmla="*/ 34 h 46"/>
                  <a:gd name="T20" fmla="*/ 10 w 39"/>
                  <a:gd name="T21" fmla="*/ 34 h 46"/>
                  <a:gd name="T22" fmla="*/ 6 w 39"/>
                  <a:gd name="T23" fmla="*/ 44 h 46"/>
                  <a:gd name="T24" fmla="*/ 6 w 39"/>
                  <a:gd name="T25" fmla="*/ 45 h 46"/>
                  <a:gd name="T26" fmla="*/ 5 w 39"/>
                  <a:gd name="T27" fmla="*/ 45 h 46"/>
                  <a:gd name="T28" fmla="*/ 4 w 39"/>
                  <a:gd name="T29" fmla="*/ 46 h 46"/>
                  <a:gd name="T30" fmla="*/ 2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5 w 39"/>
                  <a:gd name="T41" fmla="*/ 1 h 46"/>
                  <a:gd name="T42" fmla="*/ 16 w 39"/>
                  <a:gd name="T43" fmla="*/ 0 h 46"/>
                  <a:gd name="T44" fmla="*/ 16 w 39"/>
                  <a:gd name="T45" fmla="*/ 0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0 h 46"/>
                  <a:gd name="T54" fmla="*/ 23 w 39"/>
                  <a:gd name="T55" fmla="*/ 0 h 46"/>
                  <a:gd name="T56" fmla="*/ 23 w 39"/>
                  <a:gd name="T57" fmla="*/ 1 h 46"/>
                  <a:gd name="T58" fmla="*/ 38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8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3" y="46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38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90" name="Freeform 612">
                <a:extLst>
                  <a:ext uri="{FF2B5EF4-FFF2-40B4-BE49-F238E27FC236}">
                    <a16:creationId xmlns:a16="http://schemas.microsoft.com/office/drawing/2014/main" id="{54EF033A-4424-4919-9B07-BC0937D0D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2886"/>
                <a:ext cx="18" cy="34"/>
              </a:xfrm>
              <a:custGeom>
                <a:avLst/>
                <a:gdLst>
                  <a:gd name="T0" fmla="*/ 23 w 23"/>
                  <a:gd name="T1" fmla="*/ 43 h 45"/>
                  <a:gd name="T2" fmla="*/ 23 w 23"/>
                  <a:gd name="T3" fmla="*/ 44 h 45"/>
                  <a:gd name="T4" fmla="*/ 23 w 23"/>
                  <a:gd name="T5" fmla="*/ 45 h 45"/>
                  <a:gd name="T6" fmla="*/ 22 w 23"/>
                  <a:gd name="T7" fmla="*/ 45 h 45"/>
                  <a:gd name="T8" fmla="*/ 22 w 23"/>
                  <a:gd name="T9" fmla="*/ 45 h 45"/>
                  <a:gd name="T10" fmla="*/ 2 w 23"/>
                  <a:gd name="T11" fmla="*/ 45 h 45"/>
                  <a:gd name="T12" fmla="*/ 0 w 23"/>
                  <a:gd name="T13" fmla="*/ 45 h 45"/>
                  <a:gd name="T14" fmla="*/ 0 w 23"/>
                  <a:gd name="T15" fmla="*/ 43 h 45"/>
                  <a:gd name="T16" fmla="*/ 0 w 23"/>
                  <a:gd name="T17" fmla="*/ 1 h 45"/>
                  <a:gd name="T18" fmla="*/ 0 w 23"/>
                  <a:gd name="T19" fmla="*/ 0 h 45"/>
                  <a:gd name="T20" fmla="*/ 0 w 23"/>
                  <a:gd name="T21" fmla="*/ 0 h 45"/>
                  <a:gd name="T22" fmla="*/ 1 w 23"/>
                  <a:gd name="T23" fmla="*/ 0 h 45"/>
                  <a:gd name="T24" fmla="*/ 3 w 23"/>
                  <a:gd name="T25" fmla="*/ 0 h 45"/>
                  <a:gd name="T26" fmla="*/ 4 w 23"/>
                  <a:gd name="T27" fmla="*/ 0 h 45"/>
                  <a:gd name="T28" fmla="*/ 5 w 23"/>
                  <a:gd name="T29" fmla="*/ 0 h 45"/>
                  <a:gd name="T30" fmla="*/ 5 w 23"/>
                  <a:gd name="T31" fmla="*/ 0 h 45"/>
                  <a:gd name="T32" fmla="*/ 6 w 23"/>
                  <a:gd name="T33" fmla="*/ 1 h 45"/>
                  <a:gd name="T34" fmla="*/ 6 w 23"/>
                  <a:gd name="T35" fmla="*/ 40 h 45"/>
                  <a:gd name="T36" fmla="*/ 22 w 23"/>
                  <a:gd name="T37" fmla="*/ 40 h 45"/>
                  <a:gd name="T38" fmla="*/ 22 w 23"/>
                  <a:gd name="T39" fmla="*/ 40 h 45"/>
                  <a:gd name="T40" fmla="*/ 23 w 23"/>
                  <a:gd name="T41" fmla="*/ 41 h 45"/>
                  <a:gd name="T42" fmla="*/ 23 w 23"/>
                  <a:gd name="T43" fmla="*/ 42 h 45"/>
                  <a:gd name="T44" fmla="*/ 23 w 23"/>
                  <a:gd name="T4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45">
                    <a:moveTo>
                      <a:pt x="23" y="43"/>
                    </a:moveTo>
                    <a:cubicBezTo>
                      <a:pt x="23" y="43"/>
                      <a:pt x="23" y="44"/>
                      <a:pt x="23" y="44"/>
                    </a:cubicBezTo>
                    <a:cubicBezTo>
                      <a:pt x="23" y="44"/>
                      <a:pt x="23" y="45"/>
                      <a:pt x="23" y="45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0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3" y="42"/>
                      <a:pt x="23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91" name="Freeform 613">
                <a:extLst>
                  <a:ext uri="{FF2B5EF4-FFF2-40B4-BE49-F238E27FC236}">
                    <a16:creationId xmlns:a16="http://schemas.microsoft.com/office/drawing/2014/main" id="{2D97BCA1-D7E3-459C-AD86-32AAA6BF7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1" y="2886"/>
                <a:ext cx="4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5 h 46"/>
                  <a:gd name="T6" fmla="*/ 4 w 6"/>
                  <a:gd name="T7" fmla="*/ 46 h 46"/>
                  <a:gd name="T8" fmla="*/ 3 w 6"/>
                  <a:gd name="T9" fmla="*/ 46 h 46"/>
                  <a:gd name="T10" fmla="*/ 1 w 6"/>
                  <a:gd name="T11" fmla="*/ 46 h 46"/>
                  <a:gd name="T12" fmla="*/ 0 w 6"/>
                  <a:gd name="T13" fmla="*/ 45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0 h 46"/>
                  <a:gd name="T22" fmla="*/ 0 w 6"/>
                  <a:gd name="T23" fmla="*/ 0 h 46"/>
                  <a:gd name="T24" fmla="*/ 1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0 h 46"/>
                  <a:gd name="T32" fmla="*/ 6 w 6"/>
                  <a:gd name="T33" fmla="*/ 0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92" name="Freeform 614">
                <a:extLst>
                  <a:ext uri="{FF2B5EF4-FFF2-40B4-BE49-F238E27FC236}">
                    <a16:creationId xmlns:a16="http://schemas.microsoft.com/office/drawing/2014/main" id="{CA8E176C-EB7F-4370-AA8A-51A3F1E06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4" y="2886"/>
                <a:ext cx="19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5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1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1 w 25"/>
                  <a:gd name="T19" fmla="*/ 1 h 45"/>
                  <a:gd name="T20" fmla="*/ 2 w 25"/>
                  <a:gd name="T21" fmla="*/ 0 h 45"/>
                  <a:gd name="T22" fmla="*/ 24 w 25"/>
                  <a:gd name="T23" fmla="*/ 0 h 45"/>
                  <a:gd name="T24" fmla="*/ 24 w 25"/>
                  <a:gd name="T25" fmla="*/ 0 h 45"/>
                  <a:gd name="T26" fmla="*/ 25 w 25"/>
                  <a:gd name="T27" fmla="*/ 1 h 45"/>
                  <a:gd name="T28" fmla="*/ 25 w 25"/>
                  <a:gd name="T29" fmla="*/ 1 h 45"/>
                  <a:gd name="T30" fmla="*/ 25 w 25"/>
                  <a:gd name="T31" fmla="*/ 3 h 45"/>
                  <a:gd name="T32" fmla="*/ 25 w 25"/>
                  <a:gd name="T33" fmla="*/ 4 h 45"/>
                  <a:gd name="T34" fmla="*/ 25 w 25"/>
                  <a:gd name="T35" fmla="*/ 4 h 45"/>
                  <a:gd name="T36" fmla="*/ 24 w 25"/>
                  <a:gd name="T37" fmla="*/ 5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2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2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2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5 w 25"/>
                  <a:gd name="T69" fmla="*/ 41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93" name="Freeform 615">
                <a:extLst>
                  <a:ext uri="{FF2B5EF4-FFF2-40B4-BE49-F238E27FC236}">
                    <a16:creationId xmlns:a16="http://schemas.microsoft.com/office/drawing/2014/main" id="{609960BE-A104-448D-A017-D2C93A812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" y="2885"/>
                <a:ext cx="25" cy="36"/>
              </a:xfrm>
              <a:custGeom>
                <a:avLst/>
                <a:gdLst>
                  <a:gd name="T0" fmla="*/ 33 w 33"/>
                  <a:gd name="T1" fmla="*/ 40 h 47"/>
                  <a:gd name="T2" fmla="*/ 33 w 33"/>
                  <a:gd name="T3" fmla="*/ 41 h 47"/>
                  <a:gd name="T4" fmla="*/ 32 w 33"/>
                  <a:gd name="T5" fmla="*/ 42 h 47"/>
                  <a:gd name="T6" fmla="*/ 32 w 33"/>
                  <a:gd name="T7" fmla="*/ 42 h 47"/>
                  <a:gd name="T8" fmla="*/ 32 w 33"/>
                  <a:gd name="T9" fmla="*/ 43 h 47"/>
                  <a:gd name="T10" fmla="*/ 30 w 33"/>
                  <a:gd name="T11" fmla="*/ 44 h 47"/>
                  <a:gd name="T12" fmla="*/ 27 w 33"/>
                  <a:gd name="T13" fmla="*/ 45 h 47"/>
                  <a:gd name="T14" fmla="*/ 24 w 33"/>
                  <a:gd name="T15" fmla="*/ 47 h 47"/>
                  <a:gd name="T16" fmla="*/ 19 w 33"/>
                  <a:gd name="T17" fmla="*/ 47 h 47"/>
                  <a:gd name="T18" fmla="*/ 11 w 33"/>
                  <a:gd name="T19" fmla="*/ 46 h 47"/>
                  <a:gd name="T20" fmla="*/ 5 w 33"/>
                  <a:gd name="T21" fmla="*/ 41 h 47"/>
                  <a:gd name="T22" fmla="*/ 1 w 33"/>
                  <a:gd name="T23" fmla="*/ 34 h 47"/>
                  <a:gd name="T24" fmla="*/ 0 w 33"/>
                  <a:gd name="T25" fmla="*/ 24 h 47"/>
                  <a:gd name="T26" fmla="*/ 1 w 33"/>
                  <a:gd name="T27" fmla="*/ 14 h 47"/>
                  <a:gd name="T28" fmla="*/ 5 w 33"/>
                  <a:gd name="T29" fmla="*/ 7 h 47"/>
                  <a:gd name="T30" fmla="*/ 11 w 33"/>
                  <a:gd name="T31" fmla="*/ 2 h 47"/>
                  <a:gd name="T32" fmla="*/ 20 w 33"/>
                  <a:gd name="T33" fmla="*/ 0 h 47"/>
                  <a:gd name="T34" fmla="*/ 23 w 33"/>
                  <a:gd name="T35" fmla="*/ 1 h 47"/>
                  <a:gd name="T36" fmla="*/ 27 w 33"/>
                  <a:gd name="T37" fmla="*/ 2 h 47"/>
                  <a:gd name="T38" fmla="*/ 30 w 33"/>
                  <a:gd name="T39" fmla="*/ 3 h 47"/>
                  <a:gd name="T40" fmla="*/ 31 w 33"/>
                  <a:gd name="T41" fmla="*/ 4 h 47"/>
                  <a:gd name="T42" fmla="*/ 32 w 33"/>
                  <a:gd name="T43" fmla="*/ 5 h 47"/>
                  <a:gd name="T44" fmla="*/ 32 w 33"/>
                  <a:gd name="T45" fmla="*/ 6 h 47"/>
                  <a:gd name="T46" fmla="*/ 32 w 33"/>
                  <a:gd name="T47" fmla="*/ 6 h 47"/>
                  <a:gd name="T48" fmla="*/ 32 w 33"/>
                  <a:gd name="T49" fmla="*/ 7 h 47"/>
                  <a:gd name="T50" fmla="*/ 32 w 33"/>
                  <a:gd name="T51" fmla="*/ 9 h 47"/>
                  <a:gd name="T52" fmla="*/ 32 w 33"/>
                  <a:gd name="T53" fmla="*/ 9 h 47"/>
                  <a:gd name="T54" fmla="*/ 32 w 33"/>
                  <a:gd name="T55" fmla="*/ 10 h 47"/>
                  <a:gd name="T56" fmla="*/ 31 w 33"/>
                  <a:gd name="T57" fmla="*/ 10 h 47"/>
                  <a:gd name="T58" fmla="*/ 30 w 33"/>
                  <a:gd name="T59" fmla="*/ 9 h 47"/>
                  <a:gd name="T60" fmla="*/ 28 w 33"/>
                  <a:gd name="T61" fmla="*/ 8 h 47"/>
                  <a:gd name="T62" fmla="*/ 24 w 33"/>
                  <a:gd name="T63" fmla="*/ 6 h 47"/>
                  <a:gd name="T64" fmla="*/ 19 w 33"/>
                  <a:gd name="T65" fmla="*/ 6 h 47"/>
                  <a:gd name="T66" fmla="*/ 14 w 33"/>
                  <a:gd name="T67" fmla="*/ 7 h 47"/>
                  <a:gd name="T68" fmla="*/ 10 w 33"/>
                  <a:gd name="T69" fmla="*/ 10 h 47"/>
                  <a:gd name="T70" fmla="*/ 7 w 33"/>
                  <a:gd name="T71" fmla="*/ 16 h 47"/>
                  <a:gd name="T72" fmla="*/ 6 w 33"/>
                  <a:gd name="T73" fmla="*/ 24 h 47"/>
                  <a:gd name="T74" fmla="*/ 7 w 33"/>
                  <a:gd name="T75" fmla="*/ 32 h 47"/>
                  <a:gd name="T76" fmla="*/ 10 w 33"/>
                  <a:gd name="T77" fmla="*/ 37 h 47"/>
                  <a:gd name="T78" fmla="*/ 14 w 33"/>
                  <a:gd name="T79" fmla="*/ 41 h 47"/>
                  <a:gd name="T80" fmla="*/ 20 w 33"/>
                  <a:gd name="T81" fmla="*/ 42 h 47"/>
                  <a:gd name="T82" fmla="*/ 24 w 33"/>
                  <a:gd name="T83" fmla="*/ 41 h 47"/>
                  <a:gd name="T84" fmla="*/ 28 w 33"/>
                  <a:gd name="T85" fmla="*/ 40 h 47"/>
                  <a:gd name="T86" fmla="*/ 30 w 33"/>
                  <a:gd name="T87" fmla="*/ 38 h 47"/>
                  <a:gd name="T88" fmla="*/ 32 w 33"/>
                  <a:gd name="T89" fmla="*/ 37 h 47"/>
                  <a:gd name="T90" fmla="*/ 32 w 33"/>
                  <a:gd name="T91" fmla="*/ 37 h 47"/>
                  <a:gd name="T92" fmla="*/ 32 w 33"/>
                  <a:gd name="T93" fmla="*/ 38 h 47"/>
                  <a:gd name="T94" fmla="*/ 33 w 33"/>
                  <a:gd name="T95" fmla="*/ 39 h 47"/>
                  <a:gd name="T96" fmla="*/ 33 w 33"/>
                  <a:gd name="T97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47">
                    <a:moveTo>
                      <a:pt x="33" y="40"/>
                    </a:moveTo>
                    <a:cubicBezTo>
                      <a:pt x="33" y="40"/>
                      <a:pt x="33" y="41"/>
                      <a:pt x="33" y="41"/>
                    </a:cubicBezTo>
                    <a:cubicBezTo>
                      <a:pt x="33" y="41"/>
                      <a:pt x="33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3"/>
                      <a:pt x="32" y="43"/>
                    </a:cubicBezTo>
                    <a:cubicBezTo>
                      <a:pt x="31" y="43"/>
                      <a:pt x="31" y="43"/>
                      <a:pt x="30" y="44"/>
                    </a:cubicBezTo>
                    <a:cubicBezTo>
                      <a:pt x="30" y="44"/>
                      <a:pt x="29" y="45"/>
                      <a:pt x="27" y="45"/>
                    </a:cubicBezTo>
                    <a:cubicBezTo>
                      <a:pt x="26" y="46"/>
                      <a:pt x="25" y="46"/>
                      <a:pt x="24" y="47"/>
                    </a:cubicBezTo>
                    <a:cubicBezTo>
                      <a:pt x="22" y="47"/>
                      <a:pt x="21" y="47"/>
                      <a:pt x="19" y="47"/>
                    </a:cubicBezTo>
                    <a:cubicBezTo>
                      <a:pt x="16" y="47"/>
                      <a:pt x="13" y="47"/>
                      <a:pt x="11" y="46"/>
                    </a:cubicBezTo>
                    <a:cubicBezTo>
                      <a:pt x="9" y="45"/>
                      <a:pt x="6" y="43"/>
                      <a:pt x="5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1"/>
                      <a:pt x="0" y="17"/>
                      <a:pt x="1" y="14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7" y="5"/>
                      <a:pt x="9" y="3"/>
                      <a:pt x="11" y="2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21" y="0"/>
                      <a:pt x="22" y="1"/>
                      <a:pt x="23" y="1"/>
                    </a:cubicBezTo>
                    <a:cubicBezTo>
                      <a:pt x="25" y="1"/>
                      <a:pt x="26" y="1"/>
                      <a:pt x="27" y="2"/>
                    </a:cubicBezTo>
                    <a:cubicBezTo>
                      <a:pt x="28" y="2"/>
                      <a:pt x="29" y="3"/>
                      <a:pt x="30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0" y="9"/>
                    </a:cubicBezTo>
                    <a:cubicBezTo>
                      <a:pt x="29" y="9"/>
                      <a:pt x="29" y="8"/>
                      <a:pt x="28" y="8"/>
                    </a:cubicBezTo>
                    <a:cubicBezTo>
                      <a:pt x="27" y="7"/>
                      <a:pt x="26" y="7"/>
                      <a:pt x="24" y="6"/>
                    </a:cubicBezTo>
                    <a:cubicBezTo>
                      <a:pt x="23" y="6"/>
                      <a:pt x="21" y="6"/>
                      <a:pt x="19" y="6"/>
                    </a:cubicBezTo>
                    <a:cubicBezTo>
                      <a:pt x="17" y="6"/>
                      <a:pt x="16" y="6"/>
                      <a:pt x="14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9" y="12"/>
                      <a:pt x="8" y="14"/>
                      <a:pt x="7" y="16"/>
                    </a:cubicBezTo>
                    <a:cubicBezTo>
                      <a:pt x="6" y="18"/>
                      <a:pt x="6" y="21"/>
                      <a:pt x="6" y="24"/>
                    </a:cubicBezTo>
                    <a:cubicBezTo>
                      <a:pt x="6" y="27"/>
                      <a:pt x="6" y="29"/>
                      <a:pt x="7" y="32"/>
                    </a:cubicBezTo>
                    <a:cubicBezTo>
                      <a:pt x="8" y="34"/>
                      <a:pt x="8" y="36"/>
                      <a:pt x="10" y="37"/>
                    </a:cubicBezTo>
                    <a:cubicBezTo>
                      <a:pt x="11" y="39"/>
                      <a:pt x="12" y="40"/>
                      <a:pt x="14" y="41"/>
                    </a:cubicBezTo>
                    <a:cubicBezTo>
                      <a:pt x="16" y="41"/>
                      <a:pt x="18" y="42"/>
                      <a:pt x="20" y="42"/>
                    </a:cubicBezTo>
                    <a:cubicBezTo>
                      <a:pt x="21" y="42"/>
                      <a:pt x="23" y="41"/>
                      <a:pt x="24" y="41"/>
                    </a:cubicBezTo>
                    <a:cubicBezTo>
                      <a:pt x="26" y="41"/>
                      <a:pt x="27" y="40"/>
                      <a:pt x="28" y="40"/>
                    </a:cubicBezTo>
                    <a:cubicBezTo>
                      <a:pt x="29" y="39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3" y="38"/>
                      <a:pt x="33" y="39"/>
                    </a:cubicBezTo>
                    <a:cubicBezTo>
                      <a:pt x="33" y="39"/>
                      <a:pt x="33" y="39"/>
                      <a:pt x="33" y="40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94" name="Freeform 616">
                <a:extLst>
                  <a:ext uri="{FF2B5EF4-FFF2-40B4-BE49-F238E27FC236}">
                    <a16:creationId xmlns:a16="http://schemas.microsoft.com/office/drawing/2014/main" id="{2B75A4E7-3059-4965-B210-F31E3809F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2886"/>
                <a:ext cx="24" cy="35"/>
              </a:xfrm>
              <a:custGeom>
                <a:avLst/>
                <a:gdLst>
                  <a:gd name="T0" fmla="*/ 32 w 32"/>
                  <a:gd name="T1" fmla="*/ 45 h 46"/>
                  <a:gd name="T2" fmla="*/ 32 w 32"/>
                  <a:gd name="T3" fmla="*/ 45 h 46"/>
                  <a:gd name="T4" fmla="*/ 32 w 32"/>
                  <a:gd name="T5" fmla="*/ 45 h 46"/>
                  <a:gd name="T6" fmla="*/ 31 w 32"/>
                  <a:gd name="T7" fmla="*/ 46 h 46"/>
                  <a:gd name="T8" fmla="*/ 29 w 32"/>
                  <a:gd name="T9" fmla="*/ 46 h 46"/>
                  <a:gd name="T10" fmla="*/ 28 w 32"/>
                  <a:gd name="T11" fmla="*/ 46 h 46"/>
                  <a:gd name="T12" fmla="*/ 27 w 32"/>
                  <a:gd name="T13" fmla="*/ 45 h 46"/>
                  <a:gd name="T14" fmla="*/ 27 w 32"/>
                  <a:gd name="T15" fmla="*/ 45 h 46"/>
                  <a:gd name="T16" fmla="*/ 26 w 32"/>
                  <a:gd name="T17" fmla="*/ 45 h 46"/>
                  <a:gd name="T18" fmla="*/ 26 w 32"/>
                  <a:gd name="T19" fmla="*/ 24 h 46"/>
                  <a:gd name="T20" fmla="*/ 6 w 32"/>
                  <a:gd name="T21" fmla="*/ 24 h 46"/>
                  <a:gd name="T22" fmla="*/ 6 w 32"/>
                  <a:gd name="T23" fmla="*/ 45 h 46"/>
                  <a:gd name="T24" fmla="*/ 6 w 32"/>
                  <a:gd name="T25" fmla="*/ 45 h 46"/>
                  <a:gd name="T26" fmla="*/ 5 w 32"/>
                  <a:gd name="T27" fmla="*/ 45 h 46"/>
                  <a:gd name="T28" fmla="*/ 4 w 32"/>
                  <a:gd name="T29" fmla="*/ 46 h 46"/>
                  <a:gd name="T30" fmla="*/ 3 w 32"/>
                  <a:gd name="T31" fmla="*/ 46 h 46"/>
                  <a:gd name="T32" fmla="*/ 1 w 32"/>
                  <a:gd name="T33" fmla="*/ 46 h 46"/>
                  <a:gd name="T34" fmla="*/ 0 w 32"/>
                  <a:gd name="T35" fmla="*/ 45 h 46"/>
                  <a:gd name="T36" fmla="*/ 0 w 32"/>
                  <a:gd name="T37" fmla="*/ 45 h 46"/>
                  <a:gd name="T38" fmla="*/ 0 w 32"/>
                  <a:gd name="T39" fmla="*/ 45 h 46"/>
                  <a:gd name="T40" fmla="*/ 0 w 32"/>
                  <a:gd name="T41" fmla="*/ 1 h 46"/>
                  <a:gd name="T42" fmla="*/ 0 w 32"/>
                  <a:gd name="T43" fmla="*/ 0 h 46"/>
                  <a:gd name="T44" fmla="*/ 0 w 32"/>
                  <a:gd name="T45" fmla="*/ 0 h 46"/>
                  <a:gd name="T46" fmla="*/ 1 w 32"/>
                  <a:gd name="T47" fmla="*/ 0 h 46"/>
                  <a:gd name="T48" fmla="*/ 3 w 32"/>
                  <a:gd name="T49" fmla="*/ 0 h 46"/>
                  <a:gd name="T50" fmla="*/ 4 w 32"/>
                  <a:gd name="T51" fmla="*/ 0 h 46"/>
                  <a:gd name="T52" fmla="*/ 5 w 32"/>
                  <a:gd name="T53" fmla="*/ 0 h 46"/>
                  <a:gd name="T54" fmla="*/ 6 w 32"/>
                  <a:gd name="T55" fmla="*/ 0 h 46"/>
                  <a:gd name="T56" fmla="*/ 6 w 32"/>
                  <a:gd name="T57" fmla="*/ 1 h 46"/>
                  <a:gd name="T58" fmla="*/ 6 w 32"/>
                  <a:gd name="T59" fmla="*/ 19 h 46"/>
                  <a:gd name="T60" fmla="*/ 26 w 32"/>
                  <a:gd name="T61" fmla="*/ 19 h 46"/>
                  <a:gd name="T62" fmla="*/ 26 w 32"/>
                  <a:gd name="T63" fmla="*/ 1 h 46"/>
                  <a:gd name="T64" fmla="*/ 27 w 32"/>
                  <a:gd name="T65" fmla="*/ 0 h 46"/>
                  <a:gd name="T66" fmla="*/ 27 w 32"/>
                  <a:gd name="T67" fmla="*/ 0 h 46"/>
                  <a:gd name="T68" fmla="*/ 28 w 32"/>
                  <a:gd name="T69" fmla="*/ 0 h 46"/>
                  <a:gd name="T70" fmla="*/ 29 w 32"/>
                  <a:gd name="T71" fmla="*/ 0 h 46"/>
                  <a:gd name="T72" fmla="*/ 31 w 32"/>
                  <a:gd name="T73" fmla="*/ 0 h 46"/>
                  <a:gd name="T74" fmla="*/ 32 w 32"/>
                  <a:gd name="T75" fmla="*/ 0 h 46"/>
                  <a:gd name="T76" fmla="*/ 32 w 32"/>
                  <a:gd name="T77" fmla="*/ 0 h 46"/>
                  <a:gd name="T78" fmla="*/ 32 w 32"/>
                  <a:gd name="T79" fmla="*/ 1 h 46"/>
                  <a:gd name="T80" fmla="*/ 32 w 32"/>
                  <a:gd name="T8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" h="46">
                    <a:moveTo>
                      <a:pt x="32" y="45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1" y="46"/>
                      <a:pt x="31" y="46"/>
                    </a:cubicBezTo>
                    <a:cubicBezTo>
                      <a:pt x="30" y="46"/>
                      <a:pt x="30" y="46"/>
                      <a:pt x="29" y="46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28" y="46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2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95" name="Freeform 617">
                <a:extLst>
                  <a:ext uri="{FF2B5EF4-FFF2-40B4-BE49-F238E27FC236}">
                    <a16:creationId xmlns:a16="http://schemas.microsoft.com/office/drawing/2014/main" id="{8AC0246B-87A9-4DBA-8C3F-B847E096F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" y="2886"/>
                <a:ext cx="25" cy="35"/>
              </a:xfrm>
              <a:custGeom>
                <a:avLst/>
                <a:gdLst>
                  <a:gd name="T0" fmla="*/ 34 w 34"/>
                  <a:gd name="T1" fmla="*/ 3 h 46"/>
                  <a:gd name="T2" fmla="*/ 34 w 34"/>
                  <a:gd name="T3" fmla="*/ 4 h 46"/>
                  <a:gd name="T4" fmla="*/ 34 w 34"/>
                  <a:gd name="T5" fmla="*/ 5 h 46"/>
                  <a:gd name="T6" fmla="*/ 33 w 34"/>
                  <a:gd name="T7" fmla="*/ 5 h 46"/>
                  <a:gd name="T8" fmla="*/ 33 w 34"/>
                  <a:gd name="T9" fmla="*/ 5 h 46"/>
                  <a:gd name="T10" fmla="*/ 20 w 34"/>
                  <a:gd name="T11" fmla="*/ 5 h 46"/>
                  <a:gd name="T12" fmla="*/ 20 w 34"/>
                  <a:gd name="T13" fmla="*/ 45 h 46"/>
                  <a:gd name="T14" fmla="*/ 20 w 34"/>
                  <a:gd name="T15" fmla="*/ 45 h 46"/>
                  <a:gd name="T16" fmla="*/ 19 w 34"/>
                  <a:gd name="T17" fmla="*/ 45 h 46"/>
                  <a:gd name="T18" fmla="*/ 18 w 34"/>
                  <a:gd name="T19" fmla="*/ 46 h 46"/>
                  <a:gd name="T20" fmla="*/ 17 w 34"/>
                  <a:gd name="T21" fmla="*/ 46 h 46"/>
                  <a:gd name="T22" fmla="*/ 16 w 34"/>
                  <a:gd name="T23" fmla="*/ 46 h 46"/>
                  <a:gd name="T24" fmla="*/ 15 w 34"/>
                  <a:gd name="T25" fmla="*/ 45 h 46"/>
                  <a:gd name="T26" fmla="*/ 14 w 34"/>
                  <a:gd name="T27" fmla="*/ 45 h 46"/>
                  <a:gd name="T28" fmla="*/ 14 w 34"/>
                  <a:gd name="T29" fmla="*/ 45 h 46"/>
                  <a:gd name="T30" fmla="*/ 14 w 34"/>
                  <a:gd name="T31" fmla="*/ 5 h 46"/>
                  <a:gd name="T32" fmla="*/ 1 w 34"/>
                  <a:gd name="T33" fmla="*/ 5 h 46"/>
                  <a:gd name="T34" fmla="*/ 1 w 34"/>
                  <a:gd name="T35" fmla="*/ 5 h 46"/>
                  <a:gd name="T36" fmla="*/ 0 w 34"/>
                  <a:gd name="T37" fmla="*/ 5 h 46"/>
                  <a:gd name="T38" fmla="*/ 0 w 34"/>
                  <a:gd name="T39" fmla="*/ 4 h 46"/>
                  <a:gd name="T40" fmla="*/ 0 w 34"/>
                  <a:gd name="T41" fmla="*/ 3 h 46"/>
                  <a:gd name="T42" fmla="*/ 0 w 34"/>
                  <a:gd name="T43" fmla="*/ 1 h 46"/>
                  <a:gd name="T44" fmla="*/ 0 w 34"/>
                  <a:gd name="T45" fmla="*/ 1 h 46"/>
                  <a:gd name="T46" fmla="*/ 1 w 34"/>
                  <a:gd name="T47" fmla="*/ 0 h 46"/>
                  <a:gd name="T48" fmla="*/ 1 w 34"/>
                  <a:gd name="T49" fmla="*/ 0 h 46"/>
                  <a:gd name="T50" fmla="*/ 33 w 34"/>
                  <a:gd name="T51" fmla="*/ 0 h 46"/>
                  <a:gd name="T52" fmla="*/ 33 w 34"/>
                  <a:gd name="T53" fmla="*/ 0 h 46"/>
                  <a:gd name="T54" fmla="*/ 34 w 34"/>
                  <a:gd name="T55" fmla="*/ 1 h 46"/>
                  <a:gd name="T56" fmla="*/ 34 w 34"/>
                  <a:gd name="T57" fmla="*/ 1 h 46"/>
                  <a:gd name="T58" fmla="*/ 34 w 34"/>
                  <a:gd name="T5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6">
                    <a:moveTo>
                      <a:pt x="34" y="3"/>
                    </a:moveTo>
                    <a:cubicBezTo>
                      <a:pt x="34" y="3"/>
                      <a:pt x="34" y="3"/>
                      <a:pt x="34" y="4"/>
                    </a:cubicBezTo>
                    <a:cubicBezTo>
                      <a:pt x="34" y="4"/>
                      <a:pt x="34" y="4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19" y="45"/>
                    </a:cubicBezTo>
                    <a:cubicBezTo>
                      <a:pt x="19" y="45"/>
                      <a:pt x="19" y="46"/>
                      <a:pt x="18" y="46"/>
                    </a:cubicBezTo>
                    <a:cubicBezTo>
                      <a:pt x="18" y="46"/>
                      <a:pt x="18" y="46"/>
                      <a:pt x="17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5" y="46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"/>
                      <a:pt x="34" y="2"/>
                      <a:pt x="34" y="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96" name="Freeform 618">
                <a:extLst>
                  <a:ext uri="{FF2B5EF4-FFF2-40B4-BE49-F238E27FC236}">
                    <a16:creationId xmlns:a16="http://schemas.microsoft.com/office/drawing/2014/main" id="{D3E2A37B-C952-49D8-9DF2-8DF9C6036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86"/>
                <a:ext cx="19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4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0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0 w 25"/>
                  <a:gd name="T19" fmla="*/ 1 h 45"/>
                  <a:gd name="T20" fmla="*/ 2 w 25"/>
                  <a:gd name="T21" fmla="*/ 0 h 45"/>
                  <a:gd name="T22" fmla="*/ 23 w 25"/>
                  <a:gd name="T23" fmla="*/ 0 h 45"/>
                  <a:gd name="T24" fmla="*/ 24 w 25"/>
                  <a:gd name="T25" fmla="*/ 0 h 45"/>
                  <a:gd name="T26" fmla="*/ 24 w 25"/>
                  <a:gd name="T27" fmla="*/ 1 h 45"/>
                  <a:gd name="T28" fmla="*/ 25 w 25"/>
                  <a:gd name="T29" fmla="*/ 1 h 45"/>
                  <a:gd name="T30" fmla="*/ 25 w 25"/>
                  <a:gd name="T31" fmla="*/ 3 h 45"/>
                  <a:gd name="T32" fmla="*/ 25 w 25"/>
                  <a:gd name="T33" fmla="*/ 4 h 45"/>
                  <a:gd name="T34" fmla="*/ 24 w 25"/>
                  <a:gd name="T35" fmla="*/ 4 h 45"/>
                  <a:gd name="T36" fmla="*/ 24 w 25"/>
                  <a:gd name="T37" fmla="*/ 5 h 45"/>
                  <a:gd name="T38" fmla="*/ 23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1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2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1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4 w 25"/>
                  <a:gd name="T69" fmla="*/ 41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97" name="Freeform 619">
                <a:extLst>
                  <a:ext uri="{FF2B5EF4-FFF2-40B4-BE49-F238E27FC236}">
                    <a16:creationId xmlns:a16="http://schemas.microsoft.com/office/drawing/2014/main" id="{3A296150-1A0C-4C6C-B685-F4FAF19A3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2886"/>
                <a:ext cx="25" cy="35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4 h 46"/>
                  <a:gd name="T4" fmla="*/ 33 w 34"/>
                  <a:gd name="T5" fmla="*/ 45 h 46"/>
                  <a:gd name="T6" fmla="*/ 32 w 34"/>
                  <a:gd name="T7" fmla="*/ 45 h 46"/>
                  <a:gd name="T8" fmla="*/ 31 w 34"/>
                  <a:gd name="T9" fmla="*/ 46 h 46"/>
                  <a:gd name="T10" fmla="*/ 29 w 34"/>
                  <a:gd name="T11" fmla="*/ 46 h 46"/>
                  <a:gd name="T12" fmla="*/ 28 w 34"/>
                  <a:gd name="T13" fmla="*/ 45 h 46"/>
                  <a:gd name="T14" fmla="*/ 26 w 34"/>
                  <a:gd name="T15" fmla="*/ 45 h 46"/>
                  <a:gd name="T16" fmla="*/ 25 w 34"/>
                  <a:gd name="T17" fmla="*/ 43 h 46"/>
                  <a:gd name="T18" fmla="*/ 24 w 34"/>
                  <a:gd name="T19" fmla="*/ 41 h 46"/>
                  <a:gd name="T20" fmla="*/ 10 w 34"/>
                  <a:gd name="T21" fmla="*/ 15 h 46"/>
                  <a:gd name="T22" fmla="*/ 8 w 34"/>
                  <a:gd name="T23" fmla="*/ 11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7 h 46"/>
                  <a:gd name="T32" fmla="*/ 6 w 34"/>
                  <a:gd name="T33" fmla="*/ 45 h 46"/>
                  <a:gd name="T34" fmla="*/ 6 w 34"/>
                  <a:gd name="T35" fmla="*/ 45 h 46"/>
                  <a:gd name="T36" fmla="*/ 5 w 34"/>
                  <a:gd name="T37" fmla="*/ 45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0 w 34"/>
                  <a:gd name="T45" fmla="*/ 45 h 46"/>
                  <a:gd name="T46" fmla="*/ 0 w 34"/>
                  <a:gd name="T47" fmla="*/ 45 h 46"/>
                  <a:gd name="T48" fmla="*/ 0 w 34"/>
                  <a:gd name="T49" fmla="*/ 45 h 46"/>
                  <a:gd name="T50" fmla="*/ 0 w 34"/>
                  <a:gd name="T51" fmla="*/ 3 h 46"/>
                  <a:gd name="T52" fmla="*/ 1 w 34"/>
                  <a:gd name="T53" fmla="*/ 1 h 46"/>
                  <a:gd name="T54" fmla="*/ 2 w 34"/>
                  <a:gd name="T55" fmla="*/ 0 h 46"/>
                  <a:gd name="T56" fmla="*/ 5 w 34"/>
                  <a:gd name="T57" fmla="*/ 0 h 46"/>
                  <a:gd name="T58" fmla="*/ 7 w 34"/>
                  <a:gd name="T59" fmla="*/ 0 h 46"/>
                  <a:gd name="T60" fmla="*/ 8 w 34"/>
                  <a:gd name="T61" fmla="*/ 1 h 46"/>
                  <a:gd name="T62" fmla="*/ 9 w 34"/>
                  <a:gd name="T63" fmla="*/ 2 h 46"/>
                  <a:gd name="T64" fmla="*/ 10 w 34"/>
                  <a:gd name="T65" fmla="*/ 4 h 46"/>
                  <a:gd name="T66" fmla="*/ 21 w 34"/>
                  <a:gd name="T67" fmla="*/ 24 h 46"/>
                  <a:gd name="T68" fmla="*/ 23 w 34"/>
                  <a:gd name="T69" fmla="*/ 27 h 46"/>
                  <a:gd name="T70" fmla="*/ 25 w 34"/>
                  <a:gd name="T71" fmla="*/ 31 h 46"/>
                  <a:gd name="T72" fmla="*/ 26 w 34"/>
                  <a:gd name="T73" fmla="*/ 34 h 46"/>
                  <a:gd name="T74" fmla="*/ 28 w 34"/>
                  <a:gd name="T75" fmla="*/ 37 h 46"/>
                  <a:gd name="T76" fmla="*/ 28 w 34"/>
                  <a:gd name="T77" fmla="*/ 37 h 46"/>
                  <a:gd name="T78" fmla="*/ 28 w 34"/>
                  <a:gd name="T79" fmla="*/ 31 h 46"/>
                  <a:gd name="T80" fmla="*/ 28 w 34"/>
                  <a:gd name="T81" fmla="*/ 26 h 46"/>
                  <a:gd name="T82" fmla="*/ 28 w 34"/>
                  <a:gd name="T83" fmla="*/ 1 h 46"/>
                  <a:gd name="T84" fmla="*/ 28 w 34"/>
                  <a:gd name="T85" fmla="*/ 1 h 46"/>
                  <a:gd name="T86" fmla="*/ 29 w 34"/>
                  <a:gd name="T87" fmla="*/ 0 h 46"/>
                  <a:gd name="T88" fmla="*/ 30 w 34"/>
                  <a:gd name="T89" fmla="*/ 0 h 46"/>
                  <a:gd name="T90" fmla="*/ 31 w 34"/>
                  <a:gd name="T91" fmla="*/ 0 h 46"/>
                  <a:gd name="T92" fmla="*/ 33 w 34"/>
                  <a:gd name="T93" fmla="*/ 0 h 46"/>
                  <a:gd name="T94" fmla="*/ 33 w 34"/>
                  <a:gd name="T95" fmla="*/ 0 h 46"/>
                  <a:gd name="T96" fmla="*/ 34 w 34"/>
                  <a:gd name="T97" fmla="*/ 1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5"/>
                      <a:pt x="33" y="45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6"/>
                      <a:pt x="32" y="46"/>
                      <a:pt x="3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8" y="45"/>
                      <a:pt x="28" y="45"/>
                    </a:cubicBezTo>
                    <a:cubicBezTo>
                      <a:pt x="27" y="45"/>
                      <a:pt x="27" y="45"/>
                      <a:pt x="26" y="45"/>
                    </a:cubicBezTo>
                    <a:cubicBezTo>
                      <a:pt x="26" y="44"/>
                      <a:pt x="26" y="44"/>
                      <a:pt x="25" y="43"/>
                    </a:cubicBezTo>
                    <a:cubicBezTo>
                      <a:pt x="25" y="43"/>
                      <a:pt x="24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4"/>
                      <a:pt x="9" y="12"/>
                      <a:pt x="8" y="11"/>
                    </a:cubicBezTo>
                    <a:cubicBezTo>
                      <a:pt x="7" y="9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6"/>
                      <a:pt x="23" y="27"/>
                    </a:cubicBezTo>
                    <a:cubicBezTo>
                      <a:pt x="24" y="28"/>
                      <a:pt x="24" y="29"/>
                      <a:pt x="25" y="31"/>
                    </a:cubicBezTo>
                    <a:cubicBezTo>
                      <a:pt x="25" y="32"/>
                      <a:pt x="26" y="33"/>
                      <a:pt x="26" y="34"/>
                    </a:cubicBezTo>
                    <a:cubicBezTo>
                      <a:pt x="27" y="35"/>
                      <a:pt x="28" y="36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5"/>
                      <a:pt x="28" y="33"/>
                      <a:pt x="28" y="31"/>
                    </a:cubicBezTo>
                    <a:cubicBezTo>
                      <a:pt x="28" y="29"/>
                      <a:pt x="28" y="28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98" name="Freeform 620">
                <a:extLst>
                  <a:ext uri="{FF2B5EF4-FFF2-40B4-BE49-F238E27FC236}">
                    <a16:creationId xmlns:a16="http://schemas.microsoft.com/office/drawing/2014/main" id="{D231C738-657C-4800-AD06-979D31123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" y="2885"/>
                <a:ext cx="21" cy="36"/>
              </a:xfrm>
              <a:custGeom>
                <a:avLst/>
                <a:gdLst>
                  <a:gd name="T0" fmla="*/ 28 w 28"/>
                  <a:gd name="T1" fmla="*/ 34 h 47"/>
                  <a:gd name="T2" fmla="*/ 26 w 28"/>
                  <a:gd name="T3" fmla="*/ 39 h 47"/>
                  <a:gd name="T4" fmla="*/ 23 w 28"/>
                  <a:gd name="T5" fmla="*/ 44 h 47"/>
                  <a:gd name="T6" fmla="*/ 18 w 28"/>
                  <a:gd name="T7" fmla="*/ 46 h 47"/>
                  <a:gd name="T8" fmla="*/ 12 w 28"/>
                  <a:gd name="T9" fmla="*/ 47 h 47"/>
                  <a:gd name="T10" fmla="*/ 8 w 28"/>
                  <a:gd name="T11" fmla="*/ 47 h 47"/>
                  <a:gd name="T12" fmla="*/ 4 w 28"/>
                  <a:gd name="T13" fmla="*/ 46 h 47"/>
                  <a:gd name="T14" fmla="*/ 2 w 28"/>
                  <a:gd name="T15" fmla="*/ 45 h 47"/>
                  <a:gd name="T16" fmla="*/ 0 w 28"/>
                  <a:gd name="T17" fmla="*/ 44 h 47"/>
                  <a:gd name="T18" fmla="*/ 0 w 28"/>
                  <a:gd name="T19" fmla="*/ 43 h 47"/>
                  <a:gd name="T20" fmla="*/ 0 w 28"/>
                  <a:gd name="T21" fmla="*/ 41 h 47"/>
                  <a:gd name="T22" fmla="*/ 0 w 28"/>
                  <a:gd name="T23" fmla="*/ 40 h 47"/>
                  <a:gd name="T24" fmla="*/ 0 w 28"/>
                  <a:gd name="T25" fmla="*/ 39 h 47"/>
                  <a:gd name="T26" fmla="*/ 0 w 28"/>
                  <a:gd name="T27" fmla="*/ 38 h 47"/>
                  <a:gd name="T28" fmla="*/ 1 w 28"/>
                  <a:gd name="T29" fmla="*/ 38 h 47"/>
                  <a:gd name="T30" fmla="*/ 2 w 28"/>
                  <a:gd name="T31" fmla="*/ 39 h 47"/>
                  <a:gd name="T32" fmla="*/ 4 w 28"/>
                  <a:gd name="T33" fmla="*/ 40 h 47"/>
                  <a:gd name="T34" fmla="*/ 8 w 28"/>
                  <a:gd name="T35" fmla="*/ 41 h 47"/>
                  <a:gd name="T36" fmla="*/ 12 w 28"/>
                  <a:gd name="T37" fmla="*/ 42 h 47"/>
                  <a:gd name="T38" fmla="*/ 16 w 28"/>
                  <a:gd name="T39" fmla="*/ 41 h 47"/>
                  <a:gd name="T40" fmla="*/ 19 w 28"/>
                  <a:gd name="T41" fmla="*/ 40 h 47"/>
                  <a:gd name="T42" fmla="*/ 21 w 28"/>
                  <a:gd name="T43" fmla="*/ 38 h 47"/>
                  <a:gd name="T44" fmla="*/ 21 w 28"/>
                  <a:gd name="T45" fmla="*/ 34 h 47"/>
                  <a:gd name="T46" fmla="*/ 20 w 28"/>
                  <a:gd name="T47" fmla="*/ 31 h 47"/>
                  <a:gd name="T48" fmla="*/ 18 w 28"/>
                  <a:gd name="T49" fmla="*/ 29 h 47"/>
                  <a:gd name="T50" fmla="*/ 15 w 28"/>
                  <a:gd name="T51" fmla="*/ 27 h 47"/>
                  <a:gd name="T52" fmla="*/ 11 w 28"/>
                  <a:gd name="T53" fmla="*/ 25 h 47"/>
                  <a:gd name="T54" fmla="*/ 7 w 28"/>
                  <a:gd name="T55" fmla="*/ 23 h 47"/>
                  <a:gd name="T56" fmla="*/ 4 w 28"/>
                  <a:gd name="T57" fmla="*/ 20 h 47"/>
                  <a:gd name="T58" fmla="*/ 2 w 28"/>
                  <a:gd name="T59" fmla="*/ 17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9 w 28"/>
                  <a:gd name="T67" fmla="*/ 1 h 47"/>
                  <a:gd name="T68" fmla="*/ 15 w 28"/>
                  <a:gd name="T69" fmla="*/ 0 h 47"/>
                  <a:gd name="T70" fmla="*/ 18 w 28"/>
                  <a:gd name="T71" fmla="*/ 1 h 47"/>
                  <a:gd name="T72" fmla="*/ 21 w 28"/>
                  <a:gd name="T73" fmla="*/ 1 h 47"/>
                  <a:gd name="T74" fmla="*/ 23 w 28"/>
                  <a:gd name="T75" fmla="*/ 2 h 47"/>
                  <a:gd name="T76" fmla="*/ 24 w 28"/>
                  <a:gd name="T77" fmla="*/ 3 h 47"/>
                  <a:gd name="T78" fmla="*/ 25 w 28"/>
                  <a:gd name="T79" fmla="*/ 4 h 47"/>
                  <a:gd name="T80" fmla="*/ 25 w 28"/>
                  <a:gd name="T81" fmla="*/ 4 h 47"/>
                  <a:gd name="T82" fmla="*/ 25 w 28"/>
                  <a:gd name="T83" fmla="*/ 5 h 47"/>
                  <a:gd name="T84" fmla="*/ 25 w 28"/>
                  <a:gd name="T85" fmla="*/ 6 h 47"/>
                  <a:gd name="T86" fmla="*/ 25 w 28"/>
                  <a:gd name="T87" fmla="*/ 7 h 47"/>
                  <a:gd name="T88" fmla="*/ 25 w 28"/>
                  <a:gd name="T89" fmla="*/ 8 h 47"/>
                  <a:gd name="T90" fmla="*/ 25 w 28"/>
                  <a:gd name="T91" fmla="*/ 8 h 47"/>
                  <a:gd name="T92" fmla="*/ 24 w 28"/>
                  <a:gd name="T93" fmla="*/ 9 h 47"/>
                  <a:gd name="T94" fmla="*/ 23 w 28"/>
                  <a:gd name="T95" fmla="*/ 8 h 47"/>
                  <a:gd name="T96" fmla="*/ 21 w 28"/>
                  <a:gd name="T97" fmla="*/ 7 h 47"/>
                  <a:gd name="T98" fmla="*/ 18 w 28"/>
                  <a:gd name="T99" fmla="*/ 6 h 47"/>
                  <a:gd name="T100" fmla="*/ 14 w 28"/>
                  <a:gd name="T101" fmla="*/ 5 h 47"/>
                  <a:gd name="T102" fmla="*/ 11 w 28"/>
                  <a:gd name="T103" fmla="*/ 6 h 47"/>
                  <a:gd name="T104" fmla="*/ 9 w 28"/>
                  <a:gd name="T105" fmla="*/ 7 h 47"/>
                  <a:gd name="T106" fmla="*/ 7 w 28"/>
                  <a:gd name="T107" fmla="*/ 9 h 47"/>
                  <a:gd name="T108" fmla="*/ 7 w 28"/>
                  <a:gd name="T109" fmla="*/ 12 h 47"/>
                  <a:gd name="T110" fmla="*/ 8 w 28"/>
                  <a:gd name="T111" fmla="*/ 15 h 47"/>
                  <a:gd name="T112" fmla="*/ 10 w 28"/>
                  <a:gd name="T113" fmla="*/ 17 h 47"/>
                  <a:gd name="T114" fmla="*/ 13 w 28"/>
                  <a:gd name="T115" fmla="*/ 19 h 47"/>
                  <a:gd name="T116" fmla="*/ 17 w 28"/>
                  <a:gd name="T117" fmla="*/ 21 h 47"/>
                  <a:gd name="T118" fmla="*/ 21 w 28"/>
                  <a:gd name="T119" fmla="*/ 23 h 47"/>
                  <a:gd name="T120" fmla="*/ 24 w 28"/>
                  <a:gd name="T121" fmla="*/ 26 h 47"/>
                  <a:gd name="T122" fmla="*/ 27 w 28"/>
                  <a:gd name="T123" fmla="*/ 29 h 47"/>
                  <a:gd name="T124" fmla="*/ 28 w 28"/>
                  <a:gd name="T12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4"/>
                    </a:moveTo>
                    <a:cubicBezTo>
                      <a:pt x="28" y="36"/>
                      <a:pt x="27" y="38"/>
                      <a:pt x="26" y="39"/>
                    </a:cubicBezTo>
                    <a:cubicBezTo>
                      <a:pt x="26" y="41"/>
                      <a:pt x="25" y="42"/>
                      <a:pt x="23" y="44"/>
                    </a:cubicBezTo>
                    <a:cubicBezTo>
                      <a:pt x="22" y="45"/>
                      <a:pt x="20" y="46"/>
                      <a:pt x="18" y="46"/>
                    </a:cubicBezTo>
                    <a:cubicBezTo>
                      <a:pt x="16" y="47"/>
                      <a:pt x="14" y="47"/>
                      <a:pt x="12" y="47"/>
                    </a:cubicBezTo>
                    <a:cubicBezTo>
                      <a:pt x="11" y="47"/>
                      <a:pt x="9" y="47"/>
                      <a:pt x="8" y="47"/>
                    </a:cubicBezTo>
                    <a:cubicBezTo>
                      <a:pt x="7" y="46"/>
                      <a:pt x="5" y="46"/>
                      <a:pt x="4" y="46"/>
                    </a:cubicBezTo>
                    <a:cubicBezTo>
                      <a:pt x="3" y="45"/>
                      <a:pt x="3" y="45"/>
                      <a:pt x="2" y="45"/>
                    </a:cubicBezTo>
                    <a:cubicBezTo>
                      <a:pt x="1" y="44"/>
                      <a:pt x="1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1" y="38"/>
                      <a:pt x="2" y="38"/>
                      <a:pt x="2" y="39"/>
                    </a:cubicBezTo>
                    <a:cubicBezTo>
                      <a:pt x="3" y="39"/>
                      <a:pt x="4" y="40"/>
                      <a:pt x="4" y="40"/>
                    </a:cubicBezTo>
                    <a:cubicBezTo>
                      <a:pt x="5" y="40"/>
                      <a:pt x="7" y="41"/>
                      <a:pt x="8" y="41"/>
                    </a:cubicBezTo>
                    <a:cubicBezTo>
                      <a:pt x="9" y="42"/>
                      <a:pt x="11" y="42"/>
                      <a:pt x="12" y="42"/>
                    </a:cubicBezTo>
                    <a:cubicBezTo>
                      <a:pt x="14" y="42"/>
                      <a:pt x="15" y="42"/>
                      <a:pt x="16" y="41"/>
                    </a:cubicBezTo>
                    <a:cubicBezTo>
                      <a:pt x="17" y="41"/>
                      <a:pt x="18" y="41"/>
                      <a:pt x="19" y="40"/>
                    </a:cubicBezTo>
                    <a:cubicBezTo>
                      <a:pt x="20" y="39"/>
                      <a:pt x="20" y="38"/>
                      <a:pt x="21" y="38"/>
                    </a:cubicBezTo>
                    <a:cubicBezTo>
                      <a:pt x="21" y="37"/>
                      <a:pt x="21" y="36"/>
                      <a:pt x="21" y="34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0"/>
                      <a:pt x="19" y="29"/>
                      <a:pt x="18" y="29"/>
                    </a:cubicBezTo>
                    <a:cubicBezTo>
                      <a:pt x="17" y="28"/>
                      <a:pt x="16" y="27"/>
                      <a:pt x="15" y="27"/>
                    </a:cubicBezTo>
                    <a:cubicBezTo>
                      <a:pt x="14" y="26"/>
                      <a:pt x="12" y="26"/>
                      <a:pt x="11" y="25"/>
                    </a:cubicBezTo>
                    <a:cubicBezTo>
                      <a:pt x="10" y="24"/>
                      <a:pt x="9" y="24"/>
                      <a:pt x="7" y="23"/>
                    </a:cubicBezTo>
                    <a:cubicBezTo>
                      <a:pt x="6" y="22"/>
                      <a:pt x="5" y="21"/>
                      <a:pt x="4" y="20"/>
                    </a:cubicBezTo>
                    <a:cubicBezTo>
                      <a:pt x="3" y="19"/>
                      <a:pt x="2" y="18"/>
                      <a:pt x="2" y="17"/>
                    </a:cubicBezTo>
                    <a:cubicBezTo>
                      <a:pt x="1" y="16"/>
                      <a:pt x="1" y="14"/>
                      <a:pt x="1" y="12"/>
                    </a:cubicBezTo>
                    <a:cubicBezTo>
                      <a:pt x="1" y="10"/>
                      <a:pt x="1" y="9"/>
                      <a:pt x="2" y="7"/>
                    </a:cubicBezTo>
                    <a:cubicBezTo>
                      <a:pt x="3" y="6"/>
                      <a:pt x="3" y="4"/>
                      <a:pt x="5" y="3"/>
                    </a:cubicBezTo>
                    <a:cubicBezTo>
                      <a:pt x="6" y="2"/>
                      <a:pt x="7" y="2"/>
                      <a:pt x="9" y="1"/>
                    </a:cubicBezTo>
                    <a:cubicBezTo>
                      <a:pt x="11" y="1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1"/>
                    </a:cubicBezTo>
                    <a:cubicBezTo>
                      <a:pt x="19" y="1"/>
                      <a:pt x="20" y="1"/>
                      <a:pt x="21" y="1"/>
                    </a:cubicBezTo>
                    <a:cubicBezTo>
                      <a:pt x="21" y="2"/>
                      <a:pt x="22" y="2"/>
                      <a:pt x="23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9"/>
                      <a:pt x="23" y="8"/>
                      <a:pt x="23" y="8"/>
                    </a:cubicBezTo>
                    <a:cubicBezTo>
                      <a:pt x="22" y="8"/>
                      <a:pt x="22" y="7"/>
                      <a:pt x="21" y="7"/>
                    </a:cubicBezTo>
                    <a:cubicBezTo>
                      <a:pt x="20" y="7"/>
                      <a:pt x="19" y="6"/>
                      <a:pt x="18" y="6"/>
                    </a:cubicBezTo>
                    <a:cubicBezTo>
                      <a:pt x="17" y="5"/>
                      <a:pt x="16" y="5"/>
                      <a:pt x="14" y="5"/>
                    </a:cubicBezTo>
                    <a:cubicBezTo>
                      <a:pt x="13" y="5"/>
                      <a:pt x="12" y="5"/>
                      <a:pt x="11" y="6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8" y="8"/>
                      <a:pt x="8" y="8"/>
                      <a:pt x="7" y="9"/>
                    </a:cubicBezTo>
                    <a:cubicBezTo>
                      <a:pt x="7" y="10"/>
                      <a:pt x="7" y="11"/>
                      <a:pt x="7" y="12"/>
                    </a:cubicBezTo>
                    <a:cubicBezTo>
                      <a:pt x="7" y="13"/>
                      <a:pt x="7" y="14"/>
                      <a:pt x="8" y="15"/>
                    </a:cubicBezTo>
                    <a:cubicBezTo>
                      <a:pt x="8" y="16"/>
                      <a:pt x="9" y="17"/>
                      <a:pt x="10" y="17"/>
                    </a:cubicBezTo>
                    <a:cubicBezTo>
                      <a:pt x="11" y="18"/>
                      <a:pt x="12" y="19"/>
                      <a:pt x="13" y="19"/>
                    </a:cubicBezTo>
                    <a:cubicBezTo>
                      <a:pt x="15" y="20"/>
                      <a:pt x="16" y="20"/>
                      <a:pt x="17" y="21"/>
                    </a:cubicBezTo>
                    <a:cubicBezTo>
                      <a:pt x="19" y="22"/>
                      <a:pt x="20" y="22"/>
                      <a:pt x="21" y="23"/>
                    </a:cubicBezTo>
                    <a:cubicBezTo>
                      <a:pt x="22" y="24"/>
                      <a:pt x="23" y="25"/>
                      <a:pt x="24" y="26"/>
                    </a:cubicBezTo>
                    <a:cubicBezTo>
                      <a:pt x="25" y="27"/>
                      <a:pt x="26" y="28"/>
                      <a:pt x="27" y="29"/>
                    </a:cubicBezTo>
                    <a:cubicBezTo>
                      <a:pt x="27" y="30"/>
                      <a:pt x="28" y="32"/>
                      <a:pt x="28" y="3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99" name="Freeform 621">
                <a:extLst>
                  <a:ext uri="{FF2B5EF4-FFF2-40B4-BE49-F238E27FC236}">
                    <a16:creationId xmlns:a16="http://schemas.microsoft.com/office/drawing/2014/main" id="{790D37C5-081E-40F9-8099-EF5F6E781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2886"/>
                <a:ext cx="25" cy="35"/>
              </a:xfrm>
              <a:custGeom>
                <a:avLst/>
                <a:gdLst>
                  <a:gd name="T0" fmla="*/ 34 w 34"/>
                  <a:gd name="T1" fmla="*/ 3 h 46"/>
                  <a:gd name="T2" fmla="*/ 34 w 34"/>
                  <a:gd name="T3" fmla="*/ 4 h 46"/>
                  <a:gd name="T4" fmla="*/ 34 w 34"/>
                  <a:gd name="T5" fmla="*/ 5 h 46"/>
                  <a:gd name="T6" fmla="*/ 34 w 34"/>
                  <a:gd name="T7" fmla="*/ 5 h 46"/>
                  <a:gd name="T8" fmla="*/ 33 w 34"/>
                  <a:gd name="T9" fmla="*/ 5 h 46"/>
                  <a:gd name="T10" fmla="*/ 20 w 34"/>
                  <a:gd name="T11" fmla="*/ 5 h 46"/>
                  <a:gd name="T12" fmla="*/ 20 w 34"/>
                  <a:gd name="T13" fmla="*/ 45 h 46"/>
                  <a:gd name="T14" fmla="*/ 20 w 34"/>
                  <a:gd name="T15" fmla="*/ 45 h 46"/>
                  <a:gd name="T16" fmla="*/ 20 w 34"/>
                  <a:gd name="T17" fmla="*/ 45 h 46"/>
                  <a:gd name="T18" fmla="*/ 19 w 34"/>
                  <a:gd name="T19" fmla="*/ 46 h 46"/>
                  <a:gd name="T20" fmla="*/ 17 w 34"/>
                  <a:gd name="T21" fmla="*/ 46 h 46"/>
                  <a:gd name="T22" fmla="*/ 16 w 34"/>
                  <a:gd name="T23" fmla="*/ 46 h 46"/>
                  <a:gd name="T24" fmla="*/ 15 w 34"/>
                  <a:gd name="T25" fmla="*/ 45 h 46"/>
                  <a:gd name="T26" fmla="*/ 14 w 34"/>
                  <a:gd name="T27" fmla="*/ 45 h 46"/>
                  <a:gd name="T28" fmla="*/ 14 w 34"/>
                  <a:gd name="T29" fmla="*/ 45 h 46"/>
                  <a:gd name="T30" fmla="*/ 14 w 34"/>
                  <a:gd name="T31" fmla="*/ 5 h 46"/>
                  <a:gd name="T32" fmla="*/ 1 w 34"/>
                  <a:gd name="T33" fmla="*/ 5 h 46"/>
                  <a:gd name="T34" fmla="*/ 1 w 34"/>
                  <a:gd name="T35" fmla="*/ 5 h 46"/>
                  <a:gd name="T36" fmla="*/ 1 w 34"/>
                  <a:gd name="T37" fmla="*/ 5 h 46"/>
                  <a:gd name="T38" fmla="*/ 0 w 34"/>
                  <a:gd name="T39" fmla="*/ 4 h 46"/>
                  <a:gd name="T40" fmla="*/ 0 w 34"/>
                  <a:gd name="T41" fmla="*/ 3 h 46"/>
                  <a:gd name="T42" fmla="*/ 0 w 34"/>
                  <a:gd name="T43" fmla="*/ 1 h 46"/>
                  <a:gd name="T44" fmla="*/ 1 w 34"/>
                  <a:gd name="T45" fmla="*/ 1 h 46"/>
                  <a:gd name="T46" fmla="*/ 1 w 34"/>
                  <a:gd name="T47" fmla="*/ 0 h 46"/>
                  <a:gd name="T48" fmla="*/ 1 w 34"/>
                  <a:gd name="T49" fmla="*/ 0 h 46"/>
                  <a:gd name="T50" fmla="*/ 33 w 34"/>
                  <a:gd name="T51" fmla="*/ 0 h 46"/>
                  <a:gd name="T52" fmla="*/ 34 w 34"/>
                  <a:gd name="T53" fmla="*/ 0 h 46"/>
                  <a:gd name="T54" fmla="*/ 34 w 34"/>
                  <a:gd name="T55" fmla="*/ 1 h 46"/>
                  <a:gd name="T56" fmla="*/ 34 w 34"/>
                  <a:gd name="T57" fmla="*/ 1 h 46"/>
                  <a:gd name="T58" fmla="*/ 34 w 34"/>
                  <a:gd name="T5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6">
                    <a:moveTo>
                      <a:pt x="34" y="3"/>
                    </a:moveTo>
                    <a:cubicBezTo>
                      <a:pt x="34" y="3"/>
                      <a:pt x="34" y="3"/>
                      <a:pt x="34" y="4"/>
                    </a:cubicBezTo>
                    <a:cubicBezTo>
                      <a:pt x="34" y="4"/>
                      <a:pt x="34" y="4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5"/>
                      <a:pt x="19" y="46"/>
                      <a:pt x="19" y="46"/>
                    </a:cubicBezTo>
                    <a:cubicBezTo>
                      <a:pt x="18" y="46"/>
                      <a:pt x="18" y="46"/>
                      <a:pt x="17" y="46"/>
                    </a:cubicBezTo>
                    <a:cubicBezTo>
                      <a:pt x="17" y="46"/>
                      <a:pt x="16" y="46"/>
                      <a:pt x="16" y="46"/>
                    </a:cubicBezTo>
                    <a:cubicBezTo>
                      <a:pt x="15" y="46"/>
                      <a:pt x="15" y="45"/>
                      <a:pt x="15" y="45"/>
                    </a:cubicBezTo>
                    <a:cubicBezTo>
                      <a:pt x="15" y="45"/>
                      <a:pt x="15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"/>
                      <a:pt x="34" y="2"/>
                      <a:pt x="34" y="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00" name="Freeform 622">
                <a:extLst>
                  <a:ext uri="{FF2B5EF4-FFF2-40B4-BE49-F238E27FC236}">
                    <a16:creationId xmlns:a16="http://schemas.microsoft.com/office/drawing/2014/main" id="{2E9DD738-6F87-4C2B-872A-E3A3D4EDA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" y="2886"/>
                <a:ext cx="18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4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1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1 w 25"/>
                  <a:gd name="T19" fmla="*/ 1 h 45"/>
                  <a:gd name="T20" fmla="*/ 2 w 25"/>
                  <a:gd name="T21" fmla="*/ 0 h 45"/>
                  <a:gd name="T22" fmla="*/ 24 w 25"/>
                  <a:gd name="T23" fmla="*/ 0 h 45"/>
                  <a:gd name="T24" fmla="*/ 24 w 25"/>
                  <a:gd name="T25" fmla="*/ 0 h 45"/>
                  <a:gd name="T26" fmla="*/ 25 w 25"/>
                  <a:gd name="T27" fmla="*/ 1 h 45"/>
                  <a:gd name="T28" fmla="*/ 25 w 25"/>
                  <a:gd name="T29" fmla="*/ 1 h 45"/>
                  <a:gd name="T30" fmla="*/ 25 w 25"/>
                  <a:gd name="T31" fmla="*/ 3 h 45"/>
                  <a:gd name="T32" fmla="*/ 25 w 25"/>
                  <a:gd name="T33" fmla="*/ 4 h 45"/>
                  <a:gd name="T34" fmla="*/ 25 w 25"/>
                  <a:gd name="T35" fmla="*/ 4 h 45"/>
                  <a:gd name="T36" fmla="*/ 24 w 25"/>
                  <a:gd name="T37" fmla="*/ 5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2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2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2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4 w 25"/>
                  <a:gd name="T69" fmla="*/ 41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01" name="Freeform 623">
                <a:extLst>
                  <a:ext uri="{FF2B5EF4-FFF2-40B4-BE49-F238E27FC236}">
                    <a16:creationId xmlns:a16="http://schemas.microsoft.com/office/drawing/2014/main" id="{AE1F1381-4DF0-4E25-A231-7987E16BC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2886"/>
                <a:ext cx="4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5 h 46"/>
                  <a:gd name="T6" fmla="*/ 5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5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0 h 46"/>
                  <a:gd name="T22" fmla="*/ 1 w 6"/>
                  <a:gd name="T23" fmla="*/ 0 h 46"/>
                  <a:gd name="T24" fmla="*/ 2 w 6"/>
                  <a:gd name="T25" fmla="*/ 0 h 46"/>
                  <a:gd name="T26" fmla="*/ 3 w 6"/>
                  <a:gd name="T27" fmla="*/ 0 h 46"/>
                  <a:gd name="T28" fmla="*/ 5 w 6"/>
                  <a:gd name="T29" fmla="*/ 0 h 46"/>
                  <a:gd name="T30" fmla="*/ 5 w 6"/>
                  <a:gd name="T31" fmla="*/ 0 h 46"/>
                  <a:gd name="T32" fmla="*/ 6 w 6"/>
                  <a:gd name="T33" fmla="*/ 0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02" name="Freeform 624">
                <a:extLst>
                  <a:ext uri="{FF2B5EF4-FFF2-40B4-BE49-F238E27FC236}">
                    <a16:creationId xmlns:a16="http://schemas.microsoft.com/office/drawing/2014/main" id="{441A2B52-CF82-400C-AD6B-65D9CBF05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" y="2886"/>
                <a:ext cx="27" cy="35"/>
              </a:xfrm>
              <a:custGeom>
                <a:avLst/>
                <a:gdLst>
                  <a:gd name="T0" fmla="*/ 35 w 35"/>
                  <a:gd name="T1" fmla="*/ 43 h 46"/>
                  <a:gd name="T2" fmla="*/ 34 w 35"/>
                  <a:gd name="T3" fmla="*/ 44 h 46"/>
                  <a:gd name="T4" fmla="*/ 34 w 35"/>
                  <a:gd name="T5" fmla="*/ 45 h 46"/>
                  <a:gd name="T6" fmla="*/ 33 w 35"/>
                  <a:gd name="T7" fmla="*/ 45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5 h 46"/>
                  <a:gd name="T14" fmla="*/ 27 w 35"/>
                  <a:gd name="T15" fmla="*/ 45 h 46"/>
                  <a:gd name="T16" fmla="*/ 26 w 35"/>
                  <a:gd name="T17" fmla="*/ 43 h 46"/>
                  <a:gd name="T18" fmla="*/ 24 w 35"/>
                  <a:gd name="T19" fmla="*/ 41 h 46"/>
                  <a:gd name="T20" fmla="*/ 10 w 35"/>
                  <a:gd name="T21" fmla="*/ 15 h 46"/>
                  <a:gd name="T22" fmla="*/ 8 w 35"/>
                  <a:gd name="T23" fmla="*/ 11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7 h 46"/>
                  <a:gd name="T32" fmla="*/ 6 w 35"/>
                  <a:gd name="T33" fmla="*/ 45 h 46"/>
                  <a:gd name="T34" fmla="*/ 6 w 35"/>
                  <a:gd name="T35" fmla="*/ 45 h 46"/>
                  <a:gd name="T36" fmla="*/ 6 w 35"/>
                  <a:gd name="T37" fmla="*/ 45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5 h 46"/>
                  <a:gd name="T46" fmla="*/ 0 w 35"/>
                  <a:gd name="T47" fmla="*/ 45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0 h 46"/>
                  <a:gd name="T56" fmla="*/ 6 w 35"/>
                  <a:gd name="T57" fmla="*/ 0 h 46"/>
                  <a:gd name="T58" fmla="*/ 7 w 35"/>
                  <a:gd name="T59" fmla="*/ 0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3 w 35"/>
                  <a:gd name="T69" fmla="*/ 27 h 46"/>
                  <a:gd name="T70" fmla="*/ 25 w 35"/>
                  <a:gd name="T71" fmla="*/ 31 h 46"/>
                  <a:gd name="T72" fmla="*/ 27 w 35"/>
                  <a:gd name="T73" fmla="*/ 34 h 46"/>
                  <a:gd name="T74" fmla="*/ 29 w 35"/>
                  <a:gd name="T75" fmla="*/ 37 h 46"/>
                  <a:gd name="T76" fmla="*/ 29 w 35"/>
                  <a:gd name="T77" fmla="*/ 37 h 46"/>
                  <a:gd name="T78" fmla="*/ 29 w 35"/>
                  <a:gd name="T79" fmla="*/ 31 h 46"/>
                  <a:gd name="T80" fmla="*/ 29 w 35"/>
                  <a:gd name="T81" fmla="*/ 26 h 46"/>
                  <a:gd name="T82" fmla="*/ 29 w 35"/>
                  <a:gd name="T83" fmla="*/ 1 h 46"/>
                  <a:gd name="T84" fmla="*/ 29 w 35"/>
                  <a:gd name="T85" fmla="*/ 1 h 46"/>
                  <a:gd name="T86" fmla="*/ 29 w 35"/>
                  <a:gd name="T87" fmla="*/ 0 h 46"/>
                  <a:gd name="T88" fmla="*/ 30 w 35"/>
                  <a:gd name="T89" fmla="*/ 0 h 46"/>
                  <a:gd name="T90" fmla="*/ 32 w 35"/>
                  <a:gd name="T91" fmla="*/ 0 h 46"/>
                  <a:gd name="T92" fmla="*/ 33 w 35"/>
                  <a:gd name="T93" fmla="*/ 0 h 46"/>
                  <a:gd name="T94" fmla="*/ 34 w 35"/>
                  <a:gd name="T95" fmla="*/ 0 h 46"/>
                  <a:gd name="T96" fmla="*/ 34 w 35"/>
                  <a:gd name="T97" fmla="*/ 1 h 46"/>
                  <a:gd name="T98" fmla="*/ 35 w 35"/>
                  <a:gd name="T99" fmla="*/ 1 h 46"/>
                  <a:gd name="T100" fmla="*/ 35 w 35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3"/>
                    </a:moveTo>
                    <a:cubicBezTo>
                      <a:pt x="35" y="43"/>
                      <a:pt x="34" y="44"/>
                      <a:pt x="34" y="44"/>
                    </a:cubicBezTo>
                    <a:cubicBezTo>
                      <a:pt x="34" y="44"/>
                      <a:pt x="34" y="45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6" y="44"/>
                      <a:pt x="26" y="44"/>
                      <a:pt x="26" y="43"/>
                    </a:cubicBezTo>
                    <a:cubicBezTo>
                      <a:pt x="25" y="43"/>
                      <a:pt x="25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9" y="12"/>
                      <a:pt x="8" y="11"/>
                    </a:cubicBezTo>
                    <a:cubicBezTo>
                      <a:pt x="7" y="9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9" y="1"/>
                    </a:cubicBezTo>
                    <a:cubicBezTo>
                      <a:pt x="9" y="1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6"/>
                      <a:pt x="23" y="27"/>
                    </a:cubicBezTo>
                    <a:cubicBezTo>
                      <a:pt x="24" y="28"/>
                      <a:pt x="25" y="29"/>
                      <a:pt x="25" y="31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7" y="35"/>
                      <a:pt x="28" y="36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9" y="33"/>
                      <a:pt x="29" y="31"/>
                    </a:cubicBezTo>
                    <a:cubicBezTo>
                      <a:pt x="29" y="29"/>
                      <a:pt x="29" y="28"/>
                      <a:pt x="29" y="2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03" name="Freeform 625">
                <a:extLst>
                  <a:ext uri="{FF2B5EF4-FFF2-40B4-BE49-F238E27FC236}">
                    <a16:creationId xmlns:a16="http://schemas.microsoft.com/office/drawing/2014/main" id="{E72A5E1B-F958-4867-85E2-F755E9D2F1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0" y="2886"/>
                <a:ext cx="29" cy="35"/>
              </a:xfrm>
              <a:custGeom>
                <a:avLst/>
                <a:gdLst>
                  <a:gd name="T0" fmla="*/ 38 w 39"/>
                  <a:gd name="T1" fmla="*/ 43 h 46"/>
                  <a:gd name="T2" fmla="*/ 39 w 39"/>
                  <a:gd name="T3" fmla="*/ 45 h 46"/>
                  <a:gd name="T4" fmla="*/ 38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5 h 46"/>
                  <a:gd name="T14" fmla="*/ 33 w 39"/>
                  <a:gd name="T15" fmla="*/ 45 h 46"/>
                  <a:gd name="T16" fmla="*/ 32 w 39"/>
                  <a:gd name="T17" fmla="*/ 45 h 46"/>
                  <a:gd name="T18" fmla="*/ 28 w 39"/>
                  <a:gd name="T19" fmla="*/ 33 h 46"/>
                  <a:gd name="T20" fmla="*/ 9 w 39"/>
                  <a:gd name="T21" fmla="*/ 33 h 46"/>
                  <a:gd name="T22" fmla="*/ 6 w 39"/>
                  <a:gd name="T23" fmla="*/ 44 h 46"/>
                  <a:gd name="T24" fmla="*/ 5 w 39"/>
                  <a:gd name="T25" fmla="*/ 45 h 46"/>
                  <a:gd name="T26" fmla="*/ 5 w 39"/>
                  <a:gd name="T27" fmla="*/ 45 h 46"/>
                  <a:gd name="T28" fmla="*/ 4 w 39"/>
                  <a:gd name="T29" fmla="*/ 46 h 46"/>
                  <a:gd name="T30" fmla="*/ 2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5 w 39"/>
                  <a:gd name="T41" fmla="*/ 1 h 46"/>
                  <a:gd name="T42" fmla="*/ 15 w 39"/>
                  <a:gd name="T43" fmla="*/ 0 h 46"/>
                  <a:gd name="T44" fmla="*/ 16 w 39"/>
                  <a:gd name="T45" fmla="*/ 0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0 h 46"/>
                  <a:gd name="T54" fmla="*/ 23 w 39"/>
                  <a:gd name="T55" fmla="*/ 0 h 46"/>
                  <a:gd name="T56" fmla="*/ 23 w 39"/>
                  <a:gd name="T57" fmla="*/ 1 h 46"/>
                  <a:gd name="T58" fmla="*/ 38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8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8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4" y="46"/>
                      <a:pt x="34" y="46"/>
                    </a:cubicBezTo>
                    <a:cubicBezTo>
                      <a:pt x="34" y="46"/>
                      <a:pt x="33" y="46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4" y="46"/>
                      <a:pt x="4" y="46"/>
                    </a:cubicBezTo>
                    <a:cubicBezTo>
                      <a:pt x="4" y="46"/>
                      <a:pt x="3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38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04" name="Freeform 626">
                <a:extLst>
                  <a:ext uri="{FF2B5EF4-FFF2-40B4-BE49-F238E27FC236}">
                    <a16:creationId xmlns:a16="http://schemas.microsoft.com/office/drawing/2014/main" id="{EEA39D10-CA69-495D-A704-8AA11A1B8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3" y="2886"/>
                <a:ext cx="26" cy="35"/>
              </a:xfrm>
              <a:custGeom>
                <a:avLst/>
                <a:gdLst>
                  <a:gd name="T0" fmla="*/ 34 w 34"/>
                  <a:gd name="T1" fmla="*/ 29 h 46"/>
                  <a:gd name="T2" fmla="*/ 33 w 34"/>
                  <a:gd name="T3" fmla="*/ 36 h 46"/>
                  <a:gd name="T4" fmla="*/ 29 w 34"/>
                  <a:gd name="T5" fmla="*/ 42 h 46"/>
                  <a:gd name="T6" fmla="*/ 24 w 34"/>
                  <a:gd name="T7" fmla="*/ 45 h 46"/>
                  <a:gd name="T8" fmla="*/ 17 w 34"/>
                  <a:gd name="T9" fmla="*/ 46 h 46"/>
                  <a:gd name="T10" fmla="*/ 10 w 34"/>
                  <a:gd name="T11" fmla="*/ 45 h 46"/>
                  <a:gd name="T12" fmla="*/ 4 w 34"/>
                  <a:gd name="T13" fmla="*/ 42 h 46"/>
                  <a:gd name="T14" fmla="*/ 1 w 34"/>
                  <a:gd name="T15" fmla="*/ 36 h 46"/>
                  <a:gd name="T16" fmla="*/ 0 w 34"/>
                  <a:gd name="T17" fmla="*/ 29 h 46"/>
                  <a:gd name="T18" fmla="*/ 0 w 34"/>
                  <a:gd name="T19" fmla="*/ 1 h 46"/>
                  <a:gd name="T20" fmla="*/ 0 w 34"/>
                  <a:gd name="T21" fmla="*/ 0 h 46"/>
                  <a:gd name="T22" fmla="*/ 0 w 34"/>
                  <a:gd name="T23" fmla="*/ 0 h 46"/>
                  <a:gd name="T24" fmla="*/ 1 w 34"/>
                  <a:gd name="T25" fmla="*/ 0 h 46"/>
                  <a:gd name="T26" fmla="*/ 3 w 34"/>
                  <a:gd name="T27" fmla="*/ 0 h 46"/>
                  <a:gd name="T28" fmla="*/ 4 w 34"/>
                  <a:gd name="T29" fmla="*/ 0 h 46"/>
                  <a:gd name="T30" fmla="*/ 5 w 34"/>
                  <a:gd name="T31" fmla="*/ 0 h 46"/>
                  <a:gd name="T32" fmla="*/ 6 w 34"/>
                  <a:gd name="T33" fmla="*/ 0 h 46"/>
                  <a:gd name="T34" fmla="*/ 6 w 34"/>
                  <a:gd name="T35" fmla="*/ 1 h 46"/>
                  <a:gd name="T36" fmla="*/ 6 w 34"/>
                  <a:gd name="T37" fmla="*/ 28 h 46"/>
                  <a:gd name="T38" fmla="*/ 7 w 34"/>
                  <a:gd name="T39" fmla="*/ 34 h 46"/>
                  <a:gd name="T40" fmla="*/ 9 w 34"/>
                  <a:gd name="T41" fmla="*/ 38 h 46"/>
                  <a:gd name="T42" fmla="*/ 12 w 34"/>
                  <a:gd name="T43" fmla="*/ 40 h 46"/>
                  <a:gd name="T44" fmla="*/ 17 w 34"/>
                  <a:gd name="T45" fmla="*/ 41 h 46"/>
                  <a:gd name="T46" fmla="*/ 22 w 34"/>
                  <a:gd name="T47" fmla="*/ 40 h 46"/>
                  <a:gd name="T48" fmla="*/ 25 w 34"/>
                  <a:gd name="T49" fmla="*/ 38 h 46"/>
                  <a:gd name="T50" fmla="*/ 27 w 34"/>
                  <a:gd name="T51" fmla="*/ 34 h 46"/>
                  <a:gd name="T52" fmla="*/ 28 w 34"/>
                  <a:gd name="T53" fmla="*/ 29 h 46"/>
                  <a:gd name="T54" fmla="*/ 28 w 34"/>
                  <a:gd name="T55" fmla="*/ 1 h 46"/>
                  <a:gd name="T56" fmla="*/ 28 w 34"/>
                  <a:gd name="T57" fmla="*/ 0 h 46"/>
                  <a:gd name="T58" fmla="*/ 29 w 34"/>
                  <a:gd name="T59" fmla="*/ 0 h 46"/>
                  <a:gd name="T60" fmla="*/ 30 w 34"/>
                  <a:gd name="T61" fmla="*/ 0 h 46"/>
                  <a:gd name="T62" fmla="*/ 31 w 34"/>
                  <a:gd name="T63" fmla="*/ 0 h 46"/>
                  <a:gd name="T64" fmla="*/ 33 w 34"/>
                  <a:gd name="T65" fmla="*/ 0 h 46"/>
                  <a:gd name="T66" fmla="*/ 33 w 34"/>
                  <a:gd name="T67" fmla="*/ 0 h 46"/>
                  <a:gd name="T68" fmla="*/ 34 w 34"/>
                  <a:gd name="T69" fmla="*/ 0 h 46"/>
                  <a:gd name="T70" fmla="*/ 34 w 34"/>
                  <a:gd name="T71" fmla="*/ 1 h 46"/>
                  <a:gd name="T72" fmla="*/ 34 w 34"/>
                  <a:gd name="T7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46">
                    <a:moveTo>
                      <a:pt x="34" y="29"/>
                    </a:moveTo>
                    <a:cubicBezTo>
                      <a:pt x="34" y="31"/>
                      <a:pt x="34" y="34"/>
                      <a:pt x="33" y="36"/>
                    </a:cubicBezTo>
                    <a:cubicBezTo>
                      <a:pt x="32" y="38"/>
                      <a:pt x="31" y="40"/>
                      <a:pt x="29" y="42"/>
                    </a:cubicBezTo>
                    <a:cubicBezTo>
                      <a:pt x="28" y="43"/>
                      <a:pt x="26" y="44"/>
                      <a:pt x="24" y="45"/>
                    </a:cubicBezTo>
                    <a:cubicBezTo>
                      <a:pt x="22" y="46"/>
                      <a:pt x="19" y="46"/>
                      <a:pt x="17" y="46"/>
                    </a:cubicBezTo>
                    <a:cubicBezTo>
                      <a:pt x="14" y="46"/>
                      <a:pt x="12" y="46"/>
                      <a:pt x="10" y="45"/>
                    </a:cubicBezTo>
                    <a:cubicBezTo>
                      <a:pt x="8" y="44"/>
                      <a:pt x="6" y="43"/>
                      <a:pt x="4" y="42"/>
                    </a:cubicBezTo>
                    <a:cubicBezTo>
                      <a:pt x="3" y="40"/>
                      <a:pt x="2" y="39"/>
                      <a:pt x="1" y="36"/>
                    </a:cubicBezTo>
                    <a:cubicBezTo>
                      <a:pt x="0" y="34"/>
                      <a:pt x="0" y="32"/>
                      <a:pt x="0" y="2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30"/>
                      <a:pt x="6" y="32"/>
                      <a:pt x="7" y="34"/>
                    </a:cubicBezTo>
                    <a:cubicBezTo>
                      <a:pt x="7" y="35"/>
                      <a:pt x="8" y="37"/>
                      <a:pt x="9" y="38"/>
                    </a:cubicBezTo>
                    <a:cubicBezTo>
                      <a:pt x="10" y="39"/>
                      <a:pt x="11" y="40"/>
                      <a:pt x="12" y="40"/>
                    </a:cubicBezTo>
                    <a:cubicBezTo>
                      <a:pt x="14" y="41"/>
                      <a:pt x="15" y="41"/>
                      <a:pt x="17" y="41"/>
                    </a:cubicBezTo>
                    <a:cubicBezTo>
                      <a:pt x="19" y="41"/>
                      <a:pt x="20" y="41"/>
                      <a:pt x="22" y="40"/>
                    </a:cubicBezTo>
                    <a:cubicBezTo>
                      <a:pt x="23" y="40"/>
                      <a:pt x="24" y="39"/>
                      <a:pt x="25" y="38"/>
                    </a:cubicBezTo>
                    <a:cubicBezTo>
                      <a:pt x="26" y="37"/>
                      <a:pt x="27" y="36"/>
                      <a:pt x="27" y="34"/>
                    </a:cubicBezTo>
                    <a:cubicBezTo>
                      <a:pt x="28" y="33"/>
                      <a:pt x="28" y="31"/>
                      <a:pt x="28" y="2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0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05" name="Freeform 627">
                <a:extLst>
                  <a:ext uri="{FF2B5EF4-FFF2-40B4-BE49-F238E27FC236}">
                    <a16:creationId xmlns:a16="http://schemas.microsoft.com/office/drawing/2014/main" id="{ADACE246-9A8B-444A-B58B-6B2591D9E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" y="2885"/>
                <a:ext cx="21" cy="36"/>
              </a:xfrm>
              <a:custGeom>
                <a:avLst/>
                <a:gdLst>
                  <a:gd name="T0" fmla="*/ 28 w 28"/>
                  <a:gd name="T1" fmla="*/ 34 h 47"/>
                  <a:gd name="T2" fmla="*/ 26 w 28"/>
                  <a:gd name="T3" fmla="*/ 39 h 47"/>
                  <a:gd name="T4" fmla="*/ 23 w 28"/>
                  <a:gd name="T5" fmla="*/ 44 h 47"/>
                  <a:gd name="T6" fmla="*/ 18 w 28"/>
                  <a:gd name="T7" fmla="*/ 46 h 47"/>
                  <a:gd name="T8" fmla="*/ 12 w 28"/>
                  <a:gd name="T9" fmla="*/ 47 h 47"/>
                  <a:gd name="T10" fmla="*/ 8 w 28"/>
                  <a:gd name="T11" fmla="*/ 47 h 47"/>
                  <a:gd name="T12" fmla="*/ 4 w 28"/>
                  <a:gd name="T13" fmla="*/ 46 h 47"/>
                  <a:gd name="T14" fmla="*/ 2 w 28"/>
                  <a:gd name="T15" fmla="*/ 45 h 47"/>
                  <a:gd name="T16" fmla="*/ 0 w 28"/>
                  <a:gd name="T17" fmla="*/ 44 h 47"/>
                  <a:gd name="T18" fmla="*/ 0 w 28"/>
                  <a:gd name="T19" fmla="*/ 43 h 47"/>
                  <a:gd name="T20" fmla="*/ 0 w 28"/>
                  <a:gd name="T21" fmla="*/ 41 h 47"/>
                  <a:gd name="T22" fmla="*/ 0 w 28"/>
                  <a:gd name="T23" fmla="*/ 40 h 47"/>
                  <a:gd name="T24" fmla="*/ 0 w 28"/>
                  <a:gd name="T25" fmla="*/ 39 h 47"/>
                  <a:gd name="T26" fmla="*/ 0 w 28"/>
                  <a:gd name="T27" fmla="*/ 38 h 47"/>
                  <a:gd name="T28" fmla="*/ 1 w 28"/>
                  <a:gd name="T29" fmla="*/ 38 h 47"/>
                  <a:gd name="T30" fmla="*/ 2 w 28"/>
                  <a:gd name="T31" fmla="*/ 39 h 47"/>
                  <a:gd name="T32" fmla="*/ 4 w 28"/>
                  <a:gd name="T33" fmla="*/ 40 h 47"/>
                  <a:gd name="T34" fmla="*/ 8 w 28"/>
                  <a:gd name="T35" fmla="*/ 41 h 47"/>
                  <a:gd name="T36" fmla="*/ 12 w 28"/>
                  <a:gd name="T37" fmla="*/ 42 h 47"/>
                  <a:gd name="T38" fmla="*/ 16 w 28"/>
                  <a:gd name="T39" fmla="*/ 41 h 47"/>
                  <a:gd name="T40" fmla="*/ 19 w 28"/>
                  <a:gd name="T41" fmla="*/ 40 h 47"/>
                  <a:gd name="T42" fmla="*/ 21 w 28"/>
                  <a:gd name="T43" fmla="*/ 38 h 47"/>
                  <a:gd name="T44" fmla="*/ 21 w 28"/>
                  <a:gd name="T45" fmla="*/ 34 h 47"/>
                  <a:gd name="T46" fmla="*/ 20 w 28"/>
                  <a:gd name="T47" fmla="*/ 31 h 47"/>
                  <a:gd name="T48" fmla="*/ 18 w 28"/>
                  <a:gd name="T49" fmla="*/ 29 h 47"/>
                  <a:gd name="T50" fmla="*/ 15 w 28"/>
                  <a:gd name="T51" fmla="*/ 27 h 47"/>
                  <a:gd name="T52" fmla="*/ 11 w 28"/>
                  <a:gd name="T53" fmla="*/ 25 h 47"/>
                  <a:gd name="T54" fmla="*/ 7 w 28"/>
                  <a:gd name="T55" fmla="*/ 23 h 47"/>
                  <a:gd name="T56" fmla="*/ 4 w 28"/>
                  <a:gd name="T57" fmla="*/ 20 h 47"/>
                  <a:gd name="T58" fmla="*/ 2 w 28"/>
                  <a:gd name="T59" fmla="*/ 17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9 w 28"/>
                  <a:gd name="T67" fmla="*/ 1 h 47"/>
                  <a:gd name="T68" fmla="*/ 14 w 28"/>
                  <a:gd name="T69" fmla="*/ 0 h 47"/>
                  <a:gd name="T70" fmla="*/ 18 w 28"/>
                  <a:gd name="T71" fmla="*/ 1 h 47"/>
                  <a:gd name="T72" fmla="*/ 20 w 28"/>
                  <a:gd name="T73" fmla="*/ 1 h 47"/>
                  <a:gd name="T74" fmla="*/ 23 w 28"/>
                  <a:gd name="T75" fmla="*/ 2 h 47"/>
                  <a:gd name="T76" fmla="*/ 24 w 28"/>
                  <a:gd name="T77" fmla="*/ 3 h 47"/>
                  <a:gd name="T78" fmla="*/ 25 w 28"/>
                  <a:gd name="T79" fmla="*/ 4 h 47"/>
                  <a:gd name="T80" fmla="*/ 25 w 28"/>
                  <a:gd name="T81" fmla="*/ 4 h 47"/>
                  <a:gd name="T82" fmla="*/ 25 w 28"/>
                  <a:gd name="T83" fmla="*/ 5 h 47"/>
                  <a:gd name="T84" fmla="*/ 25 w 28"/>
                  <a:gd name="T85" fmla="*/ 6 h 47"/>
                  <a:gd name="T86" fmla="*/ 25 w 28"/>
                  <a:gd name="T87" fmla="*/ 7 h 47"/>
                  <a:gd name="T88" fmla="*/ 25 w 28"/>
                  <a:gd name="T89" fmla="*/ 8 h 47"/>
                  <a:gd name="T90" fmla="*/ 24 w 28"/>
                  <a:gd name="T91" fmla="*/ 8 h 47"/>
                  <a:gd name="T92" fmla="*/ 24 w 28"/>
                  <a:gd name="T93" fmla="*/ 9 h 47"/>
                  <a:gd name="T94" fmla="*/ 23 w 28"/>
                  <a:gd name="T95" fmla="*/ 8 h 47"/>
                  <a:gd name="T96" fmla="*/ 21 w 28"/>
                  <a:gd name="T97" fmla="*/ 7 h 47"/>
                  <a:gd name="T98" fmla="*/ 18 w 28"/>
                  <a:gd name="T99" fmla="*/ 6 h 47"/>
                  <a:gd name="T100" fmla="*/ 14 w 28"/>
                  <a:gd name="T101" fmla="*/ 5 h 47"/>
                  <a:gd name="T102" fmla="*/ 11 w 28"/>
                  <a:gd name="T103" fmla="*/ 6 h 47"/>
                  <a:gd name="T104" fmla="*/ 9 w 28"/>
                  <a:gd name="T105" fmla="*/ 7 h 47"/>
                  <a:gd name="T106" fmla="*/ 7 w 28"/>
                  <a:gd name="T107" fmla="*/ 9 h 47"/>
                  <a:gd name="T108" fmla="*/ 7 w 28"/>
                  <a:gd name="T109" fmla="*/ 12 h 47"/>
                  <a:gd name="T110" fmla="*/ 8 w 28"/>
                  <a:gd name="T111" fmla="*/ 15 h 47"/>
                  <a:gd name="T112" fmla="*/ 10 w 28"/>
                  <a:gd name="T113" fmla="*/ 17 h 47"/>
                  <a:gd name="T114" fmla="*/ 13 w 28"/>
                  <a:gd name="T115" fmla="*/ 19 h 47"/>
                  <a:gd name="T116" fmla="*/ 17 w 28"/>
                  <a:gd name="T117" fmla="*/ 21 h 47"/>
                  <a:gd name="T118" fmla="*/ 21 w 28"/>
                  <a:gd name="T119" fmla="*/ 23 h 47"/>
                  <a:gd name="T120" fmla="*/ 24 w 28"/>
                  <a:gd name="T121" fmla="*/ 26 h 47"/>
                  <a:gd name="T122" fmla="*/ 27 w 28"/>
                  <a:gd name="T123" fmla="*/ 29 h 47"/>
                  <a:gd name="T124" fmla="*/ 28 w 28"/>
                  <a:gd name="T12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4"/>
                    </a:moveTo>
                    <a:cubicBezTo>
                      <a:pt x="28" y="36"/>
                      <a:pt x="27" y="38"/>
                      <a:pt x="26" y="39"/>
                    </a:cubicBezTo>
                    <a:cubicBezTo>
                      <a:pt x="26" y="41"/>
                      <a:pt x="24" y="42"/>
                      <a:pt x="23" y="44"/>
                    </a:cubicBezTo>
                    <a:cubicBezTo>
                      <a:pt x="22" y="45"/>
                      <a:pt x="20" y="46"/>
                      <a:pt x="18" y="46"/>
                    </a:cubicBezTo>
                    <a:cubicBezTo>
                      <a:pt x="16" y="47"/>
                      <a:pt x="14" y="47"/>
                      <a:pt x="12" y="47"/>
                    </a:cubicBezTo>
                    <a:cubicBezTo>
                      <a:pt x="11" y="47"/>
                      <a:pt x="9" y="47"/>
                      <a:pt x="8" y="47"/>
                    </a:cubicBezTo>
                    <a:cubicBezTo>
                      <a:pt x="7" y="46"/>
                      <a:pt x="5" y="46"/>
                      <a:pt x="4" y="46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1" y="44"/>
                      <a:pt x="1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1" y="38"/>
                    </a:cubicBezTo>
                    <a:cubicBezTo>
                      <a:pt x="1" y="38"/>
                      <a:pt x="1" y="38"/>
                      <a:pt x="2" y="39"/>
                    </a:cubicBezTo>
                    <a:cubicBezTo>
                      <a:pt x="3" y="39"/>
                      <a:pt x="3" y="40"/>
                      <a:pt x="4" y="40"/>
                    </a:cubicBezTo>
                    <a:cubicBezTo>
                      <a:pt x="5" y="40"/>
                      <a:pt x="6" y="41"/>
                      <a:pt x="8" y="41"/>
                    </a:cubicBezTo>
                    <a:cubicBezTo>
                      <a:pt x="9" y="42"/>
                      <a:pt x="11" y="42"/>
                      <a:pt x="12" y="42"/>
                    </a:cubicBezTo>
                    <a:cubicBezTo>
                      <a:pt x="14" y="42"/>
                      <a:pt x="15" y="42"/>
                      <a:pt x="16" y="41"/>
                    </a:cubicBezTo>
                    <a:cubicBezTo>
                      <a:pt x="17" y="41"/>
                      <a:pt x="18" y="41"/>
                      <a:pt x="19" y="40"/>
                    </a:cubicBezTo>
                    <a:cubicBezTo>
                      <a:pt x="20" y="39"/>
                      <a:pt x="20" y="38"/>
                      <a:pt x="21" y="38"/>
                    </a:cubicBezTo>
                    <a:cubicBezTo>
                      <a:pt x="21" y="37"/>
                      <a:pt x="21" y="36"/>
                      <a:pt x="21" y="34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0"/>
                      <a:pt x="19" y="29"/>
                      <a:pt x="18" y="29"/>
                    </a:cubicBezTo>
                    <a:cubicBezTo>
                      <a:pt x="17" y="28"/>
                      <a:pt x="16" y="27"/>
                      <a:pt x="15" y="27"/>
                    </a:cubicBezTo>
                    <a:cubicBezTo>
                      <a:pt x="13" y="26"/>
                      <a:pt x="12" y="26"/>
                      <a:pt x="11" y="25"/>
                    </a:cubicBezTo>
                    <a:cubicBezTo>
                      <a:pt x="10" y="24"/>
                      <a:pt x="8" y="24"/>
                      <a:pt x="7" y="23"/>
                    </a:cubicBezTo>
                    <a:cubicBezTo>
                      <a:pt x="6" y="22"/>
                      <a:pt x="5" y="21"/>
                      <a:pt x="4" y="20"/>
                    </a:cubicBezTo>
                    <a:cubicBezTo>
                      <a:pt x="3" y="19"/>
                      <a:pt x="2" y="18"/>
                      <a:pt x="2" y="17"/>
                    </a:cubicBezTo>
                    <a:cubicBezTo>
                      <a:pt x="1" y="16"/>
                      <a:pt x="1" y="14"/>
                      <a:pt x="1" y="12"/>
                    </a:cubicBezTo>
                    <a:cubicBezTo>
                      <a:pt x="1" y="10"/>
                      <a:pt x="1" y="9"/>
                      <a:pt x="2" y="7"/>
                    </a:cubicBezTo>
                    <a:cubicBezTo>
                      <a:pt x="2" y="6"/>
                      <a:pt x="3" y="4"/>
                      <a:pt x="5" y="3"/>
                    </a:cubicBezTo>
                    <a:cubicBezTo>
                      <a:pt x="6" y="2"/>
                      <a:pt x="7" y="2"/>
                      <a:pt x="9" y="1"/>
                    </a:cubicBezTo>
                    <a:cubicBezTo>
                      <a:pt x="11" y="1"/>
                      <a:pt x="12" y="0"/>
                      <a:pt x="14" y="0"/>
                    </a:cubicBezTo>
                    <a:cubicBezTo>
                      <a:pt x="15" y="0"/>
                      <a:pt x="16" y="0"/>
                      <a:pt x="18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1" y="2"/>
                      <a:pt x="22" y="2"/>
                      <a:pt x="23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8"/>
                    </a:cubicBezTo>
                    <a:cubicBezTo>
                      <a:pt x="25" y="8"/>
                      <a:pt x="25" y="8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9"/>
                      <a:pt x="23" y="8"/>
                      <a:pt x="23" y="8"/>
                    </a:cubicBezTo>
                    <a:cubicBezTo>
                      <a:pt x="22" y="8"/>
                      <a:pt x="22" y="7"/>
                      <a:pt x="21" y="7"/>
                    </a:cubicBezTo>
                    <a:cubicBezTo>
                      <a:pt x="20" y="7"/>
                      <a:pt x="19" y="6"/>
                      <a:pt x="18" y="6"/>
                    </a:cubicBezTo>
                    <a:cubicBezTo>
                      <a:pt x="17" y="5"/>
                      <a:pt x="16" y="5"/>
                      <a:pt x="14" y="5"/>
                    </a:cubicBezTo>
                    <a:cubicBezTo>
                      <a:pt x="13" y="5"/>
                      <a:pt x="12" y="5"/>
                      <a:pt x="11" y="6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8" y="8"/>
                      <a:pt x="8" y="8"/>
                      <a:pt x="7" y="9"/>
                    </a:cubicBezTo>
                    <a:cubicBezTo>
                      <a:pt x="7" y="10"/>
                      <a:pt x="7" y="11"/>
                      <a:pt x="7" y="12"/>
                    </a:cubicBezTo>
                    <a:cubicBezTo>
                      <a:pt x="7" y="13"/>
                      <a:pt x="7" y="14"/>
                      <a:pt x="8" y="15"/>
                    </a:cubicBezTo>
                    <a:cubicBezTo>
                      <a:pt x="8" y="16"/>
                      <a:pt x="9" y="17"/>
                      <a:pt x="10" y="17"/>
                    </a:cubicBezTo>
                    <a:cubicBezTo>
                      <a:pt x="11" y="18"/>
                      <a:pt x="12" y="19"/>
                      <a:pt x="13" y="19"/>
                    </a:cubicBezTo>
                    <a:cubicBezTo>
                      <a:pt x="15" y="20"/>
                      <a:pt x="16" y="20"/>
                      <a:pt x="17" y="21"/>
                    </a:cubicBezTo>
                    <a:cubicBezTo>
                      <a:pt x="18" y="22"/>
                      <a:pt x="20" y="22"/>
                      <a:pt x="21" y="23"/>
                    </a:cubicBezTo>
                    <a:cubicBezTo>
                      <a:pt x="22" y="24"/>
                      <a:pt x="23" y="25"/>
                      <a:pt x="24" y="26"/>
                    </a:cubicBezTo>
                    <a:cubicBezTo>
                      <a:pt x="25" y="27"/>
                      <a:pt x="26" y="28"/>
                      <a:pt x="27" y="29"/>
                    </a:cubicBezTo>
                    <a:cubicBezTo>
                      <a:pt x="27" y="30"/>
                      <a:pt x="28" y="32"/>
                      <a:pt x="28" y="3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06" name="Freeform 628">
                <a:extLst>
                  <a:ext uri="{FF2B5EF4-FFF2-40B4-BE49-F238E27FC236}">
                    <a16:creationId xmlns:a16="http://schemas.microsoft.com/office/drawing/2014/main" id="{60A478AB-2F9B-4E98-B3E9-0DEA84660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" y="2886"/>
                <a:ext cx="26" cy="35"/>
              </a:xfrm>
              <a:custGeom>
                <a:avLst/>
                <a:gdLst>
                  <a:gd name="T0" fmla="*/ 34 w 34"/>
                  <a:gd name="T1" fmla="*/ 3 h 46"/>
                  <a:gd name="T2" fmla="*/ 34 w 34"/>
                  <a:gd name="T3" fmla="*/ 4 h 46"/>
                  <a:gd name="T4" fmla="*/ 34 w 34"/>
                  <a:gd name="T5" fmla="*/ 5 h 46"/>
                  <a:gd name="T6" fmla="*/ 33 w 34"/>
                  <a:gd name="T7" fmla="*/ 5 h 46"/>
                  <a:gd name="T8" fmla="*/ 33 w 34"/>
                  <a:gd name="T9" fmla="*/ 5 h 46"/>
                  <a:gd name="T10" fmla="*/ 20 w 34"/>
                  <a:gd name="T11" fmla="*/ 5 h 46"/>
                  <a:gd name="T12" fmla="*/ 20 w 34"/>
                  <a:gd name="T13" fmla="*/ 45 h 46"/>
                  <a:gd name="T14" fmla="*/ 20 w 34"/>
                  <a:gd name="T15" fmla="*/ 45 h 46"/>
                  <a:gd name="T16" fmla="*/ 20 w 34"/>
                  <a:gd name="T17" fmla="*/ 45 h 46"/>
                  <a:gd name="T18" fmla="*/ 19 w 34"/>
                  <a:gd name="T19" fmla="*/ 46 h 46"/>
                  <a:gd name="T20" fmla="*/ 17 w 34"/>
                  <a:gd name="T21" fmla="*/ 46 h 46"/>
                  <a:gd name="T22" fmla="*/ 16 w 34"/>
                  <a:gd name="T23" fmla="*/ 46 h 46"/>
                  <a:gd name="T24" fmla="*/ 15 w 34"/>
                  <a:gd name="T25" fmla="*/ 45 h 46"/>
                  <a:gd name="T26" fmla="*/ 14 w 34"/>
                  <a:gd name="T27" fmla="*/ 45 h 46"/>
                  <a:gd name="T28" fmla="*/ 14 w 34"/>
                  <a:gd name="T29" fmla="*/ 45 h 46"/>
                  <a:gd name="T30" fmla="*/ 14 w 34"/>
                  <a:gd name="T31" fmla="*/ 5 h 46"/>
                  <a:gd name="T32" fmla="*/ 1 w 34"/>
                  <a:gd name="T33" fmla="*/ 5 h 46"/>
                  <a:gd name="T34" fmla="*/ 1 w 34"/>
                  <a:gd name="T35" fmla="*/ 5 h 46"/>
                  <a:gd name="T36" fmla="*/ 0 w 34"/>
                  <a:gd name="T37" fmla="*/ 5 h 46"/>
                  <a:gd name="T38" fmla="*/ 0 w 34"/>
                  <a:gd name="T39" fmla="*/ 4 h 46"/>
                  <a:gd name="T40" fmla="*/ 0 w 34"/>
                  <a:gd name="T41" fmla="*/ 3 h 46"/>
                  <a:gd name="T42" fmla="*/ 0 w 34"/>
                  <a:gd name="T43" fmla="*/ 1 h 46"/>
                  <a:gd name="T44" fmla="*/ 0 w 34"/>
                  <a:gd name="T45" fmla="*/ 1 h 46"/>
                  <a:gd name="T46" fmla="*/ 1 w 34"/>
                  <a:gd name="T47" fmla="*/ 0 h 46"/>
                  <a:gd name="T48" fmla="*/ 1 w 34"/>
                  <a:gd name="T49" fmla="*/ 0 h 46"/>
                  <a:gd name="T50" fmla="*/ 33 w 34"/>
                  <a:gd name="T51" fmla="*/ 0 h 46"/>
                  <a:gd name="T52" fmla="*/ 33 w 34"/>
                  <a:gd name="T53" fmla="*/ 0 h 46"/>
                  <a:gd name="T54" fmla="*/ 34 w 34"/>
                  <a:gd name="T55" fmla="*/ 1 h 46"/>
                  <a:gd name="T56" fmla="*/ 34 w 34"/>
                  <a:gd name="T57" fmla="*/ 1 h 46"/>
                  <a:gd name="T58" fmla="*/ 34 w 34"/>
                  <a:gd name="T5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6">
                    <a:moveTo>
                      <a:pt x="34" y="3"/>
                    </a:moveTo>
                    <a:cubicBezTo>
                      <a:pt x="34" y="3"/>
                      <a:pt x="34" y="3"/>
                      <a:pt x="34" y="4"/>
                    </a:cubicBezTo>
                    <a:cubicBezTo>
                      <a:pt x="34" y="4"/>
                      <a:pt x="34" y="4"/>
                      <a:pt x="34" y="5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5"/>
                      <a:pt x="19" y="46"/>
                      <a:pt x="19" y="46"/>
                    </a:cubicBezTo>
                    <a:cubicBezTo>
                      <a:pt x="18" y="46"/>
                      <a:pt x="18" y="46"/>
                      <a:pt x="17" y="46"/>
                    </a:cubicBezTo>
                    <a:cubicBezTo>
                      <a:pt x="17" y="46"/>
                      <a:pt x="16" y="46"/>
                      <a:pt x="16" y="46"/>
                    </a:cubicBezTo>
                    <a:cubicBezTo>
                      <a:pt x="15" y="46"/>
                      <a:pt x="15" y="45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"/>
                      <a:pt x="34" y="2"/>
                      <a:pt x="34" y="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07" name="Freeform 629">
                <a:extLst>
                  <a:ext uri="{FF2B5EF4-FFF2-40B4-BE49-F238E27FC236}">
                    <a16:creationId xmlns:a16="http://schemas.microsoft.com/office/drawing/2014/main" id="{C2791943-0237-4E50-BAF0-E97A9B7129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9" y="2886"/>
                <a:ext cx="23" cy="35"/>
              </a:xfrm>
              <a:custGeom>
                <a:avLst/>
                <a:gdLst>
                  <a:gd name="T0" fmla="*/ 30 w 30"/>
                  <a:gd name="T1" fmla="*/ 45 h 46"/>
                  <a:gd name="T2" fmla="*/ 30 w 30"/>
                  <a:gd name="T3" fmla="*/ 45 h 46"/>
                  <a:gd name="T4" fmla="*/ 30 w 30"/>
                  <a:gd name="T5" fmla="*/ 45 h 46"/>
                  <a:gd name="T6" fmla="*/ 29 w 30"/>
                  <a:gd name="T7" fmla="*/ 46 h 46"/>
                  <a:gd name="T8" fmla="*/ 27 w 30"/>
                  <a:gd name="T9" fmla="*/ 46 h 46"/>
                  <a:gd name="T10" fmla="*/ 25 w 30"/>
                  <a:gd name="T11" fmla="*/ 46 h 46"/>
                  <a:gd name="T12" fmla="*/ 24 w 30"/>
                  <a:gd name="T13" fmla="*/ 45 h 46"/>
                  <a:gd name="T14" fmla="*/ 24 w 30"/>
                  <a:gd name="T15" fmla="*/ 45 h 46"/>
                  <a:gd name="T16" fmla="*/ 24 w 30"/>
                  <a:gd name="T17" fmla="*/ 44 h 46"/>
                  <a:gd name="T18" fmla="*/ 19 w 30"/>
                  <a:gd name="T19" fmla="*/ 33 h 46"/>
                  <a:gd name="T20" fmla="*/ 18 w 30"/>
                  <a:gd name="T21" fmla="*/ 30 h 46"/>
                  <a:gd name="T22" fmla="*/ 16 w 30"/>
                  <a:gd name="T23" fmla="*/ 28 h 46"/>
                  <a:gd name="T24" fmla="*/ 13 w 30"/>
                  <a:gd name="T25" fmla="*/ 26 h 46"/>
                  <a:gd name="T26" fmla="*/ 10 w 30"/>
                  <a:gd name="T27" fmla="*/ 25 h 46"/>
                  <a:gd name="T28" fmla="*/ 6 w 30"/>
                  <a:gd name="T29" fmla="*/ 25 h 46"/>
                  <a:gd name="T30" fmla="*/ 6 w 30"/>
                  <a:gd name="T31" fmla="*/ 45 h 46"/>
                  <a:gd name="T32" fmla="*/ 6 w 30"/>
                  <a:gd name="T33" fmla="*/ 45 h 46"/>
                  <a:gd name="T34" fmla="*/ 5 w 30"/>
                  <a:gd name="T35" fmla="*/ 45 h 46"/>
                  <a:gd name="T36" fmla="*/ 4 w 30"/>
                  <a:gd name="T37" fmla="*/ 46 h 46"/>
                  <a:gd name="T38" fmla="*/ 3 w 30"/>
                  <a:gd name="T39" fmla="*/ 46 h 46"/>
                  <a:gd name="T40" fmla="*/ 1 w 30"/>
                  <a:gd name="T41" fmla="*/ 46 h 46"/>
                  <a:gd name="T42" fmla="*/ 0 w 30"/>
                  <a:gd name="T43" fmla="*/ 45 h 46"/>
                  <a:gd name="T44" fmla="*/ 0 w 30"/>
                  <a:gd name="T45" fmla="*/ 45 h 46"/>
                  <a:gd name="T46" fmla="*/ 0 w 30"/>
                  <a:gd name="T47" fmla="*/ 45 h 46"/>
                  <a:gd name="T48" fmla="*/ 0 w 30"/>
                  <a:gd name="T49" fmla="*/ 2 h 46"/>
                  <a:gd name="T50" fmla="*/ 0 w 30"/>
                  <a:gd name="T51" fmla="*/ 1 h 46"/>
                  <a:gd name="T52" fmla="*/ 2 w 30"/>
                  <a:gd name="T53" fmla="*/ 0 h 46"/>
                  <a:gd name="T54" fmla="*/ 12 w 30"/>
                  <a:gd name="T55" fmla="*/ 0 h 46"/>
                  <a:gd name="T56" fmla="*/ 15 w 30"/>
                  <a:gd name="T57" fmla="*/ 0 h 46"/>
                  <a:gd name="T58" fmla="*/ 17 w 30"/>
                  <a:gd name="T59" fmla="*/ 0 h 46"/>
                  <a:gd name="T60" fmla="*/ 21 w 30"/>
                  <a:gd name="T61" fmla="*/ 2 h 46"/>
                  <a:gd name="T62" fmla="*/ 25 w 30"/>
                  <a:gd name="T63" fmla="*/ 4 h 46"/>
                  <a:gd name="T64" fmla="*/ 27 w 30"/>
                  <a:gd name="T65" fmla="*/ 8 h 46"/>
                  <a:gd name="T66" fmla="*/ 27 w 30"/>
                  <a:gd name="T67" fmla="*/ 12 h 46"/>
                  <a:gd name="T68" fmla="*/ 27 w 30"/>
                  <a:gd name="T69" fmla="*/ 16 h 46"/>
                  <a:gd name="T70" fmla="*/ 25 w 30"/>
                  <a:gd name="T71" fmla="*/ 19 h 46"/>
                  <a:gd name="T72" fmla="*/ 22 w 30"/>
                  <a:gd name="T73" fmla="*/ 22 h 46"/>
                  <a:gd name="T74" fmla="*/ 19 w 30"/>
                  <a:gd name="T75" fmla="*/ 23 h 46"/>
                  <a:gd name="T76" fmla="*/ 21 w 30"/>
                  <a:gd name="T77" fmla="*/ 25 h 46"/>
                  <a:gd name="T78" fmla="*/ 22 w 30"/>
                  <a:gd name="T79" fmla="*/ 26 h 46"/>
                  <a:gd name="T80" fmla="*/ 24 w 30"/>
                  <a:gd name="T81" fmla="*/ 29 h 46"/>
                  <a:gd name="T82" fmla="*/ 25 w 30"/>
                  <a:gd name="T83" fmla="*/ 32 h 46"/>
                  <a:gd name="T84" fmla="*/ 29 w 30"/>
                  <a:gd name="T85" fmla="*/ 42 h 46"/>
                  <a:gd name="T86" fmla="*/ 30 w 30"/>
                  <a:gd name="T87" fmla="*/ 44 h 46"/>
                  <a:gd name="T88" fmla="*/ 30 w 30"/>
                  <a:gd name="T89" fmla="*/ 45 h 46"/>
                  <a:gd name="T90" fmla="*/ 21 w 30"/>
                  <a:gd name="T91" fmla="*/ 13 h 46"/>
                  <a:gd name="T92" fmla="*/ 20 w 30"/>
                  <a:gd name="T93" fmla="*/ 8 h 46"/>
                  <a:gd name="T94" fmla="*/ 16 w 30"/>
                  <a:gd name="T95" fmla="*/ 5 h 46"/>
                  <a:gd name="T96" fmla="*/ 14 w 30"/>
                  <a:gd name="T97" fmla="*/ 5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0 h 46"/>
                  <a:gd name="T104" fmla="*/ 12 w 30"/>
                  <a:gd name="T105" fmla="*/ 20 h 46"/>
                  <a:gd name="T106" fmla="*/ 16 w 30"/>
                  <a:gd name="T107" fmla="*/ 20 h 46"/>
                  <a:gd name="T108" fmla="*/ 19 w 30"/>
                  <a:gd name="T109" fmla="*/ 18 h 46"/>
                  <a:gd name="T110" fmla="*/ 20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5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7" y="46"/>
                    </a:cubicBezTo>
                    <a:cubicBezTo>
                      <a:pt x="26" y="46"/>
                      <a:pt x="26" y="46"/>
                      <a:pt x="25" y="46"/>
                    </a:cubicBezTo>
                    <a:cubicBezTo>
                      <a:pt x="25" y="46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8" y="31"/>
                      <a:pt x="18" y="30"/>
                    </a:cubicBezTo>
                    <a:cubicBezTo>
                      <a:pt x="17" y="29"/>
                      <a:pt x="17" y="28"/>
                      <a:pt x="16" y="28"/>
                    </a:cubicBezTo>
                    <a:cubicBezTo>
                      <a:pt x="15" y="27"/>
                      <a:pt x="14" y="26"/>
                      <a:pt x="13" y="26"/>
                    </a:cubicBezTo>
                    <a:cubicBezTo>
                      <a:pt x="12" y="25"/>
                      <a:pt x="11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6" y="6"/>
                      <a:pt x="27" y="8"/>
                    </a:cubicBezTo>
                    <a:cubicBezTo>
                      <a:pt x="27" y="9"/>
                      <a:pt x="27" y="10"/>
                      <a:pt x="27" y="12"/>
                    </a:cubicBezTo>
                    <a:cubicBezTo>
                      <a:pt x="27" y="13"/>
                      <a:pt x="27" y="15"/>
                      <a:pt x="27" y="16"/>
                    </a:cubicBezTo>
                    <a:cubicBezTo>
                      <a:pt x="26" y="17"/>
                      <a:pt x="26" y="18"/>
                      <a:pt x="25" y="19"/>
                    </a:cubicBezTo>
                    <a:cubicBezTo>
                      <a:pt x="24" y="20"/>
                      <a:pt x="23" y="21"/>
                      <a:pt x="22" y="22"/>
                    </a:cubicBezTo>
                    <a:cubicBezTo>
                      <a:pt x="21" y="22"/>
                      <a:pt x="20" y="23"/>
                      <a:pt x="19" y="23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1" y="25"/>
                      <a:pt x="22" y="26"/>
                      <a:pt x="22" y="26"/>
                    </a:cubicBezTo>
                    <a:cubicBezTo>
                      <a:pt x="23" y="27"/>
                      <a:pt x="23" y="28"/>
                      <a:pt x="24" y="29"/>
                    </a:cubicBezTo>
                    <a:cubicBezTo>
                      <a:pt x="24" y="30"/>
                      <a:pt x="25" y="31"/>
                      <a:pt x="25" y="3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3"/>
                      <a:pt x="30" y="43"/>
                      <a:pt x="30" y="44"/>
                    </a:cubicBezTo>
                    <a:cubicBezTo>
                      <a:pt x="30" y="44"/>
                      <a:pt x="30" y="44"/>
                      <a:pt x="30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9"/>
                      <a:pt x="20" y="8"/>
                    </a:cubicBezTo>
                    <a:cubicBezTo>
                      <a:pt x="19" y="7"/>
                      <a:pt x="18" y="6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5" y="20"/>
                      <a:pt x="16" y="20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08" name="Freeform 630">
                <a:extLst>
                  <a:ext uri="{FF2B5EF4-FFF2-40B4-BE49-F238E27FC236}">
                    <a16:creationId xmlns:a16="http://schemas.microsoft.com/office/drawing/2014/main" id="{6193BF9B-FDAB-45D1-B632-C6AC40A33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9" y="2886"/>
                <a:ext cx="4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5 h 46"/>
                  <a:gd name="T6" fmla="*/ 4 w 6"/>
                  <a:gd name="T7" fmla="*/ 46 h 46"/>
                  <a:gd name="T8" fmla="*/ 3 w 6"/>
                  <a:gd name="T9" fmla="*/ 46 h 46"/>
                  <a:gd name="T10" fmla="*/ 1 w 6"/>
                  <a:gd name="T11" fmla="*/ 46 h 46"/>
                  <a:gd name="T12" fmla="*/ 0 w 6"/>
                  <a:gd name="T13" fmla="*/ 45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0 h 46"/>
                  <a:gd name="T22" fmla="*/ 1 w 6"/>
                  <a:gd name="T23" fmla="*/ 0 h 46"/>
                  <a:gd name="T24" fmla="*/ 1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0 h 46"/>
                  <a:gd name="T32" fmla="*/ 6 w 6"/>
                  <a:gd name="T33" fmla="*/ 0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09" name="Freeform 631">
                <a:extLst>
                  <a:ext uri="{FF2B5EF4-FFF2-40B4-BE49-F238E27FC236}">
                    <a16:creationId xmlns:a16="http://schemas.microsoft.com/office/drawing/2014/main" id="{F06447D1-C449-49FE-8EC6-C93FD6C316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8" y="2886"/>
                <a:ext cx="30" cy="35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5 w 39"/>
                  <a:gd name="T11" fmla="*/ 46 h 46"/>
                  <a:gd name="T12" fmla="*/ 34 w 39"/>
                  <a:gd name="T13" fmla="*/ 45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3 h 46"/>
                  <a:gd name="T20" fmla="*/ 10 w 39"/>
                  <a:gd name="T21" fmla="*/ 33 h 46"/>
                  <a:gd name="T22" fmla="*/ 6 w 39"/>
                  <a:gd name="T23" fmla="*/ 44 h 46"/>
                  <a:gd name="T24" fmla="*/ 6 w 39"/>
                  <a:gd name="T25" fmla="*/ 45 h 46"/>
                  <a:gd name="T26" fmla="*/ 6 w 39"/>
                  <a:gd name="T27" fmla="*/ 45 h 46"/>
                  <a:gd name="T28" fmla="*/ 5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6 w 39"/>
                  <a:gd name="T41" fmla="*/ 1 h 46"/>
                  <a:gd name="T42" fmla="*/ 16 w 39"/>
                  <a:gd name="T43" fmla="*/ 0 h 46"/>
                  <a:gd name="T44" fmla="*/ 17 w 39"/>
                  <a:gd name="T45" fmla="*/ 0 h 46"/>
                  <a:gd name="T46" fmla="*/ 18 w 39"/>
                  <a:gd name="T47" fmla="*/ 0 h 46"/>
                  <a:gd name="T48" fmla="*/ 20 w 39"/>
                  <a:gd name="T49" fmla="*/ 0 h 46"/>
                  <a:gd name="T50" fmla="*/ 22 w 39"/>
                  <a:gd name="T51" fmla="*/ 0 h 46"/>
                  <a:gd name="T52" fmla="*/ 23 w 39"/>
                  <a:gd name="T53" fmla="*/ 0 h 46"/>
                  <a:gd name="T54" fmla="*/ 23 w 39"/>
                  <a:gd name="T55" fmla="*/ 0 h 46"/>
                  <a:gd name="T56" fmla="*/ 24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2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10" name="Freeform 632">
                <a:extLst>
                  <a:ext uri="{FF2B5EF4-FFF2-40B4-BE49-F238E27FC236}">
                    <a16:creationId xmlns:a16="http://schemas.microsoft.com/office/drawing/2014/main" id="{D53796B1-18F6-4791-AFB4-FFB5AF208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" y="3439"/>
                <a:ext cx="4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6 h 46"/>
                  <a:gd name="T4" fmla="*/ 6 w 6"/>
                  <a:gd name="T5" fmla="*/ 46 h 46"/>
                  <a:gd name="T6" fmla="*/ 5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1 w 6"/>
                  <a:gd name="T15" fmla="*/ 46 h 46"/>
                  <a:gd name="T16" fmla="*/ 0 w 6"/>
                  <a:gd name="T17" fmla="*/ 45 h 46"/>
                  <a:gd name="T18" fmla="*/ 0 w 6"/>
                  <a:gd name="T19" fmla="*/ 2 h 46"/>
                  <a:gd name="T20" fmla="*/ 1 w 6"/>
                  <a:gd name="T21" fmla="*/ 1 h 46"/>
                  <a:gd name="T22" fmla="*/ 1 w 6"/>
                  <a:gd name="T23" fmla="*/ 1 h 46"/>
                  <a:gd name="T24" fmla="*/ 2 w 6"/>
                  <a:gd name="T25" fmla="*/ 1 h 46"/>
                  <a:gd name="T26" fmla="*/ 3 w 6"/>
                  <a:gd name="T27" fmla="*/ 0 h 46"/>
                  <a:gd name="T28" fmla="*/ 5 w 6"/>
                  <a:gd name="T29" fmla="*/ 1 h 46"/>
                  <a:gd name="T30" fmla="*/ 6 w 6"/>
                  <a:gd name="T31" fmla="*/ 1 h 46"/>
                  <a:gd name="T32" fmla="*/ 6 w 6"/>
                  <a:gd name="T33" fmla="*/ 1 h 46"/>
                  <a:gd name="T34" fmla="*/ 6 w 6"/>
                  <a:gd name="T35" fmla="*/ 2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11" name="Freeform 633">
                <a:extLst>
                  <a:ext uri="{FF2B5EF4-FFF2-40B4-BE49-F238E27FC236}">
                    <a16:creationId xmlns:a16="http://schemas.microsoft.com/office/drawing/2014/main" id="{37EF205A-AA36-491C-8167-67CD36D6E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3439"/>
                <a:ext cx="26" cy="34"/>
              </a:xfrm>
              <a:custGeom>
                <a:avLst/>
                <a:gdLst>
                  <a:gd name="T0" fmla="*/ 34 w 34"/>
                  <a:gd name="T1" fmla="*/ 2 h 45"/>
                  <a:gd name="T2" fmla="*/ 34 w 34"/>
                  <a:gd name="T3" fmla="*/ 3 h 45"/>
                  <a:gd name="T4" fmla="*/ 34 w 34"/>
                  <a:gd name="T5" fmla="*/ 4 h 45"/>
                  <a:gd name="T6" fmla="*/ 33 w 34"/>
                  <a:gd name="T7" fmla="*/ 5 h 45"/>
                  <a:gd name="T8" fmla="*/ 33 w 34"/>
                  <a:gd name="T9" fmla="*/ 5 h 45"/>
                  <a:gd name="T10" fmla="*/ 20 w 34"/>
                  <a:gd name="T11" fmla="*/ 5 h 45"/>
                  <a:gd name="T12" fmla="*/ 20 w 34"/>
                  <a:gd name="T13" fmla="*/ 44 h 45"/>
                  <a:gd name="T14" fmla="*/ 20 w 34"/>
                  <a:gd name="T15" fmla="*/ 45 h 45"/>
                  <a:gd name="T16" fmla="*/ 19 w 34"/>
                  <a:gd name="T17" fmla="*/ 45 h 45"/>
                  <a:gd name="T18" fmla="*/ 19 w 34"/>
                  <a:gd name="T19" fmla="*/ 45 h 45"/>
                  <a:gd name="T20" fmla="*/ 17 w 34"/>
                  <a:gd name="T21" fmla="*/ 45 h 45"/>
                  <a:gd name="T22" fmla="*/ 16 w 34"/>
                  <a:gd name="T23" fmla="*/ 45 h 45"/>
                  <a:gd name="T24" fmla="*/ 15 w 34"/>
                  <a:gd name="T25" fmla="*/ 45 h 45"/>
                  <a:gd name="T26" fmla="*/ 14 w 34"/>
                  <a:gd name="T27" fmla="*/ 45 h 45"/>
                  <a:gd name="T28" fmla="*/ 14 w 34"/>
                  <a:gd name="T29" fmla="*/ 44 h 45"/>
                  <a:gd name="T30" fmla="*/ 14 w 34"/>
                  <a:gd name="T31" fmla="*/ 5 h 45"/>
                  <a:gd name="T32" fmla="*/ 1 w 34"/>
                  <a:gd name="T33" fmla="*/ 5 h 45"/>
                  <a:gd name="T34" fmla="*/ 1 w 34"/>
                  <a:gd name="T35" fmla="*/ 5 h 45"/>
                  <a:gd name="T36" fmla="*/ 0 w 34"/>
                  <a:gd name="T37" fmla="*/ 4 h 45"/>
                  <a:gd name="T38" fmla="*/ 0 w 34"/>
                  <a:gd name="T39" fmla="*/ 3 h 45"/>
                  <a:gd name="T40" fmla="*/ 0 w 34"/>
                  <a:gd name="T41" fmla="*/ 2 h 45"/>
                  <a:gd name="T42" fmla="*/ 0 w 34"/>
                  <a:gd name="T43" fmla="*/ 1 h 45"/>
                  <a:gd name="T44" fmla="*/ 0 w 34"/>
                  <a:gd name="T45" fmla="*/ 0 h 45"/>
                  <a:gd name="T46" fmla="*/ 1 w 34"/>
                  <a:gd name="T47" fmla="*/ 0 h 45"/>
                  <a:gd name="T48" fmla="*/ 1 w 34"/>
                  <a:gd name="T49" fmla="*/ 0 h 45"/>
                  <a:gd name="T50" fmla="*/ 33 w 34"/>
                  <a:gd name="T51" fmla="*/ 0 h 45"/>
                  <a:gd name="T52" fmla="*/ 33 w 34"/>
                  <a:gd name="T53" fmla="*/ 0 h 45"/>
                  <a:gd name="T54" fmla="*/ 34 w 34"/>
                  <a:gd name="T55" fmla="*/ 0 h 45"/>
                  <a:gd name="T56" fmla="*/ 34 w 34"/>
                  <a:gd name="T57" fmla="*/ 1 h 45"/>
                  <a:gd name="T58" fmla="*/ 34 w 34"/>
                  <a:gd name="T5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5">
                    <a:moveTo>
                      <a:pt x="34" y="2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8" y="45"/>
                      <a:pt x="18" y="45"/>
                      <a:pt x="17" y="45"/>
                    </a:cubicBezTo>
                    <a:cubicBezTo>
                      <a:pt x="17" y="45"/>
                      <a:pt x="16" y="45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4"/>
                      <a:pt x="14" y="4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12" name="Freeform 634">
                <a:extLst>
                  <a:ext uri="{FF2B5EF4-FFF2-40B4-BE49-F238E27FC236}">
                    <a16:creationId xmlns:a16="http://schemas.microsoft.com/office/drawing/2014/main" id="{C25CE6E1-75A9-4F30-8977-42DB3F6DAB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6" y="3439"/>
                <a:ext cx="29" cy="34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5 w 39"/>
                  <a:gd name="T11" fmla="*/ 46 h 46"/>
                  <a:gd name="T12" fmla="*/ 34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6 w 39"/>
                  <a:gd name="T27" fmla="*/ 46 h 46"/>
                  <a:gd name="T28" fmla="*/ 5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1 w 39"/>
                  <a:gd name="T39" fmla="*/ 44 h 46"/>
                  <a:gd name="T40" fmla="*/ 16 w 39"/>
                  <a:gd name="T41" fmla="*/ 2 h 46"/>
                  <a:gd name="T42" fmla="*/ 16 w 39"/>
                  <a:gd name="T43" fmla="*/ 1 h 46"/>
                  <a:gd name="T44" fmla="*/ 17 w 39"/>
                  <a:gd name="T45" fmla="*/ 1 h 46"/>
                  <a:gd name="T46" fmla="*/ 18 w 39"/>
                  <a:gd name="T47" fmla="*/ 0 h 46"/>
                  <a:gd name="T48" fmla="*/ 20 w 39"/>
                  <a:gd name="T49" fmla="*/ 0 h 46"/>
                  <a:gd name="T50" fmla="*/ 22 w 39"/>
                  <a:gd name="T51" fmla="*/ 0 h 46"/>
                  <a:gd name="T52" fmla="*/ 23 w 39"/>
                  <a:gd name="T53" fmla="*/ 1 h 46"/>
                  <a:gd name="T54" fmla="*/ 23 w 39"/>
                  <a:gd name="T55" fmla="*/ 1 h 46"/>
                  <a:gd name="T56" fmla="*/ 24 w 39"/>
                  <a:gd name="T57" fmla="*/ 2 h 46"/>
                  <a:gd name="T58" fmla="*/ 39 w 39"/>
                  <a:gd name="T59" fmla="*/ 44 h 46"/>
                  <a:gd name="T60" fmla="*/ 20 w 39"/>
                  <a:gd name="T61" fmla="*/ 7 h 46"/>
                  <a:gd name="T62" fmla="*/ 19 w 39"/>
                  <a:gd name="T63" fmla="*/ 7 h 46"/>
                  <a:gd name="T64" fmla="*/ 12 w 39"/>
                  <a:gd name="T65" fmla="*/ 29 h 46"/>
                  <a:gd name="T66" fmla="*/ 27 w 39"/>
                  <a:gd name="T67" fmla="*/ 29 h 46"/>
                  <a:gd name="T68" fmla="*/ 20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4"/>
                      <a:pt x="1" y="4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2"/>
                    </a:cubicBezTo>
                    <a:lnTo>
                      <a:pt x="39" y="44"/>
                    </a:lnTo>
                    <a:close/>
                    <a:moveTo>
                      <a:pt x="20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13" name="Freeform 635">
                <a:extLst>
                  <a:ext uri="{FF2B5EF4-FFF2-40B4-BE49-F238E27FC236}">
                    <a16:creationId xmlns:a16="http://schemas.microsoft.com/office/drawing/2014/main" id="{44CDE80F-158D-4234-9248-E5FF16739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" y="3439"/>
                <a:ext cx="18" cy="34"/>
              </a:xfrm>
              <a:custGeom>
                <a:avLst/>
                <a:gdLst>
                  <a:gd name="T0" fmla="*/ 23 w 23"/>
                  <a:gd name="T1" fmla="*/ 43 h 46"/>
                  <a:gd name="T2" fmla="*/ 23 w 23"/>
                  <a:gd name="T3" fmla="*/ 45 h 46"/>
                  <a:gd name="T4" fmla="*/ 23 w 23"/>
                  <a:gd name="T5" fmla="*/ 45 h 46"/>
                  <a:gd name="T6" fmla="*/ 23 w 23"/>
                  <a:gd name="T7" fmla="*/ 46 h 46"/>
                  <a:gd name="T8" fmla="*/ 22 w 23"/>
                  <a:gd name="T9" fmla="*/ 46 h 46"/>
                  <a:gd name="T10" fmla="*/ 2 w 23"/>
                  <a:gd name="T11" fmla="*/ 46 h 46"/>
                  <a:gd name="T12" fmla="*/ 0 w 23"/>
                  <a:gd name="T13" fmla="*/ 46 h 46"/>
                  <a:gd name="T14" fmla="*/ 0 w 23"/>
                  <a:gd name="T15" fmla="*/ 44 h 46"/>
                  <a:gd name="T16" fmla="*/ 0 w 23"/>
                  <a:gd name="T17" fmla="*/ 2 h 46"/>
                  <a:gd name="T18" fmla="*/ 0 w 23"/>
                  <a:gd name="T19" fmla="*/ 1 h 46"/>
                  <a:gd name="T20" fmla="*/ 0 w 23"/>
                  <a:gd name="T21" fmla="*/ 1 h 46"/>
                  <a:gd name="T22" fmla="*/ 1 w 23"/>
                  <a:gd name="T23" fmla="*/ 1 h 46"/>
                  <a:gd name="T24" fmla="*/ 3 w 23"/>
                  <a:gd name="T25" fmla="*/ 0 h 46"/>
                  <a:gd name="T26" fmla="*/ 4 w 23"/>
                  <a:gd name="T27" fmla="*/ 1 h 46"/>
                  <a:gd name="T28" fmla="*/ 5 w 23"/>
                  <a:gd name="T29" fmla="*/ 1 h 46"/>
                  <a:gd name="T30" fmla="*/ 6 w 23"/>
                  <a:gd name="T31" fmla="*/ 1 h 46"/>
                  <a:gd name="T32" fmla="*/ 6 w 23"/>
                  <a:gd name="T33" fmla="*/ 2 h 46"/>
                  <a:gd name="T34" fmla="*/ 6 w 23"/>
                  <a:gd name="T35" fmla="*/ 41 h 46"/>
                  <a:gd name="T36" fmla="*/ 22 w 23"/>
                  <a:gd name="T37" fmla="*/ 41 h 46"/>
                  <a:gd name="T38" fmla="*/ 23 w 23"/>
                  <a:gd name="T39" fmla="*/ 41 h 46"/>
                  <a:gd name="T40" fmla="*/ 23 w 23"/>
                  <a:gd name="T41" fmla="*/ 41 h 46"/>
                  <a:gd name="T42" fmla="*/ 23 w 23"/>
                  <a:gd name="T43" fmla="*/ 42 h 46"/>
                  <a:gd name="T44" fmla="*/ 23 w 23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46">
                    <a:moveTo>
                      <a:pt x="23" y="43"/>
                    </a:moveTo>
                    <a:cubicBezTo>
                      <a:pt x="23" y="44"/>
                      <a:pt x="23" y="44"/>
                      <a:pt x="23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3"/>
                      <a:pt x="23" y="43"/>
                      <a:pt x="23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14" name="Freeform 636">
                <a:extLst>
                  <a:ext uri="{FF2B5EF4-FFF2-40B4-BE49-F238E27FC236}">
                    <a16:creationId xmlns:a16="http://schemas.microsoft.com/office/drawing/2014/main" id="{9474C427-534E-4AF6-BCFA-9DD70211D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" y="3439"/>
                <a:ext cx="24" cy="34"/>
              </a:xfrm>
              <a:custGeom>
                <a:avLst/>
                <a:gdLst>
                  <a:gd name="T0" fmla="*/ 20 w 33"/>
                  <a:gd name="T1" fmla="*/ 28 h 46"/>
                  <a:gd name="T2" fmla="*/ 20 w 33"/>
                  <a:gd name="T3" fmla="*/ 45 h 46"/>
                  <a:gd name="T4" fmla="*/ 19 w 33"/>
                  <a:gd name="T5" fmla="*/ 46 h 46"/>
                  <a:gd name="T6" fmla="*/ 19 w 33"/>
                  <a:gd name="T7" fmla="*/ 46 h 46"/>
                  <a:gd name="T8" fmla="*/ 18 w 33"/>
                  <a:gd name="T9" fmla="*/ 46 h 46"/>
                  <a:gd name="T10" fmla="*/ 17 w 33"/>
                  <a:gd name="T11" fmla="*/ 46 h 46"/>
                  <a:gd name="T12" fmla="*/ 15 w 33"/>
                  <a:gd name="T13" fmla="*/ 46 h 46"/>
                  <a:gd name="T14" fmla="*/ 14 w 33"/>
                  <a:gd name="T15" fmla="*/ 46 h 46"/>
                  <a:gd name="T16" fmla="*/ 14 w 33"/>
                  <a:gd name="T17" fmla="*/ 46 h 46"/>
                  <a:gd name="T18" fmla="*/ 14 w 33"/>
                  <a:gd name="T19" fmla="*/ 45 h 46"/>
                  <a:gd name="T20" fmla="*/ 14 w 33"/>
                  <a:gd name="T21" fmla="*/ 28 h 46"/>
                  <a:gd name="T22" fmla="*/ 1 w 33"/>
                  <a:gd name="T23" fmla="*/ 3 h 46"/>
                  <a:gd name="T24" fmla="*/ 0 w 33"/>
                  <a:gd name="T25" fmla="*/ 2 h 46"/>
                  <a:gd name="T26" fmla="*/ 0 w 33"/>
                  <a:gd name="T27" fmla="*/ 1 h 46"/>
                  <a:gd name="T28" fmla="*/ 1 w 33"/>
                  <a:gd name="T29" fmla="*/ 0 h 46"/>
                  <a:gd name="T30" fmla="*/ 3 w 33"/>
                  <a:gd name="T31" fmla="*/ 0 h 46"/>
                  <a:gd name="T32" fmla="*/ 5 w 33"/>
                  <a:gd name="T33" fmla="*/ 0 h 46"/>
                  <a:gd name="T34" fmla="*/ 6 w 33"/>
                  <a:gd name="T35" fmla="*/ 1 h 46"/>
                  <a:gd name="T36" fmla="*/ 6 w 33"/>
                  <a:gd name="T37" fmla="*/ 1 h 46"/>
                  <a:gd name="T38" fmla="*/ 7 w 33"/>
                  <a:gd name="T39" fmla="*/ 2 h 46"/>
                  <a:gd name="T40" fmla="*/ 13 w 33"/>
                  <a:gd name="T41" fmla="*/ 15 h 46"/>
                  <a:gd name="T42" fmla="*/ 15 w 33"/>
                  <a:gd name="T43" fmla="*/ 19 h 46"/>
                  <a:gd name="T44" fmla="*/ 17 w 33"/>
                  <a:gd name="T45" fmla="*/ 23 h 46"/>
                  <a:gd name="T46" fmla="*/ 17 w 33"/>
                  <a:gd name="T47" fmla="*/ 23 h 46"/>
                  <a:gd name="T48" fmla="*/ 18 w 33"/>
                  <a:gd name="T49" fmla="*/ 19 h 46"/>
                  <a:gd name="T50" fmla="*/ 20 w 33"/>
                  <a:gd name="T51" fmla="*/ 15 h 46"/>
                  <a:gd name="T52" fmla="*/ 26 w 33"/>
                  <a:gd name="T53" fmla="*/ 2 h 46"/>
                  <a:gd name="T54" fmla="*/ 27 w 33"/>
                  <a:gd name="T55" fmla="*/ 1 h 46"/>
                  <a:gd name="T56" fmla="*/ 27 w 33"/>
                  <a:gd name="T57" fmla="*/ 1 h 46"/>
                  <a:gd name="T58" fmla="*/ 28 w 33"/>
                  <a:gd name="T59" fmla="*/ 0 h 46"/>
                  <a:gd name="T60" fmla="*/ 30 w 33"/>
                  <a:gd name="T61" fmla="*/ 0 h 46"/>
                  <a:gd name="T62" fmla="*/ 32 w 33"/>
                  <a:gd name="T63" fmla="*/ 1 h 46"/>
                  <a:gd name="T64" fmla="*/ 33 w 33"/>
                  <a:gd name="T65" fmla="*/ 1 h 46"/>
                  <a:gd name="T66" fmla="*/ 33 w 33"/>
                  <a:gd name="T67" fmla="*/ 2 h 46"/>
                  <a:gd name="T68" fmla="*/ 32 w 33"/>
                  <a:gd name="T69" fmla="*/ 3 h 46"/>
                  <a:gd name="T70" fmla="*/ 20 w 33"/>
                  <a:gd name="T71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46">
                    <a:moveTo>
                      <a:pt x="20" y="28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8" y="46"/>
                      <a:pt x="18" y="46"/>
                    </a:cubicBezTo>
                    <a:cubicBezTo>
                      <a:pt x="18" y="46"/>
                      <a:pt x="17" y="46"/>
                      <a:pt x="17" y="46"/>
                    </a:cubicBezTo>
                    <a:cubicBezTo>
                      <a:pt x="16" y="46"/>
                      <a:pt x="16" y="46"/>
                      <a:pt x="15" y="46"/>
                    </a:cubicBezTo>
                    <a:cubicBezTo>
                      <a:pt x="15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6"/>
                      <a:pt x="14" y="17"/>
                      <a:pt x="15" y="19"/>
                    </a:cubicBezTo>
                    <a:cubicBezTo>
                      <a:pt x="15" y="20"/>
                      <a:pt x="16" y="21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1"/>
                      <a:pt x="18" y="20"/>
                      <a:pt x="18" y="19"/>
                    </a:cubicBezTo>
                    <a:cubicBezTo>
                      <a:pt x="19" y="17"/>
                      <a:pt x="20" y="16"/>
                      <a:pt x="20" y="1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8" y="1"/>
                      <a:pt x="28" y="1"/>
                      <a:pt x="28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1" y="0"/>
                      <a:pt x="31" y="0"/>
                      <a:pt x="32" y="1"/>
                    </a:cubicBezTo>
                    <a:cubicBezTo>
                      <a:pt x="32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2"/>
                    </a:cubicBezTo>
                    <a:cubicBezTo>
                      <a:pt x="33" y="2"/>
                      <a:pt x="33" y="2"/>
                      <a:pt x="32" y="3"/>
                    </a:cubicBez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15" name="Freeform 637">
                <a:extLst>
                  <a:ext uri="{FF2B5EF4-FFF2-40B4-BE49-F238E27FC236}">
                    <a16:creationId xmlns:a16="http://schemas.microsoft.com/office/drawing/2014/main" id="{E2E351C2-C437-434E-B7CD-EA9FF3A17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" y="3023"/>
                <a:ext cx="21" cy="35"/>
              </a:xfrm>
              <a:custGeom>
                <a:avLst/>
                <a:gdLst>
                  <a:gd name="T0" fmla="*/ 28 w 28"/>
                  <a:gd name="T1" fmla="*/ 34 h 47"/>
                  <a:gd name="T2" fmla="*/ 27 w 28"/>
                  <a:gd name="T3" fmla="*/ 39 h 47"/>
                  <a:gd name="T4" fmla="*/ 23 w 28"/>
                  <a:gd name="T5" fmla="*/ 44 h 47"/>
                  <a:gd name="T6" fmla="*/ 18 w 28"/>
                  <a:gd name="T7" fmla="*/ 46 h 47"/>
                  <a:gd name="T8" fmla="*/ 12 w 28"/>
                  <a:gd name="T9" fmla="*/ 47 h 47"/>
                  <a:gd name="T10" fmla="*/ 8 w 28"/>
                  <a:gd name="T11" fmla="*/ 47 h 47"/>
                  <a:gd name="T12" fmla="*/ 5 w 28"/>
                  <a:gd name="T13" fmla="*/ 46 h 47"/>
                  <a:gd name="T14" fmla="*/ 2 w 28"/>
                  <a:gd name="T15" fmla="*/ 45 h 47"/>
                  <a:gd name="T16" fmla="*/ 1 w 28"/>
                  <a:gd name="T17" fmla="*/ 44 h 47"/>
                  <a:gd name="T18" fmla="*/ 0 w 28"/>
                  <a:gd name="T19" fmla="*/ 42 h 47"/>
                  <a:gd name="T20" fmla="*/ 0 w 28"/>
                  <a:gd name="T21" fmla="*/ 41 h 47"/>
                  <a:gd name="T22" fmla="*/ 0 w 28"/>
                  <a:gd name="T23" fmla="*/ 39 h 47"/>
                  <a:gd name="T24" fmla="*/ 0 w 28"/>
                  <a:gd name="T25" fmla="*/ 39 h 47"/>
                  <a:gd name="T26" fmla="*/ 0 w 28"/>
                  <a:gd name="T27" fmla="*/ 38 h 47"/>
                  <a:gd name="T28" fmla="*/ 1 w 28"/>
                  <a:gd name="T29" fmla="*/ 38 h 47"/>
                  <a:gd name="T30" fmla="*/ 2 w 28"/>
                  <a:gd name="T31" fmla="*/ 39 h 47"/>
                  <a:gd name="T32" fmla="*/ 5 w 28"/>
                  <a:gd name="T33" fmla="*/ 40 h 47"/>
                  <a:gd name="T34" fmla="*/ 8 w 28"/>
                  <a:gd name="T35" fmla="*/ 41 h 47"/>
                  <a:gd name="T36" fmla="*/ 13 w 28"/>
                  <a:gd name="T37" fmla="*/ 42 h 47"/>
                  <a:gd name="T38" fmla="*/ 16 w 28"/>
                  <a:gd name="T39" fmla="*/ 41 h 47"/>
                  <a:gd name="T40" fmla="*/ 19 w 28"/>
                  <a:gd name="T41" fmla="*/ 40 h 47"/>
                  <a:gd name="T42" fmla="*/ 21 w 28"/>
                  <a:gd name="T43" fmla="*/ 38 h 47"/>
                  <a:gd name="T44" fmla="*/ 21 w 28"/>
                  <a:gd name="T45" fmla="*/ 34 h 47"/>
                  <a:gd name="T46" fmla="*/ 21 w 28"/>
                  <a:gd name="T47" fmla="*/ 31 h 47"/>
                  <a:gd name="T48" fmla="*/ 18 w 28"/>
                  <a:gd name="T49" fmla="*/ 29 h 47"/>
                  <a:gd name="T50" fmla="*/ 15 w 28"/>
                  <a:gd name="T51" fmla="*/ 27 h 47"/>
                  <a:gd name="T52" fmla="*/ 11 w 28"/>
                  <a:gd name="T53" fmla="*/ 25 h 47"/>
                  <a:gd name="T54" fmla="*/ 7 w 28"/>
                  <a:gd name="T55" fmla="*/ 23 h 47"/>
                  <a:gd name="T56" fmla="*/ 4 w 28"/>
                  <a:gd name="T57" fmla="*/ 20 h 47"/>
                  <a:gd name="T58" fmla="*/ 2 w 28"/>
                  <a:gd name="T59" fmla="*/ 17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9 w 28"/>
                  <a:gd name="T67" fmla="*/ 1 h 47"/>
                  <a:gd name="T68" fmla="*/ 15 w 28"/>
                  <a:gd name="T69" fmla="*/ 0 h 47"/>
                  <a:gd name="T70" fmla="*/ 18 w 28"/>
                  <a:gd name="T71" fmla="*/ 1 h 47"/>
                  <a:gd name="T72" fmla="*/ 21 w 28"/>
                  <a:gd name="T73" fmla="*/ 1 h 47"/>
                  <a:gd name="T74" fmla="*/ 23 w 28"/>
                  <a:gd name="T75" fmla="*/ 2 h 47"/>
                  <a:gd name="T76" fmla="*/ 24 w 28"/>
                  <a:gd name="T77" fmla="*/ 3 h 47"/>
                  <a:gd name="T78" fmla="*/ 25 w 28"/>
                  <a:gd name="T79" fmla="*/ 4 h 47"/>
                  <a:gd name="T80" fmla="*/ 25 w 28"/>
                  <a:gd name="T81" fmla="*/ 4 h 47"/>
                  <a:gd name="T82" fmla="*/ 25 w 28"/>
                  <a:gd name="T83" fmla="*/ 5 h 47"/>
                  <a:gd name="T84" fmla="*/ 25 w 28"/>
                  <a:gd name="T85" fmla="*/ 6 h 47"/>
                  <a:gd name="T86" fmla="*/ 25 w 28"/>
                  <a:gd name="T87" fmla="*/ 7 h 47"/>
                  <a:gd name="T88" fmla="*/ 25 w 28"/>
                  <a:gd name="T89" fmla="*/ 8 h 47"/>
                  <a:gd name="T90" fmla="*/ 25 w 28"/>
                  <a:gd name="T91" fmla="*/ 8 h 47"/>
                  <a:gd name="T92" fmla="*/ 24 w 28"/>
                  <a:gd name="T93" fmla="*/ 9 h 47"/>
                  <a:gd name="T94" fmla="*/ 23 w 28"/>
                  <a:gd name="T95" fmla="*/ 8 h 47"/>
                  <a:gd name="T96" fmla="*/ 21 w 28"/>
                  <a:gd name="T97" fmla="*/ 7 h 47"/>
                  <a:gd name="T98" fmla="*/ 18 w 28"/>
                  <a:gd name="T99" fmla="*/ 6 h 47"/>
                  <a:gd name="T100" fmla="*/ 15 w 28"/>
                  <a:gd name="T101" fmla="*/ 5 h 47"/>
                  <a:gd name="T102" fmla="*/ 11 w 28"/>
                  <a:gd name="T103" fmla="*/ 6 h 47"/>
                  <a:gd name="T104" fmla="*/ 9 w 28"/>
                  <a:gd name="T105" fmla="*/ 7 h 47"/>
                  <a:gd name="T106" fmla="*/ 8 w 28"/>
                  <a:gd name="T107" fmla="*/ 9 h 47"/>
                  <a:gd name="T108" fmla="*/ 7 w 28"/>
                  <a:gd name="T109" fmla="*/ 12 h 47"/>
                  <a:gd name="T110" fmla="*/ 8 w 28"/>
                  <a:gd name="T111" fmla="*/ 15 h 47"/>
                  <a:gd name="T112" fmla="*/ 10 w 28"/>
                  <a:gd name="T113" fmla="*/ 17 h 47"/>
                  <a:gd name="T114" fmla="*/ 14 w 28"/>
                  <a:gd name="T115" fmla="*/ 19 h 47"/>
                  <a:gd name="T116" fmla="*/ 17 w 28"/>
                  <a:gd name="T117" fmla="*/ 21 h 47"/>
                  <a:gd name="T118" fmla="*/ 21 w 28"/>
                  <a:gd name="T119" fmla="*/ 23 h 47"/>
                  <a:gd name="T120" fmla="*/ 25 w 28"/>
                  <a:gd name="T121" fmla="*/ 26 h 47"/>
                  <a:gd name="T122" fmla="*/ 27 w 28"/>
                  <a:gd name="T123" fmla="*/ 29 h 47"/>
                  <a:gd name="T124" fmla="*/ 28 w 28"/>
                  <a:gd name="T12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4"/>
                    </a:moveTo>
                    <a:cubicBezTo>
                      <a:pt x="28" y="36"/>
                      <a:pt x="27" y="38"/>
                      <a:pt x="27" y="39"/>
                    </a:cubicBezTo>
                    <a:cubicBezTo>
                      <a:pt x="26" y="41"/>
                      <a:pt x="25" y="42"/>
                      <a:pt x="23" y="44"/>
                    </a:cubicBezTo>
                    <a:cubicBezTo>
                      <a:pt x="22" y="45"/>
                      <a:pt x="20" y="46"/>
                      <a:pt x="18" y="46"/>
                    </a:cubicBezTo>
                    <a:cubicBezTo>
                      <a:pt x="17" y="47"/>
                      <a:pt x="14" y="47"/>
                      <a:pt x="12" y="47"/>
                    </a:cubicBezTo>
                    <a:cubicBezTo>
                      <a:pt x="11" y="47"/>
                      <a:pt x="9" y="47"/>
                      <a:pt x="8" y="47"/>
                    </a:cubicBezTo>
                    <a:cubicBezTo>
                      <a:pt x="7" y="46"/>
                      <a:pt x="6" y="46"/>
                      <a:pt x="5" y="46"/>
                    </a:cubicBezTo>
                    <a:cubicBezTo>
                      <a:pt x="4" y="45"/>
                      <a:pt x="3" y="45"/>
                      <a:pt x="2" y="45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42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2" y="38"/>
                      <a:pt x="2" y="39"/>
                    </a:cubicBezTo>
                    <a:cubicBezTo>
                      <a:pt x="3" y="39"/>
                      <a:pt x="4" y="40"/>
                      <a:pt x="5" y="40"/>
                    </a:cubicBezTo>
                    <a:cubicBezTo>
                      <a:pt x="6" y="40"/>
                      <a:pt x="7" y="41"/>
                      <a:pt x="8" y="41"/>
                    </a:cubicBezTo>
                    <a:cubicBezTo>
                      <a:pt x="9" y="42"/>
                      <a:pt x="11" y="42"/>
                      <a:pt x="13" y="42"/>
                    </a:cubicBezTo>
                    <a:cubicBezTo>
                      <a:pt x="14" y="42"/>
                      <a:pt x="15" y="42"/>
                      <a:pt x="16" y="41"/>
                    </a:cubicBezTo>
                    <a:cubicBezTo>
                      <a:pt x="17" y="41"/>
                      <a:pt x="18" y="41"/>
                      <a:pt x="19" y="40"/>
                    </a:cubicBezTo>
                    <a:cubicBezTo>
                      <a:pt x="20" y="39"/>
                      <a:pt x="20" y="38"/>
                      <a:pt x="21" y="38"/>
                    </a:cubicBezTo>
                    <a:cubicBezTo>
                      <a:pt x="21" y="37"/>
                      <a:pt x="21" y="36"/>
                      <a:pt x="21" y="34"/>
                    </a:cubicBezTo>
                    <a:cubicBezTo>
                      <a:pt x="21" y="33"/>
                      <a:pt x="21" y="32"/>
                      <a:pt x="21" y="31"/>
                    </a:cubicBezTo>
                    <a:cubicBezTo>
                      <a:pt x="20" y="30"/>
                      <a:pt x="19" y="29"/>
                      <a:pt x="18" y="29"/>
                    </a:cubicBezTo>
                    <a:cubicBezTo>
                      <a:pt x="17" y="28"/>
                      <a:pt x="16" y="27"/>
                      <a:pt x="15" y="27"/>
                    </a:cubicBezTo>
                    <a:cubicBezTo>
                      <a:pt x="14" y="26"/>
                      <a:pt x="12" y="26"/>
                      <a:pt x="11" y="25"/>
                    </a:cubicBezTo>
                    <a:cubicBezTo>
                      <a:pt x="10" y="24"/>
                      <a:pt x="9" y="24"/>
                      <a:pt x="7" y="23"/>
                    </a:cubicBezTo>
                    <a:cubicBezTo>
                      <a:pt x="6" y="22"/>
                      <a:pt x="5" y="21"/>
                      <a:pt x="4" y="20"/>
                    </a:cubicBezTo>
                    <a:cubicBezTo>
                      <a:pt x="3" y="19"/>
                      <a:pt x="2" y="18"/>
                      <a:pt x="2" y="17"/>
                    </a:cubicBezTo>
                    <a:cubicBezTo>
                      <a:pt x="1" y="16"/>
                      <a:pt x="1" y="14"/>
                      <a:pt x="1" y="12"/>
                    </a:cubicBezTo>
                    <a:cubicBezTo>
                      <a:pt x="1" y="10"/>
                      <a:pt x="1" y="9"/>
                      <a:pt x="2" y="7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6" y="2"/>
                      <a:pt x="8" y="2"/>
                      <a:pt x="9" y="1"/>
                    </a:cubicBezTo>
                    <a:cubicBezTo>
                      <a:pt x="11" y="1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1"/>
                    </a:cubicBezTo>
                    <a:cubicBezTo>
                      <a:pt x="19" y="1"/>
                      <a:pt x="20" y="1"/>
                      <a:pt x="21" y="1"/>
                    </a:cubicBezTo>
                    <a:cubicBezTo>
                      <a:pt x="22" y="2"/>
                      <a:pt x="22" y="2"/>
                      <a:pt x="23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6"/>
                    </a:cubicBezTo>
                    <a:cubicBezTo>
                      <a:pt x="25" y="6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9"/>
                      <a:pt x="24" y="9"/>
                    </a:cubicBezTo>
                    <a:cubicBezTo>
                      <a:pt x="24" y="9"/>
                      <a:pt x="24" y="8"/>
                      <a:pt x="23" y="8"/>
                    </a:cubicBezTo>
                    <a:cubicBezTo>
                      <a:pt x="22" y="8"/>
                      <a:pt x="22" y="7"/>
                      <a:pt x="21" y="7"/>
                    </a:cubicBezTo>
                    <a:cubicBezTo>
                      <a:pt x="20" y="7"/>
                      <a:pt x="19" y="6"/>
                      <a:pt x="18" y="6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3" y="5"/>
                      <a:pt x="12" y="5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7" y="10"/>
                      <a:pt x="7" y="11"/>
                      <a:pt x="7" y="12"/>
                    </a:cubicBezTo>
                    <a:cubicBezTo>
                      <a:pt x="7" y="13"/>
                      <a:pt x="7" y="14"/>
                      <a:pt x="8" y="15"/>
                    </a:cubicBezTo>
                    <a:cubicBezTo>
                      <a:pt x="9" y="16"/>
                      <a:pt x="9" y="17"/>
                      <a:pt x="10" y="17"/>
                    </a:cubicBezTo>
                    <a:cubicBezTo>
                      <a:pt x="11" y="18"/>
                      <a:pt x="12" y="19"/>
                      <a:pt x="14" y="19"/>
                    </a:cubicBezTo>
                    <a:cubicBezTo>
                      <a:pt x="15" y="20"/>
                      <a:pt x="16" y="20"/>
                      <a:pt x="17" y="21"/>
                    </a:cubicBezTo>
                    <a:cubicBezTo>
                      <a:pt x="19" y="22"/>
                      <a:pt x="20" y="22"/>
                      <a:pt x="21" y="23"/>
                    </a:cubicBezTo>
                    <a:cubicBezTo>
                      <a:pt x="22" y="24"/>
                      <a:pt x="24" y="25"/>
                      <a:pt x="25" y="26"/>
                    </a:cubicBezTo>
                    <a:cubicBezTo>
                      <a:pt x="25" y="26"/>
                      <a:pt x="26" y="28"/>
                      <a:pt x="27" y="29"/>
                    </a:cubicBezTo>
                    <a:cubicBezTo>
                      <a:pt x="27" y="30"/>
                      <a:pt x="28" y="32"/>
                      <a:pt x="28" y="3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16" name="Freeform 638">
                <a:extLst>
                  <a:ext uri="{FF2B5EF4-FFF2-40B4-BE49-F238E27FC236}">
                    <a16:creationId xmlns:a16="http://schemas.microsoft.com/office/drawing/2014/main" id="{8F85FCB0-D9B3-4EC7-869D-5152311A8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7" y="3024"/>
                <a:ext cx="18" cy="34"/>
              </a:xfrm>
              <a:custGeom>
                <a:avLst/>
                <a:gdLst>
                  <a:gd name="T0" fmla="*/ 24 w 24"/>
                  <a:gd name="T1" fmla="*/ 43 h 45"/>
                  <a:gd name="T2" fmla="*/ 24 w 24"/>
                  <a:gd name="T3" fmla="*/ 44 h 45"/>
                  <a:gd name="T4" fmla="*/ 24 w 24"/>
                  <a:gd name="T5" fmla="*/ 45 h 45"/>
                  <a:gd name="T6" fmla="*/ 23 w 24"/>
                  <a:gd name="T7" fmla="*/ 45 h 45"/>
                  <a:gd name="T8" fmla="*/ 23 w 24"/>
                  <a:gd name="T9" fmla="*/ 45 h 45"/>
                  <a:gd name="T10" fmla="*/ 3 w 24"/>
                  <a:gd name="T11" fmla="*/ 45 h 45"/>
                  <a:gd name="T12" fmla="*/ 1 w 24"/>
                  <a:gd name="T13" fmla="*/ 45 h 45"/>
                  <a:gd name="T14" fmla="*/ 0 w 24"/>
                  <a:gd name="T15" fmla="*/ 43 h 45"/>
                  <a:gd name="T16" fmla="*/ 0 w 24"/>
                  <a:gd name="T17" fmla="*/ 1 h 45"/>
                  <a:gd name="T18" fmla="*/ 1 w 24"/>
                  <a:gd name="T19" fmla="*/ 0 h 45"/>
                  <a:gd name="T20" fmla="*/ 1 w 24"/>
                  <a:gd name="T21" fmla="*/ 0 h 45"/>
                  <a:gd name="T22" fmla="*/ 2 w 24"/>
                  <a:gd name="T23" fmla="*/ 0 h 45"/>
                  <a:gd name="T24" fmla="*/ 3 w 24"/>
                  <a:gd name="T25" fmla="*/ 0 h 45"/>
                  <a:gd name="T26" fmla="*/ 5 w 24"/>
                  <a:gd name="T27" fmla="*/ 0 h 45"/>
                  <a:gd name="T28" fmla="*/ 6 w 24"/>
                  <a:gd name="T29" fmla="*/ 0 h 45"/>
                  <a:gd name="T30" fmla="*/ 6 w 24"/>
                  <a:gd name="T31" fmla="*/ 0 h 45"/>
                  <a:gd name="T32" fmla="*/ 6 w 24"/>
                  <a:gd name="T33" fmla="*/ 1 h 45"/>
                  <a:gd name="T34" fmla="*/ 6 w 24"/>
                  <a:gd name="T35" fmla="*/ 40 h 45"/>
                  <a:gd name="T36" fmla="*/ 23 w 24"/>
                  <a:gd name="T37" fmla="*/ 40 h 45"/>
                  <a:gd name="T38" fmla="*/ 23 w 24"/>
                  <a:gd name="T39" fmla="*/ 40 h 45"/>
                  <a:gd name="T40" fmla="*/ 24 w 24"/>
                  <a:gd name="T41" fmla="*/ 41 h 45"/>
                  <a:gd name="T42" fmla="*/ 24 w 24"/>
                  <a:gd name="T43" fmla="*/ 42 h 45"/>
                  <a:gd name="T44" fmla="*/ 24 w 24"/>
                  <a:gd name="T4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45">
                    <a:moveTo>
                      <a:pt x="24" y="43"/>
                    </a:moveTo>
                    <a:cubicBezTo>
                      <a:pt x="24" y="43"/>
                      <a:pt x="24" y="44"/>
                      <a:pt x="24" y="44"/>
                    </a:cubicBezTo>
                    <a:cubicBezTo>
                      <a:pt x="24" y="44"/>
                      <a:pt x="24" y="45"/>
                      <a:pt x="24" y="45"/>
                    </a:cubicBezTo>
                    <a:cubicBezTo>
                      <a:pt x="24" y="45"/>
                      <a:pt x="23" y="45"/>
                      <a:pt x="23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17" name="Freeform 639">
                <a:extLst>
                  <a:ext uri="{FF2B5EF4-FFF2-40B4-BE49-F238E27FC236}">
                    <a16:creationId xmlns:a16="http://schemas.microsoft.com/office/drawing/2014/main" id="{18B620D6-840A-41E5-BF96-28635ECD0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8" y="3023"/>
                <a:ext cx="30" cy="35"/>
              </a:xfrm>
              <a:custGeom>
                <a:avLst/>
                <a:gdLst>
                  <a:gd name="T0" fmla="*/ 40 w 40"/>
                  <a:gd name="T1" fmla="*/ 23 h 47"/>
                  <a:gd name="T2" fmla="*/ 39 w 40"/>
                  <a:gd name="T3" fmla="*/ 33 h 47"/>
                  <a:gd name="T4" fmla="*/ 35 w 40"/>
                  <a:gd name="T5" fmla="*/ 41 h 47"/>
                  <a:gd name="T6" fmla="*/ 29 w 40"/>
                  <a:gd name="T7" fmla="*/ 45 h 47"/>
                  <a:gd name="T8" fmla="*/ 19 w 40"/>
                  <a:gd name="T9" fmla="*/ 47 h 47"/>
                  <a:gd name="T10" fmla="*/ 11 w 40"/>
                  <a:gd name="T11" fmla="*/ 46 h 47"/>
                  <a:gd name="T12" fmla="*/ 4 w 40"/>
                  <a:gd name="T13" fmla="*/ 41 h 47"/>
                  <a:gd name="T14" fmla="*/ 1 w 40"/>
                  <a:gd name="T15" fmla="*/ 34 h 47"/>
                  <a:gd name="T16" fmla="*/ 0 w 40"/>
                  <a:gd name="T17" fmla="*/ 24 h 47"/>
                  <a:gd name="T18" fmla="*/ 1 w 40"/>
                  <a:gd name="T19" fmla="*/ 14 h 47"/>
                  <a:gd name="T20" fmla="*/ 5 w 40"/>
                  <a:gd name="T21" fmla="*/ 7 h 47"/>
                  <a:gd name="T22" fmla="*/ 11 w 40"/>
                  <a:gd name="T23" fmla="*/ 2 h 47"/>
                  <a:gd name="T24" fmla="*/ 20 w 40"/>
                  <a:gd name="T25" fmla="*/ 0 h 47"/>
                  <a:gd name="T26" fmla="*/ 29 w 40"/>
                  <a:gd name="T27" fmla="*/ 2 h 47"/>
                  <a:gd name="T28" fmla="*/ 35 w 40"/>
                  <a:gd name="T29" fmla="*/ 6 h 47"/>
                  <a:gd name="T30" fmla="*/ 39 w 40"/>
                  <a:gd name="T31" fmla="*/ 13 h 47"/>
                  <a:gd name="T32" fmla="*/ 40 w 40"/>
                  <a:gd name="T33" fmla="*/ 23 h 47"/>
                  <a:gd name="T34" fmla="*/ 34 w 40"/>
                  <a:gd name="T35" fmla="*/ 24 h 47"/>
                  <a:gd name="T36" fmla="*/ 33 w 40"/>
                  <a:gd name="T37" fmla="*/ 16 h 47"/>
                  <a:gd name="T38" fmla="*/ 31 w 40"/>
                  <a:gd name="T39" fmla="*/ 11 h 47"/>
                  <a:gd name="T40" fmla="*/ 27 w 40"/>
                  <a:gd name="T41" fmla="*/ 7 h 47"/>
                  <a:gd name="T42" fmla="*/ 20 w 40"/>
                  <a:gd name="T43" fmla="*/ 5 h 47"/>
                  <a:gd name="T44" fmla="*/ 13 w 40"/>
                  <a:gd name="T45" fmla="*/ 7 h 47"/>
                  <a:gd name="T46" fmla="*/ 9 w 40"/>
                  <a:gd name="T47" fmla="*/ 11 h 47"/>
                  <a:gd name="T48" fmla="*/ 7 w 40"/>
                  <a:gd name="T49" fmla="*/ 17 h 47"/>
                  <a:gd name="T50" fmla="*/ 6 w 40"/>
                  <a:gd name="T51" fmla="*/ 23 h 47"/>
                  <a:gd name="T52" fmla="*/ 7 w 40"/>
                  <a:gd name="T53" fmla="*/ 31 h 47"/>
                  <a:gd name="T54" fmla="*/ 9 w 40"/>
                  <a:gd name="T55" fmla="*/ 37 h 47"/>
                  <a:gd name="T56" fmla="*/ 13 w 40"/>
                  <a:gd name="T57" fmla="*/ 40 h 47"/>
                  <a:gd name="T58" fmla="*/ 20 w 40"/>
                  <a:gd name="T59" fmla="*/ 42 h 47"/>
                  <a:gd name="T60" fmla="*/ 26 w 40"/>
                  <a:gd name="T61" fmla="*/ 40 h 47"/>
                  <a:gd name="T62" fmla="*/ 31 w 40"/>
                  <a:gd name="T63" fmla="*/ 36 h 47"/>
                  <a:gd name="T64" fmla="*/ 33 w 40"/>
                  <a:gd name="T65" fmla="*/ 31 h 47"/>
                  <a:gd name="T66" fmla="*/ 34 w 40"/>
                  <a:gd name="T6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47">
                    <a:moveTo>
                      <a:pt x="40" y="23"/>
                    </a:moveTo>
                    <a:cubicBezTo>
                      <a:pt x="40" y="27"/>
                      <a:pt x="40" y="30"/>
                      <a:pt x="39" y="33"/>
                    </a:cubicBezTo>
                    <a:cubicBezTo>
                      <a:pt x="38" y="36"/>
                      <a:pt x="37" y="39"/>
                      <a:pt x="35" y="41"/>
                    </a:cubicBezTo>
                    <a:cubicBezTo>
                      <a:pt x="33" y="43"/>
                      <a:pt x="31" y="44"/>
                      <a:pt x="29" y="45"/>
                    </a:cubicBezTo>
                    <a:cubicBezTo>
                      <a:pt x="26" y="47"/>
                      <a:pt x="23" y="47"/>
                      <a:pt x="19" y="47"/>
                    </a:cubicBezTo>
                    <a:cubicBezTo>
                      <a:pt x="16" y="47"/>
                      <a:pt x="13" y="47"/>
                      <a:pt x="11" y="46"/>
                    </a:cubicBezTo>
                    <a:cubicBezTo>
                      <a:pt x="8" y="45"/>
                      <a:pt x="6" y="43"/>
                      <a:pt x="4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6" y="5"/>
                      <a:pt x="9" y="3"/>
                      <a:pt x="11" y="2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8" y="11"/>
                      <a:pt x="39" y="13"/>
                    </a:cubicBezTo>
                    <a:cubicBezTo>
                      <a:pt x="40" y="16"/>
                      <a:pt x="40" y="19"/>
                      <a:pt x="40" y="23"/>
                    </a:cubicBezTo>
                    <a:close/>
                    <a:moveTo>
                      <a:pt x="34" y="24"/>
                    </a:moveTo>
                    <a:cubicBezTo>
                      <a:pt x="34" y="21"/>
                      <a:pt x="34" y="19"/>
                      <a:pt x="33" y="16"/>
                    </a:cubicBezTo>
                    <a:cubicBezTo>
                      <a:pt x="33" y="14"/>
                      <a:pt x="32" y="12"/>
                      <a:pt x="31" y="11"/>
                    </a:cubicBezTo>
                    <a:cubicBezTo>
                      <a:pt x="30" y="9"/>
                      <a:pt x="28" y="8"/>
                      <a:pt x="27" y="7"/>
                    </a:cubicBezTo>
                    <a:cubicBezTo>
                      <a:pt x="25" y="6"/>
                      <a:pt x="23" y="5"/>
                      <a:pt x="20" y="5"/>
                    </a:cubicBezTo>
                    <a:cubicBezTo>
                      <a:pt x="17" y="5"/>
                      <a:pt x="15" y="6"/>
                      <a:pt x="13" y="7"/>
                    </a:cubicBezTo>
                    <a:cubicBezTo>
                      <a:pt x="12" y="8"/>
                      <a:pt x="10" y="9"/>
                      <a:pt x="9" y="11"/>
                    </a:cubicBezTo>
                    <a:cubicBezTo>
                      <a:pt x="8" y="12"/>
                      <a:pt x="7" y="14"/>
                      <a:pt x="7" y="17"/>
                    </a:cubicBezTo>
                    <a:cubicBezTo>
                      <a:pt x="6" y="19"/>
                      <a:pt x="6" y="21"/>
                      <a:pt x="6" y="23"/>
                    </a:cubicBezTo>
                    <a:cubicBezTo>
                      <a:pt x="6" y="26"/>
                      <a:pt x="6" y="29"/>
                      <a:pt x="7" y="31"/>
                    </a:cubicBezTo>
                    <a:cubicBezTo>
                      <a:pt x="7" y="33"/>
                      <a:pt x="8" y="35"/>
                      <a:pt x="9" y="37"/>
                    </a:cubicBezTo>
                    <a:cubicBezTo>
                      <a:pt x="10" y="38"/>
                      <a:pt x="11" y="40"/>
                      <a:pt x="13" y="40"/>
                    </a:cubicBezTo>
                    <a:cubicBezTo>
                      <a:pt x="15" y="41"/>
                      <a:pt x="17" y="42"/>
                      <a:pt x="20" y="42"/>
                    </a:cubicBezTo>
                    <a:cubicBezTo>
                      <a:pt x="22" y="42"/>
                      <a:pt x="25" y="41"/>
                      <a:pt x="26" y="40"/>
                    </a:cubicBezTo>
                    <a:cubicBezTo>
                      <a:pt x="28" y="39"/>
                      <a:pt x="30" y="38"/>
                      <a:pt x="31" y="36"/>
                    </a:cubicBezTo>
                    <a:cubicBezTo>
                      <a:pt x="32" y="35"/>
                      <a:pt x="33" y="33"/>
                      <a:pt x="33" y="31"/>
                    </a:cubicBezTo>
                    <a:cubicBezTo>
                      <a:pt x="34" y="28"/>
                      <a:pt x="34" y="26"/>
                      <a:pt x="34" y="2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18" name="Freeform 640">
                <a:extLst>
                  <a:ext uri="{FF2B5EF4-FFF2-40B4-BE49-F238E27FC236}">
                    <a16:creationId xmlns:a16="http://schemas.microsoft.com/office/drawing/2014/main" id="{AB1682DC-FEB3-485C-885B-F94B85688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" y="3024"/>
                <a:ext cx="29" cy="34"/>
              </a:xfrm>
              <a:custGeom>
                <a:avLst/>
                <a:gdLst>
                  <a:gd name="T0" fmla="*/ 23 w 39"/>
                  <a:gd name="T1" fmla="*/ 44 h 46"/>
                  <a:gd name="T2" fmla="*/ 23 w 39"/>
                  <a:gd name="T3" fmla="*/ 45 h 46"/>
                  <a:gd name="T4" fmla="*/ 22 w 39"/>
                  <a:gd name="T5" fmla="*/ 45 h 46"/>
                  <a:gd name="T6" fmla="*/ 21 w 39"/>
                  <a:gd name="T7" fmla="*/ 46 h 46"/>
                  <a:gd name="T8" fmla="*/ 19 w 39"/>
                  <a:gd name="T9" fmla="*/ 46 h 46"/>
                  <a:gd name="T10" fmla="*/ 18 w 39"/>
                  <a:gd name="T11" fmla="*/ 46 h 46"/>
                  <a:gd name="T12" fmla="*/ 17 w 39"/>
                  <a:gd name="T13" fmla="*/ 46 h 46"/>
                  <a:gd name="T14" fmla="*/ 16 w 39"/>
                  <a:gd name="T15" fmla="*/ 45 h 46"/>
                  <a:gd name="T16" fmla="*/ 16 w 39"/>
                  <a:gd name="T17" fmla="*/ 45 h 46"/>
                  <a:gd name="T18" fmla="*/ 15 w 39"/>
                  <a:gd name="T19" fmla="*/ 45 h 46"/>
                  <a:gd name="T20" fmla="*/ 15 w 39"/>
                  <a:gd name="T21" fmla="*/ 44 h 46"/>
                  <a:gd name="T22" fmla="*/ 0 w 39"/>
                  <a:gd name="T23" fmla="*/ 2 h 46"/>
                  <a:gd name="T24" fmla="*/ 0 w 39"/>
                  <a:gd name="T25" fmla="*/ 1 h 46"/>
                  <a:gd name="T26" fmla="*/ 0 w 39"/>
                  <a:gd name="T27" fmla="*/ 0 h 46"/>
                  <a:gd name="T28" fmla="*/ 1 w 39"/>
                  <a:gd name="T29" fmla="*/ 0 h 46"/>
                  <a:gd name="T30" fmla="*/ 3 w 39"/>
                  <a:gd name="T31" fmla="*/ 0 h 46"/>
                  <a:gd name="T32" fmla="*/ 5 w 39"/>
                  <a:gd name="T33" fmla="*/ 0 h 46"/>
                  <a:gd name="T34" fmla="*/ 6 w 39"/>
                  <a:gd name="T35" fmla="*/ 0 h 46"/>
                  <a:gd name="T36" fmla="*/ 6 w 39"/>
                  <a:gd name="T37" fmla="*/ 0 h 46"/>
                  <a:gd name="T38" fmla="*/ 7 w 39"/>
                  <a:gd name="T39" fmla="*/ 1 h 46"/>
                  <a:gd name="T40" fmla="*/ 20 w 39"/>
                  <a:gd name="T41" fmla="*/ 39 h 46"/>
                  <a:gd name="T42" fmla="*/ 20 w 39"/>
                  <a:gd name="T43" fmla="*/ 39 h 46"/>
                  <a:gd name="T44" fmla="*/ 32 w 39"/>
                  <a:gd name="T45" fmla="*/ 1 h 46"/>
                  <a:gd name="T46" fmla="*/ 33 w 39"/>
                  <a:gd name="T47" fmla="*/ 0 h 46"/>
                  <a:gd name="T48" fmla="*/ 33 w 39"/>
                  <a:gd name="T49" fmla="*/ 0 h 46"/>
                  <a:gd name="T50" fmla="*/ 34 w 39"/>
                  <a:gd name="T51" fmla="*/ 0 h 46"/>
                  <a:gd name="T52" fmla="*/ 36 w 39"/>
                  <a:gd name="T53" fmla="*/ 0 h 46"/>
                  <a:gd name="T54" fmla="*/ 37 w 39"/>
                  <a:gd name="T55" fmla="*/ 0 h 46"/>
                  <a:gd name="T56" fmla="*/ 38 w 39"/>
                  <a:gd name="T57" fmla="*/ 0 h 46"/>
                  <a:gd name="T58" fmla="*/ 38 w 39"/>
                  <a:gd name="T59" fmla="*/ 1 h 46"/>
                  <a:gd name="T60" fmla="*/ 38 w 39"/>
                  <a:gd name="T61" fmla="*/ 2 h 46"/>
                  <a:gd name="T62" fmla="*/ 23 w 39"/>
                  <a:gd name="T63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" h="46">
                    <a:moveTo>
                      <a:pt x="23" y="44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6"/>
                      <a:pt x="21" y="46"/>
                    </a:cubicBezTo>
                    <a:cubicBezTo>
                      <a:pt x="21" y="46"/>
                      <a:pt x="20" y="46"/>
                      <a:pt x="19" y="46"/>
                    </a:cubicBezTo>
                    <a:cubicBezTo>
                      <a:pt x="19" y="46"/>
                      <a:pt x="18" y="46"/>
                      <a:pt x="18" y="46"/>
                    </a:cubicBezTo>
                    <a:cubicBezTo>
                      <a:pt x="18" y="46"/>
                      <a:pt x="17" y="46"/>
                      <a:pt x="17" y="46"/>
                    </a:cubicBezTo>
                    <a:cubicBezTo>
                      <a:pt x="17" y="45"/>
                      <a:pt x="17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6" y="45"/>
                      <a:pt x="15" y="45"/>
                    </a:cubicBezTo>
                    <a:cubicBezTo>
                      <a:pt x="15" y="45"/>
                      <a:pt x="15" y="45"/>
                      <a:pt x="15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6" y="0"/>
                      <a:pt x="37" y="0"/>
                      <a:pt x="3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9" y="1"/>
                      <a:pt x="38" y="1"/>
                    </a:cubicBezTo>
                    <a:cubicBezTo>
                      <a:pt x="38" y="1"/>
                      <a:pt x="38" y="2"/>
                      <a:pt x="38" y="2"/>
                    </a:cubicBezTo>
                    <a:lnTo>
                      <a:pt x="23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19" name="Freeform 641">
                <a:extLst>
                  <a:ext uri="{FF2B5EF4-FFF2-40B4-BE49-F238E27FC236}">
                    <a16:creationId xmlns:a16="http://schemas.microsoft.com/office/drawing/2014/main" id="{CF5ACFA9-074C-4F70-9153-225749C44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" y="3024"/>
                <a:ext cx="19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4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0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0 w 25"/>
                  <a:gd name="T19" fmla="*/ 0 h 45"/>
                  <a:gd name="T20" fmla="*/ 2 w 25"/>
                  <a:gd name="T21" fmla="*/ 0 h 45"/>
                  <a:gd name="T22" fmla="*/ 24 w 25"/>
                  <a:gd name="T23" fmla="*/ 0 h 45"/>
                  <a:gd name="T24" fmla="*/ 24 w 25"/>
                  <a:gd name="T25" fmla="*/ 0 h 45"/>
                  <a:gd name="T26" fmla="*/ 24 w 25"/>
                  <a:gd name="T27" fmla="*/ 1 h 45"/>
                  <a:gd name="T28" fmla="*/ 25 w 25"/>
                  <a:gd name="T29" fmla="*/ 1 h 45"/>
                  <a:gd name="T30" fmla="*/ 25 w 25"/>
                  <a:gd name="T31" fmla="*/ 2 h 45"/>
                  <a:gd name="T32" fmla="*/ 25 w 25"/>
                  <a:gd name="T33" fmla="*/ 4 h 45"/>
                  <a:gd name="T34" fmla="*/ 24 w 25"/>
                  <a:gd name="T35" fmla="*/ 4 h 45"/>
                  <a:gd name="T36" fmla="*/ 24 w 25"/>
                  <a:gd name="T37" fmla="*/ 5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2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2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2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4 w 25"/>
                  <a:gd name="T69" fmla="*/ 41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2" y="19"/>
                    </a:cubicBezTo>
                    <a:cubicBezTo>
                      <a:pt x="22" y="19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20" name="Freeform 642">
                <a:extLst>
                  <a:ext uri="{FF2B5EF4-FFF2-40B4-BE49-F238E27FC236}">
                    <a16:creationId xmlns:a16="http://schemas.microsoft.com/office/drawing/2014/main" id="{15143A96-333C-40EB-927C-93AA30765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2" y="3024"/>
                <a:ext cx="25" cy="34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4 h 46"/>
                  <a:gd name="T4" fmla="*/ 33 w 34"/>
                  <a:gd name="T5" fmla="*/ 45 h 46"/>
                  <a:gd name="T6" fmla="*/ 33 w 34"/>
                  <a:gd name="T7" fmla="*/ 45 h 46"/>
                  <a:gd name="T8" fmla="*/ 32 w 34"/>
                  <a:gd name="T9" fmla="*/ 46 h 46"/>
                  <a:gd name="T10" fmla="*/ 30 w 34"/>
                  <a:gd name="T11" fmla="*/ 46 h 46"/>
                  <a:gd name="T12" fmla="*/ 28 w 34"/>
                  <a:gd name="T13" fmla="*/ 45 h 46"/>
                  <a:gd name="T14" fmla="*/ 27 w 34"/>
                  <a:gd name="T15" fmla="*/ 45 h 46"/>
                  <a:gd name="T16" fmla="*/ 25 w 34"/>
                  <a:gd name="T17" fmla="*/ 43 h 46"/>
                  <a:gd name="T18" fmla="*/ 24 w 34"/>
                  <a:gd name="T19" fmla="*/ 41 h 46"/>
                  <a:gd name="T20" fmla="*/ 10 w 34"/>
                  <a:gd name="T21" fmla="*/ 15 h 46"/>
                  <a:gd name="T22" fmla="*/ 8 w 34"/>
                  <a:gd name="T23" fmla="*/ 11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7 h 46"/>
                  <a:gd name="T32" fmla="*/ 6 w 34"/>
                  <a:gd name="T33" fmla="*/ 45 h 46"/>
                  <a:gd name="T34" fmla="*/ 6 w 34"/>
                  <a:gd name="T35" fmla="*/ 45 h 46"/>
                  <a:gd name="T36" fmla="*/ 5 w 34"/>
                  <a:gd name="T37" fmla="*/ 45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1 w 34"/>
                  <a:gd name="T45" fmla="*/ 45 h 46"/>
                  <a:gd name="T46" fmla="*/ 0 w 34"/>
                  <a:gd name="T47" fmla="*/ 45 h 46"/>
                  <a:gd name="T48" fmla="*/ 0 w 34"/>
                  <a:gd name="T49" fmla="*/ 45 h 46"/>
                  <a:gd name="T50" fmla="*/ 0 w 34"/>
                  <a:gd name="T51" fmla="*/ 3 h 46"/>
                  <a:gd name="T52" fmla="*/ 1 w 34"/>
                  <a:gd name="T53" fmla="*/ 1 h 46"/>
                  <a:gd name="T54" fmla="*/ 2 w 34"/>
                  <a:gd name="T55" fmla="*/ 0 h 46"/>
                  <a:gd name="T56" fmla="*/ 5 w 34"/>
                  <a:gd name="T57" fmla="*/ 0 h 46"/>
                  <a:gd name="T58" fmla="*/ 7 w 34"/>
                  <a:gd name="T59" fmla="*/ 0 h 46"/>
                  <a:gd name="T60" fmla="*/ 8 w 34"/>
                  <a:gd name="T61" fmla="*/ 1 h 46"/>
                  <a:gd name="T62" fmla="*/ 10 w 34"/>
                  <a:gd name="T63" fmla="*/ 2 h 46"/>
                  <a:gd name="T64" fmla="*/ 11 w 34"/>
                  <a:gd name="T65" fmla="*/ 4 h 46"/>
                  <a:gd name="T66" fmla="*/ 21 w 34"/>
                  <a:gd name="T67" fmla="*/ 24 h 46"/>
                  <a:gd name="T68" fmla="*/ 23 w 34"/>
                  <a:gd name="T69" fmla="*/ 27 h 46"/>
                  <a:gd name="T70" fmla="*/ 25 w 34"/>
                  <a:gd name="T71" fmla="*/ 31 h 46"/>
                  <a:gd name="T72" fmla="*/ 27 w 34"/>
                  <a:gd name="T73" fmla="*/ 34 h 46"/>
                  <a:gd name="T74" fmla="*/ 28 w 34"/>
                  <a:gd name="T75" fmla="*/ 37 h 46"/>
                  <a:gd name="T76" fmla="*/ 28 w 34"/>
                  <a:gd name="T77" fmla="*/ 37 h 46"/>
                  <a:gd name="T78" fmla="*/ 28 w 34"/>
                  <a:gd name="T79" fmla="*/ 31 h 46"/>
                  <a:gd name="T80" fmla="*/ 28 w 34"/>
                  <a:gd name="T81" fmla="*/ 26 h 46"/>
                  <a:gd name="T82" fmla="*/ 28 w 34"/>
                  <a:gd name="T83" fmla="*/ 1 h 46"/>
                  <a:gd name="T84" fmla="*/ 28 w 34"/>
                  <a:gd name="T85" fmla="*/ 0 h 46"/>
                  <a:gd name="T86" fmla="*/ 29 w 34"/>
                  <a:gd name="T87" fmla="*/ 0 h 46"/>
                  <a:gd name="T88" fmla="*/ 30 w 34"/>
                  <a:gd name="T89" fmla="*/ 0 h 46"/>
                  <a:gd name="T90" fmla="*/ 31 w 34"/>
                  <a:gd name="T91" fmla="*/ 0 h 46"/>
                  <a:gd name="T92" fmla="*/ 33 w 34"/>
                  <a:gd name="T93" fmla="*/ 0 h 46"/>
                  <a:gd name="T94" fmla="*/ 34 w 34"/>
                  <a:gd name="T95" fmla="*/ 0 h 46"/>
                  <a:gd name="T96" fmla="*/ 34 w 34"/>
                  <a:gd name="T97" fmla="*/ 0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2" y="45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8" y="45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6" y="44"/>
                      <a:pt x="26" y="44"/>
                      <a:pt x="25" y="43"/>
                    </a:cubicBezTo>
                    <a:cubicBezTo>
                      <a:pt x="25" y="43"/>
                      <a:pt x="24" y="42"/>
                      <a:pt x="24" y="4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4"/>
                      <a:pt x="9" y="12"/>
                      <a:pt x="8" y="11"/>
                    </a:cubicBezTo>
                    <a:cubicBezTo>
                      <a:pt x="7" y="9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10" y="2"/>
                    </a:cubicBezTo>
                    <a:cubicBezTo>
                      <a:pt x="10" y="2"/>
                      <a:pt x="10" y="3"/>
                      <a:pt x="11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3" y="26"/>
                      <a:pt x="23" y="27"/>
                    </a:cubicBezTo>
                    <a:cubicBezTo>
                      <a:pt x="24" y="28"/>
                      <a:pt x="24" y="29"/>
                      <a:pt x="25" y="31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7" y="35"/>
                      <a:pt x="28" y="36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5"/>
                      <a:pt x="28" y="33"/>
                      <a:pt x="28" y="31"/>
                    </a:cubicBezTo>
                    <a:cubicBezTo>
                      <a:pt x="28" y="29"/>
                      <a:pt x="28" y="27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21" name="Freeform 643">
                <a:extLst>
                  <a:ext uri="{FF2B5EF4-FFF2-40B4-BE49-F238E27FC236}">
                    <a16:creationId xmlns:a16="http://schemas.microsoft.com/office/drawing/2014/main" id="{AFC7356D-A95E-4A3E-8BE8-560449C3D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" y="3024"/>
                <a:ext cx="5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6 w 6"/>
                  <a:gd name="T5" fmla="*/ 45 h 46"/>
                  <a:gd name="T6" fmla="*/ 5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5 h 46"/>
                  <a:gd name="T14" fmla="*/ 1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1 w 6"/>
                  <a:gd name="T21" fmla="*/ 0 h 46"/>
                  <a:gd name="T22" fmla="*/ 1 w 6"/>
                  <a:gd name="T23" fmla="*/ 0 h 46"/>
                  <a:gd name="T24" fmla="*/ 2 w 6"/>
                  <a:gd name="T25" fmla="*/ 0 h 46"/>
                  <a:gd name="T26" fmla="*/ 3 w 6"/>
                  <a:gd name="T27" fmla="*/ 0 h 46"/>
                  <a:gd name="T28" fmla="*/ 5 w 6"/>
                  <a:gd name="T29" fmla="*/ 0 h 46"/>
                  <a:gd name="T30" fmla="*/ 6 w 6"/>
                  <a:gd name="T31" fmla="*/ 0 h 46"/>
                  <a:gd name="T32" fmla="*/ 6 w 6"/>
                  <a:gd name="T33" fmla="*/ 0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22" name="Freeform 644">
                <a:extLst>
                  <a:ext uri="{FF2B5EF4-FFF2-40B4-BE49-F238E27FC236}">
                    <a16:creationId xmlns:a16="http://schemas.microsoft.com/office/drawing/2014/main" id="{E0D3AFD5-1537-4B93-A34B-1BF2509A75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7" y="3024"/>
                <a:ext cx="29" cy="34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5 h 46"/>
                  <a:gd name="T14" fmla="*/ 33 w 39"/>
                  <a:gd name="T15" fmla="*/ 45 h 46"/>
                  <a:gd name="T16" fmla="*/ 32 w 39"/>
                  <a:gd name="T17" fmla="*/ 45 h 46"/>
                  <a:gd name="T18" fmla="*/ 29 w 39"/>
                  <a:gd name="T19" fmla="*/ 33 h 46"/>
                  <a:gd name="T20" fmla="*/ 10 w 39"/>
                  <a:gd name="T21" fmla="*/ 33 h 46"/>
                  <a:gd name="T22" fmla="*/ 6 w 39"/>
                  <a:gd name="T23" fmla="*/ 44 h 46"/>
                  <a:gd name="T24" fmla="*/ 6 w 39"/>
                  <a:gd name="T25" fmla="*/ 45 h 46"/>
                  <a:gd name="T26" fmla="*/ 5 w 39"/>
                  <a:gd name="T27" fmla="*/ 45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4 h 46"/>
                  <a:gd name="T38" fmla="*/ 0 w 39"/>
                  <a:gd name="T39" fmla="*/ 43 h 46"/>
                  <a:gd name="T40" fmla="*/ 15 w 39"/>
                  <a:gd name="T41" fmla="*/ 1 h 46"/>
                  <a:gd name="T42" fmla="*/ 16 w 39"/>
                  <a:gd name="T43" fmla="*/ 0 h 46"/>
                  <a:gd name="T44" fmla="*/ 16 w 39"/>
                  <a:gd name="T45" fmla="*/ 0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0 h 46"/>
                  <a:gd name="T54" fmla="*/ 23 w 39"/>
                  <a:gd name="T55" fmla="*/ 0 h 46"/>
                  <a:gd name="T56" fmla="*/ 23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6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23" name="Freeform 645">
                <a:extLst>
                  <a:ext uri="{FF2B5EF4-FFF2-40B4-BE49-F238E27FC236}">
                    <a16:creationId xmlns:a16="http://schemas.microsoft.com/office/drawing/2014/main" id="{A3EBAABE-8ABB-4B03-8C0C-29BF9F9A2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1" y="3096"/>
                <a:ext cx="25" cy="35"/>
              </a:xfrm>
              <a:custGeom>
                <a:avLst/>
                <a:gdLst>
                  <a:gd name="T0" fmla="*/ 33 w 33"/>
                  <a:gd name="T1" fmla="*/ 40 h 47"/>
                  <a:gd name="T2" fmla="*/ 33 w 33"/>
                  <a:gd name="T3" fmla="*/ 41 h 47"/>
                  <a:gd name="T4" fmla="*/ 33 w 33"/>
                  <a:gd name="T5" fmla="*/ 41 h 47"/>
                  <a:gd name="T6" fmla="*/ 33 w 33"/>
                  <a:gd name="T7" fmla="*/ 42 h 47"/>
                  <a:gd name="T8" fmla="*/ 32 w 33"/>
                  <a:gd name="T9" fmla="*/ 42 h 47"/>
                  <a:gd name="T10" fmla="*/ 31 w 33"/>
                  <a:gd name="T11" fmla="*/ 44 h 47"/>
                  <a:gd name="T12" fmla="*/ 28 w 33"/>
                  <a:gd name="T13" fmla="*/ 45 h 47"/>
                  <a:gd name="T14" fmla="*/ 24 w 33"/>
                  <a:gd name="T15" fmla="*/ 46 h 47"/>
                  <a:gd name="T16" fmla="*/ 19 w 33"/>
                  <a:gd name="T17" fmla="*/ 47 h 47"/>
                  <a:gd name="T18" fmla="*/ 11 w 33"/>
                  <a:gd name="T19" fmla="*/ 45 h 47"/>
                  <a:gd name="T20" fmla="*/ 5 w 33"/>
                  <a:gd name="T21" fmla="*/ 41 h 47"/>
                  <a:gd name="T22" fmla="*/ 1 w 33"/>
                  <a:gd name="T23" fmla="*/ 34 h 47"/>
                  <a:gd name="T24" fmla="*/ 0 w 33"/>
                  <a:gd name="T25" fmla="*/ 24 h 47"/>
                  <a:gd name="T26" fmla="*/ 2 w 33"/>
                  <a:gd name="T27" fmla="*/ 14 h 47"/>
                  <a:gd name="T28" fmla="*/ 6 w 33"/>
                  <a:gd name="T29" fmla="*/ 6 h 47"/>
                  <a:gd name="T30" fmla="*/ 12 w 33"/>
                  <a:gd name="T31" fmla="*/ 2 h 47"/>
                  <a:gd name="T32" fmla="*/ 20 w 33"/>
                  <a:gd name="T33" fmla="*/ 0 h 47"/>
                  <a:gd name="T34" fmla="*/ 24 w 33"/>
                  <a:gd name="T35" fmla="*/ 0 h 47"/>
                  <a:gd name="T36" fmla="*/ 27 w 33"/>
                  <a:gd name="T37" fmla="*/ 1 h 47"/>
                  <a:gd name="T38" fmla="*/ 30 w 33"/>
                  <a:gd name="T39" fmla="*/ 3 h 47"/>
                  <a:gd name="T40" fmla="*/ 32 w 33"/>
                  <a:gd name="T41" fmla="*/ 4 h 47"/>
                  <a:gd name="T42" fmla="*/ 33 w 33"/>
                  <a:gd name="T43" fmla="*/ 4 h 47"/>
                  <a:gd name="T44" fmla="*/ 33 w 33"/>
                  <a:gd name="T45" fmla="*/ 5 h 47"/>
                  <a:gd name="T46" fmla="*/ 33 w 33"/>
                  <a:gd name="T47" fmla="*/ 6 h 47"/>
                  <a:gd name="T48" fmla="*/ 33 w 33"/>
                  <a:gd name="T49" fmla="*/ 7 h 47"/>
                  <a:gd name="T50" fmla="*/ 33 w 33"/>
                  <a:gd name="T51" fmla="*/ 8 h 47"/>
                  <a:gd name="T52" fmla="*/ 33 w 33"/>
                  <a:gd name="T53" fmla="*/ 9 h 47"/>
                  <a:gd name="T54" fmla="*/ 32 w 33"/>
                  <a:gd name="T55" fmla="*/ 9 h 47"/>
                  <a:gd name="T56" fmla="*/ 32 w 33"/>
                  <a:gd name="T57" fmla="*/ 10 h 47"/>
                  <a:gd name="T58" fmla="*/ 30 w 33"/>
                  <a:gd name="T59" fmla="*/ 9 h 47"/>
                  <a:gd name="T60" fmla="*/ 28 w 33"/>
                  <a:gd name="T61" fmla="*/ 7 h 47"/>
                  <a:gd name="T62" fmla="*/ 25 w 33"/>
                  <a:gd name="T63" fmla="*/ 6 h 47"/>
                  <a:gd name="T64" fmla="*/ 20 w 33"/>
                  <a:gd name="T65" fmla="*/ 5 h 47"/>
                  <a:gd name="T66" fmla="*/ 14 w 33"/>
                  <a:gd name="T67" fmla="*/ 6 h 47"/>
                  <a:gd name="T68" fmla="*/ 10 w 33"/>
                  <a:gd name="T69" fmla="*/ 10 h 47"/>
                  <a:gd name="T70" fmla="*/ 7 w 33"/>
                  <a:gd name="T71" fmla="*/ 16 h 47"/>
                  <a:gd name="T72" fmla="*/ 6 w 33"/>
                  <a:gd name="T73" fmla="*/ 24 h 47"/>
                  <a:gd name="T74" fmla="*/ 7 w 33"/>
                  <a:gd name="T75" fmla="*/ 31 h 47"/>
                  <a:gd name="T76" fmla="*/ 10 w 33"/>
                  <a:gd name="T77" fmla="*/ 37 h 47"/>
                  <a:gd name="T78" fmla="*/ 14 w 33"/>
                  <a:gd name="T79" fmla="*/ 40 h 47"/>
                  <a:gd name="T80" fmla="*/ 20 w 33"/>
                  <a:gd name="T81" fmla="*/ 41 h 47"/>
                  <a:gd name="T82" fmla="*/ 25 w 33"/>
                  <a:gd name="T83" fmla="*/ 41 h 47"/>
                  <a:gd name="T84" fmla="*/ 28 w 33"/>
                  <a:gd name="T85" fmla="*/ 39 h 47"/>
                  <a:gd name="T86" fmla="*/ 31 w 33"/>
                  <a:gd name="T87" fmla="*/ 38 h 47"/>
                  <a:gd name="T88" fmla="*/ 32 w 33"/>
                  <a:gd name="T89" fmla="*/ 37 h 47"/>
                  <a:gd name="T90" fmla="*/ 33 w 33"/>
                  <a:gd name="T91" fmla="*/ 37 h 47"/>
                  <a:gd name="T92" fmla="*/ 33 w 33"/>
                  <a:gd name="T93" fmla="*/ 37 h 47"/>
                  <a:gd name="T94" fmla="*/ 33 w 33"/>
                  <a:gd name="T95" fmla="*/ 38 h 47"/>
                  <a:gd name="T96" fmla="*/ 33 w 33"/>
                  <a:gd name="T97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47">
                    <a:moveTo>
                      <a:pt x="33" y="40"/>
                    </a:moveTo>
                    <a:cubicBezTo>
                      <a:pt x="33" y="40"/>
                      <a:pt x="33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2"/>
                      <a:pt x="32" y="42"/>
                      <a:pt x="32" y="42"/>
                    </a:cubicBezTo>
                    <a:cubicBezTo>
                      <a:pt x="32" y="43"/>
                      <a:pt x="32" y="43"/>
                      <a:pt x="31" y="44"/>
                    </a:cubicBezTo>
                    <a:cubicBezTo>
                      <a:pt x="30" y="44"/>
                      <a:pt x="29" y="44"/>
                      <a:pt x="28" y="45"/>
                    </a:cubicBezTo>
                    <a:cubicBezTo>
                      <a:pt x="27" y="45"/>
                      <a:pt x="26" y="46"/>
                      <a:pt x="24" y="46"/>
                    </a:cubicBezTo>
                    <a:cubicBezTo>
                      <a:pt x="23" y="46"/>
                      <a:pt x="21" y="47"/>
                      <a:pt x="19" y="47"/>
                    </a:cubicBezTo>
                    <a:cubicBezTo>
                      <a:pt x="16" y="47"/>
                      <a:pt x="14" y="46"/>
                      <a:pt x="11" y="45"/>
                    </a:cubicBezTo>
                    <a:cubicBezTo>
                      <a:pt x="9" y="44"/>
                      <a:pt x="7" y="43"/>
                      <a:pt x="5" y="41"/>
                    </a:cubicBezTo>
                    <a:cubicBezTo>
                      <a:pt x="4" y="39"/>
                      <a:pt x="2" y="36"/>
                      <a:pt x="1" y="34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4" y="0"/>
                      <a:pt x="17" y="0"/>
                      <a:pt x="20" y="0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2"/>
                      <a:pt x="29" y="2"/>
                      <a:pt x="30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6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3" y="7"/>
                      <a:pt x="33" y="8"/>
                      <a:pt x="33" y="8"/>
                    </a:cubicBezTo>
                    <a:cubicBezTo>
                      <a:pt x="33" y="8"/>
                      <a:pt x="33" y="9"/>
                      <a:pt x="33" y="9"/>
                    </a:cubicBezTo>
                    <a:cubicBezTo>
                      <a:pt x="33" y="9"/>
                      <a:pt x="32" y="9"/>
                      <a:pt x="32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1" y="9"/>
                      <a:pt x="30" y="9"/>
                    </a:cubicBezTo>
                    <a:cubicBezTo>
                      <a:pt x="30" y="8"/>
                      <a:pt x="29" y="8"/>
                      <a:pt x="28" y="7"/>
                    </a:cubicBezTo>
                    <a:cubicBezTo>
                      <a:pt x="27" y="7"/>
                      <a:pt x="26" y="6"/>
                      <a:pt x="25" y="6"/>
                    </a:cubicBezTo>
                    <a:cubicBezTo>
                      <a:pt x="23" y="5"/>
                      <a:pt x="22" y="5"/>
                      <a:pt x="20" y="5"/>
                    </a:cubicBezTo>
                    <a:cubicBezTo>
                      <a:pt x="18" y="5"/>
                      <a:pt x="16" y="6"/>
                      <a:pt x="14" y="6"/>
                    </a:cubicBezTo>
                    <a:cubicBezTo>
                      <a:pt x="13" y="7"/>
                      <a:pt x="11" y="8"/>
                      <a:pt x="10" y="10"/>
                    </a:cubicBezTo>
                    <a:cubicBezTo>
                      <a:pt x="9" y="12"/>
                      <a:pt x="8" y="13"/>
                      <a:pt x="7" y="16"/>
                    </a:cubicBezTo>
                    <a:cubicBezTo>
                      <a:pt x="7" y="18"/>
                      <a:pt x="6" y="21"/>
                      <a:pt x="6" y="24"/>
                    </a:cubicBezTo>
                    <a:cubicBezTo>
                      <a:pt x="6" y="26"/>
                      <a:pt x="7" y="29"/>
                      <a:pt x="7" y="31"/>
                    </a:cubicBezTo>
                    <a:cubicBezTo>
                      <a:pt x="8" y="33"/>
                      <a:pt x="9" y="35"/>
                      <a:pt x="10" y="37"/>
                    </a:cubicBezTo>
                    <a:cubicBezTo>
                      <a:pt x="11" y="38"/>
                      <a:pt x="13" y="39"/>
                      <a:pt x="14" y="40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22" y="41"/>
                      <a:pt x="24" y="41"/>
                      <a:pt x="25" y="41"/>
                    </a:cubicBezTo>
                    <a:cubicBezTo>
                      <a:pt x="26" y="40"/>
                      <a:pt x="27" y="40"/>
                      <a:pt x="28" y="39"/>
                    </a:cubicBezTo>
                    <a:cubicBezTo>
                      <a:pt x="29" y="39"/>
                      <a:pt x="30" y="38"/>
                      <a:pt x="31" y="38"/>
                    </a:cubicBezTo>
                    <a:cubicBezTo>
                      <a:pt x="31" y="37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9"/>
                      <a:pt x="33" y="39"/>
                      <a:pt x="33" y="40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24" name="Freeform 646">
                <a:extLst>
                  <a:ext uri="{FF2B5EF4-FFF2-40B4-BE49-F238E27FC236}">
                    <a16:creationId xmlns:a16="http://schemas.microsoft.com/office/drawing/2014/main" id="{E35E898C-AC63-444C-B8B4-891ADD442D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2" y="3097"/>
                <a:ext cx="23" cy="34"/>
              </a:xfrm>
              <a:custGeom>
                <a:avLst/>
                <a:gdLst>
                  <a:gd name="T0" fmla="*/ 30 w 30"/>
                  <a:gd name="T1" fmla="*/ 44 h 45"/>
                  <a:gd name="T2" fmla="*/ 30 w 30"/>
                  <a:gd name="T3" fmla="*/ 45 h 45"/>
                  <a:gd name="T4" fmla="*/ 30 w 30"/>
                  <a:gd name="T5" fmla="*/ 45 h 45"/>
                  <a:gd name="T6" fmla="*/ 29 w 30"/>
                  <a:gd name="T7" fmla="*/ 45 h 45"/>
                  <a:gd name="T8" fmla="*/ 27 w 30"/>
                  <a:gd name="T9" fmla="*/ 45 h 45"/>
                  <a:gd name="T10" fmla="*/ 26 w 30"/>
                  <a:gd name="T11" fmla="*/ 45 h 45"/>
                  <a:gd name="T12" fmla="*/ 25 w 30"/>
                  <a:gd name="T13" fmla="*/ 45 h 45"/>
                  <a:gd name="T14" fmla="*/ 24 w 30"/>
                  <a:gd name="T15" fmla="*/ 44 h 45"/>
                  <a:gd name="T16" fmla="*/ 24 w 30"/>
                  <a:gd name="T17" fmla="*/ 44 h 45"/>
                  <a:gd name="T18" fmla="*/ 20 w 30"/>
                  <a:gd name="T19" fmla="*/ 33 h 45"/>
                  <a:gd name="T20" fmla="*/ 18 w 30"/>
                  <a:gd name="T21" fmla="*/ 30 h 45"/>
                  <a:gd name="T22" fmla="*/ 16 w 30"/>
                  <a:gd name="T23" fmla="*/ 27 h 45"/>
                  <a:gd name="T24" fmla="*/ 14 w 30"/>
                  <a:gd name="T25" fmla="*/ 25 h 45"/>
                  <a:gd name="T26" fmla="*/ 10 w 30"/>
                  <a:gd name="T27" fmla="*/ 25 h 45"/>
                  <a:gd name="T28" fmla="*/ 6 w 30"/>
                  <a:gd name="T29" fmla="*/ 25 h 45"/>
                  <a:gd name="T30" fmla="*/ 6 w 30"/>
                  <a:gd name="T31" fmla="*/ 44 h 45"/>
                  <a:gd name="T32" fmla="*/ 6 w 30"/>
                  <a:gd name="T33" fmla="*/ 45 h 45"/>
                  <a:gd name="T34" fmla="*/ 6 w 30"/>
                  <a:gd name="T35" fmla="*/ 45 h 45"/>
                  <a:gd name="T36" fmla="*/ 5 w 30"/>
                  <a:gd name="T37" fmla="*/ 45 h 45"/>
                  <a:gd name="T38" fmla="*/ 3 w 30"/>
                  <a:gd name="T39" fmla="*/ 45 h 45"/>
                  <a:gd name="T40" fmla="*/ 2 w 30"/>
                  <a:gd name="T41" fmla="*/ 45 h 45"/>
                  <a:gd name="T42" fmla="*/ 1 w 30"/>
                  <a:gd name="T43" fmla="*/ 45 h 45"/>
                  <a:gd name="T44" fmla="*/ 0 w 30"/>
                  <a:gd name="T45" fmla="*/ 45 h 45"/>
                  <a:gd name="T46" fmla="*/ 0 w 30"/>
                  <a:gd name="T47" fmla="*/ 44 h 45"/>
                  <a:gd name="T48" fmla="*/ 0 w 30"/>
                  <a:gd name="T49" fmla="*/ 2 h 45"/>
                  <a:gd name="T50" fmla="*/ 1 w 30"/>
                  <a:gd name="T51" fmla="*/ 0 h 45"/>
                  <a:gd name="T52" fmla="*/ 2 w 30"/>
                  <a:gd name="T53" fmla="*/ 0 h 45"/>
                  <a:gd name="T54" fmla="*/ 12 w 30"/>
                  <a:gd name="T55" fmla="*/ 0 h 45"/>
                  <a:gd name="T56" fmla="*/ 15 w 30"/>
                  <a:gd name="T57" fmla="*/ 0 h 45"/>
                  <a:gd name="T58" fmla="*/ 17 w 30"/>
                  <a:gd name="T59" fmla="*/ 0 h 45"/>
                  <a:gd name="T60" fmla="*/ 22 w 30"/>
                  <a:gd name="T61" fmla="*/ 1 h 45"/>
                  <a:gd name="T62" fmla="*/ 25 w 30"/>
                  <a:gd name="T63" fmla="*/ 4 h 45"/>
                  <a:gd name="T64" fmla="*/ 27 w 30"/>
                  <a:gd name="T65" fmla="*/ 7 h 45"/>
                  <a:gd name="T66" fmla="*/ 28 w 30"/>
                  <a:gd name="T67" fmla="*/ 11 h 45"/>
                  <a:gd name="T68" fmla="*/ 27 w 30"/>
                  <a:gd name="T69" fmla="*/ 16 h 45"/>
                  <a:gd name="T70" fmla="*/ 25 w 30"/>
                  <a:gd name="T71" fmla="*/ 19 h 45"/>
                  <a:gd name="T72" fmla="*/ 23 w 30"/>
                  <a:gd name="T73" fmla="*/ 21 h 45"/>
                  <a:gd name="T74" fmla="*/ 19 w 30"/>
                  <a:gd name="T75" fmla="*/ 23 h 45"/>
                  <a:gd name="T76" fmla="*/ 21 w 30"/>
                  <a:gd name="T77" fmla="*/ 24 h 45"/>
                  <a:gd name="T78" fmla="*/ 23 w 30"/>
                  <a:gd name="T79" fmla="*/ 26 h 45"/>
                  <a:gd name="T80" fmla="*/ 24 w 30"/>
                  <a:gd name="T81" fmla="*/ 28 h 45"/>
                  <a:gd name="T82" fmla="*/ 26 w 30"/>
                  <a:gd name="T83" fmla="*/ 32 h 45"/>
                  <a:gd name="T84" fmla="*/ 30 w 30"/>
                  <a:gd name="T85" fmla="*/ 42 h 45"/>
                  <a:gd name="T86" fmla="*/ 30 w 30"/>
                  <a:gd name="T87" fmla="*/ 43 h 45"/>
                  <a:gd name="T88" fmla="*/ 30 w 30"/>
                  <a:gd name="T89" fmla="*/ 44 h 45"/>
                  <a:gd name="T90" fmla="*/ 21 w 30"/>
                  <a:gd name="T91" fmla="*/ 12 h 45"/>
                  <a:gd name="T92" fmla="*/ 20 w 30"/>
                  <a:gd name="T93" fmla="*/ 8 h 45"/>
                  <a:gd name="T94" fmla="*/ 16 w 30"/>
                  <a:gd name="T95" fmla="*/ 5 h 45"/>
                  <a:gd name="T96" fmla="*/ 14 w 30"/>
                  <a:gd name="T97" fmla="*/ 5 h 45"/>
                  <a:gd name="T98" fmla="*/ 11 w 30"/>
                  <a:gd name="T99" fmla="*/ 5 h 45"/>
                  <a:gd name="T100" fmla="*/ 6 w 30"/>
                  <a:gd name="T101" fmla="*/ 5 h 45"/>
                  <a:gd name="T102" fmla="*/ 6 w 30"/>
                  <a:gd name="T103" fmla="*/ 20 h 45"/>
                  <a:gd name="T104" fmla="*/ 12 w 30"/>
                  <a:gd name="T105" fmla="*/ 20 h 45"/>
                  <a:gd name="T106" fmla="*/ 16 w 30"/>
                  <a:gd name="T107" fmla="*/ 19 h 45"/>
                  <a:gd name="T108" fmla="*/ 19 w 30"/>
                  <a:gd name="T109" fmla="*/ 18 h 45"/>
                  <a:gd name="T110" fmla="*/ 21 w 30"/>
                  <a:gd name="T111" fmla="*/ 15 h 45"/>
                  <a:gd name="T112" fmla="*/ 21 w 30"/>
                  <a:gd name="T1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5">
                    <a:moveTo>
                      <a:pt x="30" y="44"/>
                    </a:moveTo>
                    <a:cubicBezTo>
                      <a:pt x="30" y="44"/>
                      <a:pt x="30" y="44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29" y="45"/>
                      <a:pt x="29" y="45"/>
                    </a:cubicBezTo>
                    <a:cubicBezTo>
                      <a:pt x="28" y="45"/>
                      <a:pt x="28" y="45"/>
                      <a:pt x="27" y="45"/>
                    </a:cubicBezTo>
                    <a:cubicBezTo>
                      <a:pt x="27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4" y="45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2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6" y="27"/>
                    </a:cubicBezTo>
                    <a:cubicBezTo>
                      <a:pt x="16" y="26"/>
                      <a:pt x="15" y="26"/>
                      <a:pt x="14" y="25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9" y="0"/>
                      <a:pt x="20" y="1"/>
                      <a:pt x="22" y="1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7" y="6"/>
                      <a:pt x="27" y="7"/>
                    </a:cubicBezTo>
                    <a:cubicBezTo>
                      <a:pt x="28" y="8"/>
                      <a:pt x="28" y="10"/>
                      <a:pt x="28" y="11"/>
                    </a:cubicBezTo>
                    <a:cubicBezTo>
                      <a:pt x="28" y="13"/>
                      <a:pt x="28" y="14"/>
                      <a:pt x="27" y="16"/>
                    </a:cubicBezTo>
                    <a:cubicBezTo>
                      <a:pt x="27" y="17"/>
                      <a:pt x="26" y="18"/>
                      <a:pt x="25" y="19"/>
                    </a:cubicBezTo>
                    <a:cubicBezTo>
                      <a:pt x="25" y="20"/>
                      <a:pt x="24" y="21"/>
                      <a:pt x="23" y="21"/>
                    </a:cubicBezTo>
                    <a:cubicBezTo>
                      <a:pt x="22" y="22"/>
                      <a:pt x="20" y="22"/>
                      <a:pt x="19" y="23"/>
                    </a:cubicBezTo>
                    <a:cubicBezTo>
                      <a:pt x="20" y="23"/>
                      <a:pt x="20" y="24"/>
                      <a:pt x="21" y="24"/>
                    </a:cubicBezTo>
                    <a:cubicBezTo>
                      <a:pt x="22" y="25"/>
                      <a:pt x="22" y="25"/>
                      <a:pt x="23" y="26"/>
                    </a:cubicBezTo>
                    <a:cubicBezTo>
                      <a:pt x="23" y="27"/>
                      <a:pt x="24" y="27"/>
                      <a:pt x="24" y="28"/>
                    </a:cubicBezTo>
                    <a:cubicBezTo>
                      <a:pt x="25" y="29"/>
                      <a:pt x="25" y="30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3"/>
                      <a:pt x="30" y="43"/>
                    </a:cubicBezTo>
                    <a:cubicBezTo>
                      <a:pt x="30" y="44"/>
                      <a:pt x="30" y="44"/>
                      <a:pt x="30" y="44"/>
                    </a:cubicBezTo>
                    <a:close/>
                    <a:moveTo>
                      <a:pt x="21" y="12"/>
                    </a:moveTo>
                    <a:cubicBezTo>
                      <a:pt x="21" y="10"/>
                      <a:pt x="21" y="9"/>
                      <a:pt x="20" y="8"/>
                    </a:cubicBezTo>
                    <a:cubicBezTo>
                      <a:pt x="19" y="6"/>
                      <a:pt x="18" y="5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19"/>
                    </a:cubicBezTo>
                    <a:cubicBezTo>
                      <a:pt x="17" y="19"/>
                      <a:pt x="18" y="18"/>
                      <a:pt x="19" y="18"/>
                    </a:cubicBezTo>
                    <a:cubicBezTo>
                      <a:pt x="20" y="17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25" name="Freeform 647">
                <a:extLst>
                  <a:ext uri="{FF2B5EF4-FFF2-40B4-BE49-F238E27FC236}">
                    <a16:creationId xmlns:a16="http://schemas.microsoft.com/office/drawing/2014/main" id="{D1349871-5393-4BDE-9690-B1FFCC2320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9" y="3096"/>
                <a:ext cx="31" cy="35"/>
              </a:xfrm>
              <a:custGeom>
                <a:avLst/>
                <a:gdLst>
                  <a:gd name="T0" fmla="*/ 41 w 41"/>
                  <a:gd name="T1" fmla="*/ 23 h 47"/>
                  <a:gd name="T2" fmla="*/ 39 w 41"/>
                  <a:gd name="T3" fmla="*/ 33 h 47"/>
                  <a:gd name="T4" fmla="*/ 35 w 41"/>
                  <a:gd name="T5" fmla="*/ 40 h 47"/>
                  <a:gd name="T6" fmla="*/ 29 w 41"/>
                  <a:gd name="T7" fmla="*/ 45 h 47"/>
                  <a:gd name="T8" fmla="*/ 20 w 41"/>
                  <a:gd name="T9" fmla="*/ 47 h 47"/>
                  <a:gd name="T10" fmla="*/ 11 w 41"/>
                  <a:gd name="T11" fmla="*/ 45 h 47"/>
                  <a:gd name="T12" fmla="*/ 5 w 41"/>
                  <a:gd name="T13" fmla="*/ 41 h 47"/>
                  <a:gd name="T14" fmla="*/ 1 w 41"/>
                  <a:gd name="T15" fmla="*/ 33 h 47"/>
                  <a:gd name="T16" fmla="*/ 0 w 41"/>
                  <a:gd name="T17" fmla="*/ 24 h 47"/>
                  <a:gd name="T18" fmla="*/ 1 w 41"/>
                  <a:gd name="T19" fmla="*/ 14 h 47"/>
                  <a:gd name="T20" fmla="*/ 5 w 41"/>
                  <a:gd name="T21" fmla="*/ 6 h 47"/>
                  <a:gd name="T22" fmla="*/ 12 w 41"/>
                  <a:gd name="T23" fmla="*/ 2 h 47"/>
                  <a:gd name="T24" fmla="*/ 21 w 41"/>
                  <a:gd name="T25" fmla="*/ 0 h 47"/>
                  <a:gd name="T26" fmla="*/ 30 w 41"/>
                  <a:gd name="T27" fmla="*/ 1 h 47"/>
                  <a:gd name="T28" fmla="*/ 36 w 41"/>
                  <a:gd name="T29" fmla="*/ 6 h 47"/>
                  <a:gd name="T30" fmla="*/ 39 w 41"/>
                  <a:gd name="T31" fmla="*/ 13 h 47"/>
                  <a:gd name="T32" fmla="*/ 41 w 41"/>
                  <a:gd name="T33" fmla="*/ 23 h 47"/>
                  <a:gd name="T34" fmla="*/ 34 w 41"/>
                  <a:gd name="T35" fmla="*/ 23 h 47"/>
                  <a:gd name="T36" fmla="*/ 34 w 41"/>
                  <a:gd name="T37" fmla="*/ 16 h 47"/>
                  <a:gd name="T38" fmla="*/ 31 w 41"/>
                  <a:gd name="T39" fmla="*/ 10 h 47"/>
                  <a:gd name="T40" fmla="*/ 27 w 41"/>
                  <a:gd name="T41" fmla="*/ 6 h 47"/>
                  <a:gd name="T42" fmla="*/ 20 w 41"/>
                  <a:gd name="T43" fmla="*/ 5 h 47"/>
                  <a:gd name="T44" fmla="*/ 14 w 41"/>
                  <a:gd name="T45" fmla="*/ 6 h 47"/>
                  <a:gd name="T46" fmla="*/ 9 w 41"/>
                  <a:gd name="T47" fmla="*/ 10 h 47"/>
                  <a:gd name="T48" fmla="*/ 7 w 41"/>
                  <a:gd name="T49" fmla="*/ 16 h 47"/>
                  <a:gd name="T50" fmla="*/ 6 w 41"/>
                  <a:gd name="T51" fmla="*/ 23 h 47"/>
                  <a:gd name="T52" fmla="*/ 7 w 41"/>
                  <a:gd name="T53" fmla="*/ 30 h 47"/>
                  <a:gd name="T54" fmla="*/ 9 w 41"/>
                  <a:gd name="T55" fmla="*/ 36 h 47"/>
                  <a:gd name="T56" fmla="*/ 13 w 41"/>
                  <a:gd name="T57" fmla="*/ 40 h 47"/>
                  <a:gd name="T58" fmla="*/ 20 w 41"/>
                  <a:gd name="T59" fmla="*/ 41 h 47"/>
                  <a:gd name="T60" fmla="*/ 27 w 41"/>
                  <a:gd name="T61" fmla="*/ 40 h 47"/>
                  <a:gd name="T62" fmla="*/ 31 w 41"/>
                  <a:gd name="T63" fmla="*/ 36 h 47"/>
                  <a:gd name="T64" fmla="*/ 34 w 41"/>
                  <a:gd name="T65" fmla="*/ 30 h 47"/>
                  <a:gd name="T66" fmla="*/ 34 w 41"/>
                  <a:gd name="T6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6"/>
                      <a:pt x="40" y="30"/>
                      <a:pt x="39" y="33"/>
                    </a:cubicBezTo>
                    <a:cubicBezTo>
                      <a:pt x="38" y="36"/>
                      <a:pt x="37" y="38"/>
                      <a:pt x="35" y="40"/>
                    </a:cubicBezTo>
                    <a:cubicBezTo>
                      <a:pt x="34" y="42"/>
                      <a:pt x="32" y="44"/>
                      <a:pt x="29" y="45"/>
                    </a:cubicBezTo>
                    <a:cubicBezTo>
                      <a:pt x="26" y="46"/>
                      <a:pt x="23" y="47"/>
                      <a:pt x="20" y="47"/>
                    </a:cubicBezTo>
                    <a:cubicBezTo>
                      <a:pt x="16" y="47"/>
                      <a:pt x="13" y="46"/>
                      <a:pt x="11" y="45"/>
                    </a:cubicBezTo>
                    <a:cubicBezTo>
                      <a:pt x="8" y="44"/>
                      <a:pt x="6" y="43"/>
                      <a:pt x="5" y="41"/>
                    </a:cubicBezTo>
                    <a:cubicBezTo>
                      <a:pt x="3" y="39"/>
                      <a:pt x="2" y="36"/>
                      <a:pt x="1" y="33"/>
                    </a:cubicBezTo>
                    <a:cubicBezTo>
                      <a:pt x="0" y="31"/>
                      <a:pt x="0" y="27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3" y="8"/>
                      <a:pt x="5" y="6"/>
                    </a:cubicBezTo>
                    <a:cubicBezTo>
                      <a:pt x="7" y="4"/>
                      <a:pt x="9" y="3"/>
                      <a:pt x="12" y="2"/>
                    </a:cubicBezTo>
                    <a:cubicBezTo>
                      <a:pt x="14" y="0"/>
                      <a:pt x="17" y="0"/>
                      <a:pt x="21" y="0"/>
                    </a:cubicBezTo>
                    <a:cubicBezTo>
                      <a:pt x="24" y="0"/>
                      <a:pt x="27" y="0"/>
                      <a:pt x="30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7" y="8"/>
                      <a:pt x="39" y="10"/>
                      <a:pt x="39" y="13"/>
                    </a:cubicBezTo>
                    <a:cubicBezTo>
                      <a:pt x="40" y="16"/>
                      <a:pt x="41" y="19"/>
                      <a:pt x="41" y="23"/>
                    </a:cubicBezTo>
                    <a:close/>
                    <a:moveTo>
                      <a:pt x="34" y="23"/>
                    </a:moveTo>
                    <a:cubicBezTo>
                      <a:pt x="34" y="21"/>
                      <a:pt x="34" y="18"/>
                      <a:pt x="34" y="16"/>
                    </a:cubicBezTo>
                    <a:cubicBezTo>
                      <a:pt x="33" y="14"/>
                      <a:pt x="32" y="12"/>
                      <a:pt x="31" y="10"/>
                    </a:cubicBezTo>
                    <a:cubicBezTo>
                      <a:pt x="30" y="9"/>
                      <a:pt x="29" y="7"/>
                      <a:pt x="27" y="6"/>
                    </a:cubicBezTo>
                    <a:cubicBezTo>
                      <a:pt x="25" y="5"/>
                      <a:pt x="23" y="5"/>
                      <a:pt x="20" y="5"/>
                    </a:cubicBezTo>
                    <a:cubicBezTo>
                      <a:pt x="18" y="5"/>
                      <a:pt x="16" y="6"/>
                      <a:pt x="14" y="6"/>
                    </a:cubicBezTo>
                    <a:cubicBezTo>
                      <a:pt x="12" y="7"/>
                      <a:pt x="11" y="9"/>
                      <a:pt x="9" y="10"/>
                    </a:cubicBezTo>
                    <a:cubicBezTo>
                      <a:pt x="8" y="12"/>
                      <a:pt x="8" y="14"/>
                      <a:pt x="7" y="16"/>
                    </a:cubicBezTo>
                    <a:cubicBezTo>
                      <a:pt x="7" y="18"/>
                      <a:pt x="6" y="21"/>
                      <a:pt x="6" y="23"/>
                    </a:cubicBezTo>
                    <a:cubicBezTo>
                      <a:pt x="6" y="26"/>
                      <a:pt x="7" y="28"/>
                      <a:pt x="7" y="30"/>
                    </a:cubicBezTo>
                    <a:cubicBezTo>
                      <a:pt x="7" y="33"/>
                      <a:pt x="8" y="35"/>
                      <a:pt x="9" y="36"/>
                    </a:cubicBezTo>
                    <a:cubicBezTo>
                      <a:pt x="10" y="38"/>
                      <a:pt x="12" y="39"/>
                      <a:pt x="13" y="40"/>
                    </a:cubicBezTo>
                    <a:cubicBezTo>
                      <a:pt x="15" y="41"/>
                      <a:pt x="17" y="41"/>
                      <a:pt x="20" y="41"/>
                    </a:cubicBezTo>
                    <a:cubicBezTo>
                      <a:pt x="23" y="41"/>
                      <a:pt x="25" y="41"/>
                      <a:pt x="27" y="40"/>
                    </a:cubicBezTo>
                    <a:cubicBezTo>
                      <a:pt x="29" y="39"/>
                      <a:pt x="30" y="38"/>
                      <a:pt x="31" y="36"/>
                    </a:cubicBezTo>
                    <a:cubicBezTo>
                      <a:pt x="32" y="34"/>
                      <a:pt x="33" y="32"/>
                      <a:pt x="34" y="30"/>
                    </a:cubicBezTo>
                    <a:cubicBezTo>
                      <a:pt x="34" y="28"/>
                      <a:pt x="34" y="26"/>
                      <a:pt x="34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26" name="Freeform 648">
                <a:extLst>
                  <a:ext uri="{FF2B5EF4-FFF2-40B4-BE49-F238E27FC236}">
                    <a16:creationId xmlns:a16="http://schemas.microsoft.com/office/drawing/2014/main" id="{68FFDB45-67A9-4136-A82A-2845694546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3" y="3096"/>
                <a:ext cx="29" cy="35"/>
              </a:xfrm>
              <a:custGeom>
                <a:avLst/>
                <a:gdLst>
                  <a:gd name="T0" fmla="*/ 38 w 39"/>
                  <a:gd name="T1" fmla="*/ 44 h 46"/>
                  <a:gd name="T2" fmla="*/ 39 w 39"/>
                  <a:gd name="T3" fmla="*/ 45 h 46"/>
                  <a:gd name="T4" fmla="*/ 38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2 w 39"/>
                  <a:gd name="T17" fmla="*/ 45 h 46"/>
                  <a:gd name="T18" fmla="*/ 28 w 39"/>
                  <a:gd name="T19" fmla="*/ 34 h 46"/>
                  <a:gd name="T20" fmla="*/ 9 w 39"/>
                  <a:gd name="T21" fmla="*/ 34 h 46"/>
                  <a:gd name="T22" fmla="*/ 6 w 39"/>
                  <a:gd name="T23" fmla="*/ 45 h 46"/>
                  <a:gd name="T24" fmla="*/ 5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2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2 h 46"/>
                  <a:gd name="T42" fmla="*/ 16 w 39"/>
                  <a:gd name="T43" fmla="*/ 1 h 46"/>
                  <a:gd name="T44" fmla="*/ 16 w 39"/>
                  <a:gd name="T45" fmla="*/ 1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1 h 46"/>
                  <a:gd name="T54" fmla="*/ 23 w 39"/>
                  <a:gd name="T55" fmla="*/ 1 h 46"/>
                  <a:gd name="T56" fmla="*/ 23 w 39"/>
                  <a:gd name="T57" fmla="*/ 2 h 46"/>
                  <a:gd name="T58" fmla="*/ 38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8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2" y="46"/>
                      <a:pt x="32" y="45"/>
                      <a:pt x="32" y="4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2" y="0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lnTo>
                      <a:pt x="38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27" name="Freeform 649">
                <a:extLst>
                  <a:ext uri="{FF2B5EF4-FFF2-40B4-BE49-F238E27FC236}">
                    <a16:creationId xmlns:a16="http://schemas.microsoft.com/office/drawing/2014/main" id="{726EF366-0DCD-4350-B4D4-450999F79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" y="3097"/>
                <a:ext cx="26" cy="34"/>
              </a:xfrm>
              <a:custGeom>
                <a:avLst/>
                <a:gdLst>
                  <a:gd name="T0" fmla="*/ 34 w 34"/>
                  <a:gd name="T1" fmla="*/ 2 h 45"/>
                  <a:gd name="T2" fmla="*/ 34 w 34"/>
                  <a:gd name="T3" fmla="*/ 3 h 45"/>
                  <a:gd name="T4" fmla="*/ 34 w 34"/>
                  <a:gd name="T5" fmla="*/ 4 h 45"/>
                  <a:gd name="T6" fmla="*/ 33 w 34"/>
                  <a:gd name="T7" fmla="*/ 5 h 45"/>
                  <a:gd name="T8" fmla="*/ 33 w 34"/>
                  <a:gd name="T9" fmla="*/ 5 h 45"/>
                  <a:gd name="T10" fmla="*/ 20 w 34"/>
                  <a:gd name="T11" fmla="*/ 5 h 45"/>
                  <a:gd name="T12" fmla="*/ 20 w 34"/>
                  <a:gd name="T13" fmla="*/ 44 h 45"/>
                  <a:gd name="T14" fmla="*/ 20 w 34"/>
                  <a:gd name="T15" fmla="*/ 45 h 45"/>
                  <a:gd name="T16" fmla="*/ 19 w 34"/>
                  <a:gd name="T17" fmla="*/ 45 h 45"/>
                  <a:gd name="T18" fmla="*/ 18 w 34"/>
                  <a:gd name="T19" fmla="*/ 45 h 45"/>
                  <a:gd name="T20" fmla="*/ 17 w 34"/>
                  <a:gd name="T21" fmla="*/ 45 h 45"/>
                  <a:gd name="T22" fmla="*/ 15 w 34"/>
                  <a:gd name="T23" fmla="*/ 45 h 45"/>
                  <a:gd name="T24" fmla="*/ 15 w 34"/>
                  <a:gd name="T25" fmla="*/ 45 h 45"/>
                  <a:gd name="T26" fmla="*/ 14 w 34"/>
                  <a:gd name="T27" fmla="*/ 45 h 45"/>
                  <a:gd name="T28" fmla="*/ 14 w 34"/>
                  <a:gd name="T29" fmla="*/ 44 h 45"/>
                  <a:gd name="T30" fmla="*/ 14 w 34"/>
                  <a:gd name="T31" fmla="*/ 5 h 45"/>
                  <a:gd name="T32" fmla="*/ 1 w 34"/>
                  <a:gd name="T33" fmla="*/ 5 h 45"/>
                  <a:gd name="T34" fmla="*/ 1 w 34"/>
                  <a:gd name="T35" fmla="*/ 5 h 45"/>
                  <a:gd name="T36" fmla="*/ 0 w 34"/>
                  <a:gd name="T37" fmla="*/ 4 h 45"/>
                  <a:gd name="T38" fmla="*/ 0 w 34"/>
                  <a:gd name="T39" fmla="*/ 3 h 45"/>
                  <a:gd name="T40" fmla="*/ 0 w 34"/>
                  <a:gd name="T41" fmla="*/ 2 h 45"/>
                  <a:gd name="T42" fmla="*/ 0 w 34"/>
                  <a:gd name="T43" fmla="*/ 1 h 45"/>
                  <a:gd name="T44" fmla="*/ 0 w 34"/>
                  <a:gd name="T45" fmla="*/ 0 h 45"/>
                  <a:gd name="T46" fmla="*/ 1 w 34"/>
                  <a:gd name="T47" fmla="*/ 0 h 45"/>
                  <a:gd name="T48" fmla="*/ 1 w 34"/>
                  <a:gd name="T49" fmla="*/ 0 h 45"/>
                  <a:gd name="T50" fmla="*/ 33 w 34"/>
                  <a:gd name="T51" fmla="*/ 0 h 45"/>
                  <a:gd name="T52" fmla="*/ 33 w 34"/>
                  <a:gd name="T53" fmla="*/ 0 h 45"/>
                  <a:gd name="T54" fmla="*/ 34 w 34"/>
                  <a:gd name="T55" fmla="*/ 0 h 45"/>
                  <a:gd name="T56" fmla="*/ 34 w 34"/>
                  <a:gd name="T57" fmla="*/ 1 h 45"/>
                  <a:gd name="T58" fmla="*/ 34 w 34"/>
                  <a:gd name="T5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5">
                    <a:moveTo>
                      <a:pt x="34" y="2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20" y="45"/>
                    </a:cubicBezTo>
                    <a:cubicBezTo>
                      <a:pt x="20" y="45"/>
                      <a:pt x="20" y="45"/>
                      <a:pt x="19" y="45"/>
                    </a:cubicBezTo>
                    <a:cubicBezTo>
                      <a:pt x="19" y="45"/>
                      <a:pt x="19" y="45"/>
                      <a:pt x="18" y="45"/>
                    </a:cubicBezTo>
                    <a:cubicBezTo>
                      <a:pt x="18" y="45"/>
                      <a:pt x="17" y="45"/>
                      <a:pt x="17" y="45"/>
                    </a:cubicBezTo>
                    <a:cubicBezTo>
                      <a:pt x="16" y="45"/>
                      <a:pt x="16" y="45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28" name="Freeform 650">
                <a:extLst>
                  <a:ext uri="{FF2B5EF4-FFF2-40B4-BE49-F238E27FC236}">
                    <a16:creationId xmlns:a16="http://schemas.microsoft.com/office/drawing/2014/main" id="{C4F8562C-538C-482A-BC82-DEA7E92B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" y="3096"/>
                <a:ext cx="5" cy="35"/>
              </a:xfrm>
              <a:custGeom>
                <a:avLst/>
                <a:gdLst>
                  <a:gd name="T0" fmla="*/ 6 w 6"/>
                  <a:gd name="T1" fmla="*/ 45 h 46"/>
                  <a:gd name="T2" fmla="*/ 5 w 6"/>
                  <a:gd name="T3" fmla="*/ 46 h 46"/>
                  <a:gd name="T4" fmla="*/ 5 w 6"/>
                  <a:gd name="T5" fmla="*/ 46 h 46"/>
                  <a:gd name="T6" fmla="*/ 4 w 6"/>
                  <a:gd name="T7" fmla="*/ 46 h 46"/>
                  <a:gd name="T8" fmla="*/ 3 w 6"/>
                  <a:gd name="T9" fmla="*/ 46 h 46"/>
                  <a:gd name="T10" fmla="*/ 1 w 6"/>
                  <a:gd name="T11" fmla="*/ 46 h 46"/>
                  <a:gd name="T12" fmla="*/ 0 w 6"/>
                  <a:gd name="T13" fmla="*/ 46 h 46"/>
                  <a:gd name="T14" fmla="*/ 0 w 6"/>
                  <a:gd name="T15" fmla="*/ 46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0 w 6"/>
                  <a:gd name="T23" fmla="*/ 1 h 46"/>
                  <a:gd name="T24" fmla="*/ 1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1 h 46"/>
                  <a:gd name="T32" fmla="*/ 5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29" name="Freeform 651">
                <a:extLst>
                  <a:ext uri="{FF2B5EF4-FFF2-40B4-BE49-F238E27FC236}">
                    <a16:creationId xmlns:a16="http://schemas.microsoft.com/office/drawing/2014/main" id="{F40B7CD6-010B-4D23-BEB3-CE0AA6E14F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0" y="3096"/>
                <a:ext cx="29" cy="35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2 h 46"/>
                  <a:gd name="T42" fmla="*/ 16 w 39"/>
                  <a:gd name="T43" fmla="*/ 1 h 46"/>
                  <a:gd name="T44" fmla="*/ 16 w 39"/>
                  <a:gd name="T45" fmla="*/ 1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1 h 46"/>
                  <a:gd name="T54" fmla="*/ 23 w 39"/>
                  <a:gd name="T55" fmla="*/ 1 h 46"/>
                  <a:gd name="T56" fmla="*/ 23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30" name="Freeform 652">
                <a:extLst>
                  <a:ext uri="{FF2B5EF4-FFF2-40B4-BE49-F238E27FC236}">
                    <a16:creationId xmlns:a16="http://schemas.microsoft.com/office/drawing/2014/main" id="{5CF47A81-C447-45C2-A7CF-B3C35DB1B1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2" y="3186"/>
                <a:ext cx="22" cy="35"/>
              </a:xfrm>
              <a:custGeom>
                <a:avLst/>
                <a:gdLst>
                  <a:gd name="T0" fmla="*/ 30 w 30"/>
                  <a:gd name="T1" fmla="*/ 33 h 46"/>
                  <a:gd name="T2" fmla="*/ 29 w 30"/>
                  <a:gd name="T3" fmla="*/ 37 h 46"/>
                  <a:gd name="T4" fmla="*/ 28 w 30"/>
                  <a:gd name="T5" fmla="*/ 40 h 46"/>
                  <a:gd name="T6" fmla="*/ 25 w 30"/>
                  <a:gd name="T7" fmla="*/ 43 h 46"/>
                  <a:gd name="T8" fmla="*/ 22 w 30"/>
                  <a:gd name="T9" fmla="*/ 44 h 46"/>
                  <a:gd name="T10" fmla="*/ 18 w 30"/>
                  <a:gd name="T11" fmla="*/ 46 h 46"/>
                  <a:gd name="T12" fmla="*/ 14 w 30"/>
                  <a:gd name="T13" fmla="*/ 46 h 46"/>
                  <a:gd name="T14" fmla="*/ 2 w 30"/>
                  <a:gd name="T15" fmla="*/ 46 h 46"/>
                  <a:gd name="T16" fmla="*/ 0 w 30"/>
                  <a:gd name="T17" fmla="*/ 45 h 46"/>
                  <a:gd name="T18" fmla="*/ 0 w 30"/>
                  <a:gd name="T19" fmla="*/ 43 h 46"/>
                  <a:gd name="T20" fmla="*/ 0 w 30"/>
                  <a:gd name="T21" fmla="*/ 3 h 46"/>
                  <a:gd name="T22" fmla="*/ 0 w 30"/>
                  <a:gd name="T23" fmla="*/ 1 h 46"/>
                  <a:gd name="T24" fmla="*/ 2 w 30"/>
                  <a:gd name="T25" fmla="*/ 0 h 46"/>
                  <a:gd name="T26" fmla="*/ 12 w 30"/>
                  <a:gd name="T27" fmla="*/ 0 h 46"/>
                  <a:gd name="T28" fmla="*/ 19 w 30"/>
                  <a:gd name="T29" fmla="*/ 1 h 46"/>
                  <a:gd name="T30" fmla="*/ 23 w 30"/>
                  <a:gd name="T31" fmla="*/ 3 h 46"/>
                  <a:gd name="T32" fmla="*/ 26 w 30"/>
                  <a:gd name="T33" fmla="*/ 7 h 46"/>
                  <a:gd name="T34" fmla="*/ 27 w 30"/>
                  <a:gd name="T35" fmla="*/ 12 h 46"/>
                  <a:gd name="T36" fmla="*/ 26 w 30"/>
                  <a:gd name="T37" fmla="*/ 15 h 46"/>
                  <a:gd name="T38" fmla="*/ 25 w 30"/>
                  <a:gd name="T39" fmla="*/ 18 h 46"/>
                  <a:gd name="T40" fmla="*/ 23 w 30"/>
                  <a:gd name="T41" fmla="*/ 20 h 46"/>
                  <a:gd name="T42" fmla="*/ 21 w 30"/>
                  <a:gd name="T43" fmla="*/ 22 h 46"/>
                  <a:gd name="T44" fmla="*/ 24 w 30"/>
                  <a:gd name="T45" fmla="*/ 23 h 46"/>
                  <a:gd name="T46" fmla="*/ 27 w 30"/>
                  <a:gd name="T47" fmla="*/ 25 h 46"/>
                  <a:gd name="T48" fmla="*/ 29 w 30"/>
                  <a:gd name="T49" fmla="*/ 29 h 46"/>
                  <a:gd name="T50" fmla="*/ 30 w 30"/>
                  <a:gd name="T51" fmla="*/ 33 h 46"/>
                  <a:gd name="T52" fmla="*/ 21 w 30"/>
                  <a:gd name="T53" fmla="*/ 12 h 46"/>
                  <a:gd name="T54" fmla="*/ 20 w 30"/>
                  <a:gd name="T55" fmla="*/ 9 h 46"/>
                  <a:gd name="T56" fmla="*/ 19 w 30"/>
                  <a:gd name="T57" fmla="*/ 7 h 46"/>
                  <a:gd name="T58" fmla="*/ 16 w 30"/>
                  <a:gd name="T59" fmla="*/ 6 h 46"/>
                  <a:gd name="T60" fmla="*/ 12 w 30"/>
                  <a:gd name="T61" fmla="*/ 5 h 46"/>
                  <a:gd name="T62" fmla="*/ 6 w 30"/>
                  <a:gd name="T63" fmla="*/ 5 h 46"/>
                  <a:gd name="T64" fmla="*/ 6 w 30"/>
                  <a:gd name="T65" fmla="*/ 20 h 46"/>
                  <a:gd name="T66" fmla="*/ 13 w 30"/>
                  <a:gd name="T67" fmla="*/ 20 h 46"/>
                  <a:gd name="T68" fmla="*/ 16 w 30"/>
                  <a:gd name="T69" fmla="*/ 19 h 46"/>
                  <a:gd name="T70" fmla="*/ 19 w 30"/>
                  <a:gd name="T71" fmla="*/ 18 h 46"/>
                  <a:gd name="T72" fmla="*/ 20 w 30"/>
                  <a:gd name="T73" fmla="*/ 15 h 46"/>
                  <a:gd name="T74" fmla="*/ 21 w 30"/>
                  <a:gd name="T75" fmla="*/ 12 h 46"/>
                  <a:gd name="T76" fmla="*/ 23 w 30"/>
                  <a:gd name="T77" fmla="*/ 33 h 46"/>
                  <a:gd name="T78" fmla="*/ 23 w 30"/>
                  <a:gd name="T79" fmla="*/ 30 h 46"/>
                  <a:gd name="T80" fmla="*/ 21 w 30"/>
                  <a:gd name="T81" fmla="*/ 27 h 46"/>
                  <a:gd name="T82" fmla="*/ 18 w 30"/>
                  <a:gd name="T83" fmla="*/ 25 h 46"/>
                  <a:gd name="T84" fmla="*/ 13 w 30"/>
                  <a:gd name="T85" fmla="*/ 25 h 46"/>
                  <a:gd name="T86" fmla="*/ 6 w 30"/>
                  <a:gd name="T87" fmla="*/ 25 h 46"/>
                  <a:gd name="T88" fmla="*/ 6 w 30"/>
                  <a:gd name="T89" fmla="*/ 41 h 46"/>
                  <a:gd name="T90" fmla="*/ 15 w 30"/>
                  <a:gd name="T91" fmla="*/ 41 h 46"/>
                  <a:gd name="T92" fmla="*/ 18 w 30"/>
                  <a:gd name="T93" fmla="*/ 40 h 46"/>
                  <a:gd name="T94" fmla="*/ 21 w 30"/>
                  <a:gd name="T95" fmla="*/ 39 h 46"/>
                  <a:gd name="T96" fmla="*/ 23 w 30"/>
                  <a:gd name="T97" fmla="*/ 37 h 46"/>
                  <a:gd name="T98" fmla="*/ 23 w 30"/>
                  <a:gd name="T9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46">
                    <a:moveTo>
                      <a:pt x="30" y="33"/>
                    </a:moveTo>
                    <a:cubicBezTo>
                      <a:pt x="30" y="34"/>
                      <a:pt x="30" y="36"/>
                      <a:pt x="29" y="37"/>
                    </a:cubicBezTo>
                    <a:cubicBezTo>
                      <a:pt x="29" y="38"/>
                      <a:pt x="28" y="39"/>
                      <a:pt x="28" y="40"/>
                    </a:cubicBezTo>
                    <a:cubicBezTo>
                      <a:pt x="27" y="41"/>
                      <a:pt x="26" y="42"/>
                      <a:pt x="25" y="43"/>
                    </a:cubicBezTo>
                    <a:cubicBezTo>
                      <a:pt x="24" y="43"/>
                      <a:pt x="23" y="44"/>
                      <a:pt x="22" y="44"/>
                    </a:cubicBezTo>
                    <a:cubicBezTo>
                      <a:pt x="21" y="45"/>
                      <a:pt x="20" y="45"/>
                      <a:pt x="18" y="46"/>
                    </a:cubicBezTo>
                    <a:cubicBezTo>
                      <a:pt x="17" y="46"/>
                      <a:pt x="16" y="46"/>
                      <a:pt x="1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1"/>
                      <a:pt x="19" y="1"/>
                    </a:cubicBezTo>
                    <a:cubicBezTo>
                      <a:pt x="21" y="2"/>
                      <a:pt x="22" y="2"/>
                      <a:pt x="23" y="3"/>
                    </a:cubicBezTo>
                    <a:cubicBezTo>
                      <a:pt x="25" y="4"/>
                      <a:pt x="25" y="6"/>
                      <a:pt x="26" y="7"/>
                    </a:cubicBezTo>
                    <a:cubicBezTo>
                      <a:pt x="27" y="8"/>
                      <a:pt x="27" y="10"/>
                      <a:pt x="27" y="12"/>
                    </a:cubicBezTo>
                    <a:cubicBezTo>
                      <a:pt x="27" y="13"/>
                      <a:pt x="27" y="14"/>
                      <a:pt x="26" y="15"/>
                    </a:cubicBezTo>
                    <a:cubicBezTo>
                      <a:pt x="26" y="16"/>
                      <a:pt x="26" y="17"/>
                      <a:pt x="25" y="18"/>
                    </a:cubicBezTo>
                    <a:cubicBezTo>
                      <a:pt x="25" y="19"/>
                      <a:pt x="24" y="19"/>
                      <a:pt x="23" y="20"/>
                    </a:cubicBezTo>
                    <a:cubicBezTo>
                      <a:pt x="23" y="21"/>
                      <a:pt x="22" y="21"/>
                      <a:pt x="21" y="22"/>
                    </a:cubicBezTo>
                    <a:cubicBezTo>
                      <a:pt x="22" y="22"/>
                      <a:pt x="23" y="22"/>
                      <a:pt x="24" y="23"/>
                    </a:cubicBezTo>
                    <a:cubicBezTo>
                      <a:pt x="25" y="23"/>
                      <a:pt x="26" y="24"/>
                      <a:pt x="27" y="25"/>
                    </a:cubicBezTo>
                    <a:cubicBezTo>
                      <a:pt x="28" y="26"/>
                      <a:pt x="29" y="27"/>
                      <a:pt x="29" y="29"/>
                    </a:cubicBezTo>
                    <a:cubicBezTo>
                      <a:pt x="30" y="30"/>
                      <a:pt x="30" y="31"/>
                      <a:pt x="30" y="33"/>
                    </a:cubicBezTo>
                    <a:close/>
                    <a:moveTo>
                      <a:pt x="21" y="12"/>
                    </a:moveTo>
                    <a:cubicBezTo>
                      <a:pt x="21" y="11"/>
                      <a:pt x="21" y="10"/>
                      <a:pt x="20" y="9"/>
                    </a:cubicBezTo>
                    <a:cubicBezTo>
                      <a:pt x="20" y="9"/>
                      <a:pt x="19" y="8"/>
                      <a:pt x="19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4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0"/>
                      <a:pt x="15" y="20"/>
                      <a:pt x="16" y="19"/>
                    </a:cubicBezTo>
                    <a:cubicBezTo>
                      <a:pt x="17" y="19"/>
                      <a:pt x="18" y="18"/>
                      <a:pt x="19" y="18"/>
                    </a:cubicBezTo>
                    <a:cubicBezTo>
                      <a:pt x="19" y="17"/>
                      <a:pt x="20" y="16"/>
                      <a:pt x="20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  <a:moveTo>
                      <a:pt x="23" y="33"/>
                    </a:moveTo>
                    <a:cubicBezTo>
                      <a:pt x="23" y="32"/>
                      <a:pt x="23" y="31"/>
                      <a:pt x="23" y="30"/>
                    </a:cubicBezTo>
                    <a:cubicBezTo>
                      <a:pt x="22" y="29"/>
                      <a:pt x="22" y="28"/>
                      <a:pt x="21" y="27"/>
                    </a:cubicBezTo>
                    <a:cubicBezTo>
                      <a:pt x="20" y="26"/>
                      <a:pt x="19" y="26"/>
                      <a:pt x="18" y="25"/>
                    </a:cubicBezTo>
                    <a:cubicBezTo>
                      <a:pt x="16" y="25"/>
                      <a:pt x="15" y="25"/>
                      <a:pt x="13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1"/>
                      <a:pt x="17" y="41"/>
                      <a:pt x="18" y="40"/>
                    </a:cubicBezTo>
                    <a:cubicBezTo>
                      <a:pt x="19" y="40"/>
                      <a:pt x="20" y="40"/>
                      <a:pt x="21" y="39"/>
                    </a:cubicBezTo>
                    <a:cubicBezTo>
                      <a:pt x="22" y="38"/>
                      <a:pt x="22" y="37"/>
                      <a:pt x="23" y="37"/>
                    </a:cubicBezTo>
                    <a:cubicBezTo>
                      <a:pt x="23" y="36"/>
                      <a:pt x="23" y="34"/>
                      <a:pt x="23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31" name="Freeform 653">
                <a:extLst>
                  <a:ext uri="{FF2B5EF4-FFF2-40B4-BE49-F238E27FC236}">
                    <a16:creationId xmlns:a16="http://schemas.microsoft.com/office/drawing/2014/main" id="{993DB1CE-C707-40AA-8D97-C484B0A5D5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59" y="3186"/>
                <a:ext cx="31" cy="36"/>
              </a:xfrm>
              <a:custGeom>
                <a:avLst/>
                <a:gdLst>
                  <a:gd name="T0" fmla="*/ 41 w 41"/>
                  <a:gd name="T1" fmla="*/ 23 h 47"/>
                  <a:gd name="T2" fmla="*/ 40 w 41"/>
                  <a:gd name="T3" fmla="*/ 33 h 47"/>
                  <a:gd name="T4" fmla="*/ 36 w 41"/>
                  <a:gd name="T5" fmla="*/ 40 h 47"/>
                  <a:gd name="T6" fmla="*/ 29 w 41"/>
                  <a:gd name="T7" fmla="*/ 45 h 47"/>
                  <a:gd name="T8" fmla="*/ 20 w 41"/>
                  <a:gd name="T9" fmla="*/ 47 h 47"/>
                  <a:gd name="T10" fmla="*/ 11 w 41"/>
                  <a:gd name="T11" fmla="*/ 45 h 47"/>
                  <a:gd name="T12" fmla="*/ 5 w 41"/>
                  <a:gd name="T13" fmla="*/ 41 h 47"/>
                  <a:gd name="T14" fmla="*/ 2 w 41"/>
                  <a:gd name="T15" fmla="*/ 33 h 47"/>
                  <a:gd name="T16" fmla="*/ 0 w 41"/>
                  <a:gd name="T17" fmla="*/ 23 h 47"/>
                  <a:gd name="T18" fmla="*/ 2 w 41"/>
                  <a:gd name="T19" fmla="*/ 14 h 47"/>
                  <a:gd name="T20" fmla="*/ 6 w 41"/>
                  <a:gd name="T21" fmla="*/ 6 h 47"/>
                  <a:gd name="T22" fmla="*/ 12 w 41"/>
                  <a:gd name="T23" fmla="*/ 1 h 47"/>
                  <a:gd name="T24" fmla="*/ 21 w 41"/>
                  <a:gd name="T25" fmla="*/ 0 h 47"/>
                  <a:gd name="T26" fmla="*/ 30 w 41"/>
                  <a:gd name="T27" fmla="*/ 1 h 47"/>
                  <a:gd name="T28" fmla="*/ 36 w 41"/>
                  <a:gd name="T29" fmla="*/ 6 h 47"/>
                  <a:gd name="T30" fmla="*/ 40 w 41"/>
                  <a:gd name="T31" fmla="*/ 13 h 47"/>
                  <a:gd name="T32" fmla="*/ 41 w 41"/>
                  <a:gd name="T33" fmla="*/ 23 h 47"/>
                  <a:gd name="T34" fmla="*/ 35 w 41"/>
                  <a:gd name="T35" fmla="*/ 23 h 47"/>
                  <a:gd name="T36" fmla="*/ 34 w 41"/>
                  <a:gd name="T37" fmla="*/ 16 h 47"/>
                  <a:gd name="T38" fmla="*/ 32 w 41"/>
                  <a:gd name="T39" fmla="*/ 10 h 47"/>
                  <a:gd name="T40" fmla="*/ 27 w 41"/>
                  <a:gd name="T41" fmla="*/ 6 h 47"/>
                  <a:gd name="T42" fmla="*/ 21 w 41"/>
                  <a:gd name="T43" fmla="*/ 5 h 47"/>
                  <a:gd name="T44" fmla="*/ 14 w 41"/>
                  <a:gd name="T45" fmla="*/ 6 h 47"/>
                  <a:gd name="T46" fmla="*/ 10 w 41"/>
                  <a:gd name="T47" fmla="*/ 10 h 47"/>
                  <a:gd name="T48" fmla="*/ 7 w 41"/>
                  <a:gd name="T49" fmla="*/ 16 h 47"/>
                  <a:gd name="T50" fmla="*/ 7 w 41"/>
                  <a:gd name="T51" fmla="*/ 23 h 47"/>
                  <a:gd name="T52" fmla="*/ 7 w 41"/>
                  <a:gd name="T53" fmla="*/ 30 h 47"/>
                  <a:gd name="T54" fmla="*/ 10 w 41"/>
                  <a:gd name="T55" fmla="*/ 36 h 47"/>
                  <a:gd name="T56" fmla="*/ 14 w 41"/>
                  <a:gd name="T57" fmla="*/ 40 h 47"/>
                  <a:gd name="T58" fmla="*/ 21 w 41"/>
                  <a:gd name="T59" fmla="*/ 41 h 47"/>
                  <a:gd name="T60" fmla="*/ 27 w 41"/>
                  <a:gd name="T61" fmla="*/ 40 h 47"/>
                  <a:gd name="T62" fmla="*/ 32 w 41"/>
                  <a:gd name="T63" fmla="*/ 36 h 47"/>
                  <a:gd name="T64" fmla="*/ 34 w 41"/>
                  <a:gd name="T65" fmla="*/ 30 h 47"/>
                  <a:gd name="T66" fmla="*/ 35 w 41"/>
                  <a:gd name="T6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6"/>
                      <a:pt x="41" y="30"/>
                      <a:pt x="40" y="33"/>
                    </a:cubicBezTo>
                    <a:cubicBezTo>
                      <a:pt x="39" y="36"/>
                      <a:pt x="38" y="38"/>
                      <a:pt x="36" y="40"/>
                    </a:cubicBezTo>
                    <a:cubicBezTo>
                      <a:pt x="34" y="42"/>
                      <a:pt x="32" y="44"/>
                      <a:pt x="29" y="45"/>
                    </a:cubicBezTo>
                    <a:cubicBezTo>
                      <a:pt x="27" y="46"/>
                      <a:pt x="24" y="47"/>
                      <a:pt x="20" y="47"/>
                    </a:cubicBezTo>
                    <a:cubicBezTo>
                      <a:pt x="17" y="47"/>
                      <a:pt x="14" y="46"/>
                      <a:pt x="11" y="45"/>
                    </a:cubicBezTo>
                    <a:cubicBezTo>
                      <a:pt x="9" y="44"/>
                      <a:pt x="7" y="43"/>
                      <a:pt x="5" y="41"/>
                    </a:cubicBezTo>
                    <a:cubicBezTo>
                      <a:pt x="4" y="39"/>
                      <a:pt x="2" y="36"/>
                      <a:pt x="2" y="33"/>
                    </a:cubicBezTo>
                    <a:cubicBezTo>
                      <a:pt x="1" y="30"/>
                      <a:pt x="0" y="27"/>
                      <a:pt x="0" y="23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4" y="8"/>
                      <a:pt x="6" y="6"/>
                    </a:cubicBezTo>
                    <a:cubicBezTo>
                      <a:pt x="7" y="4"/>
                      <a:pt x="9" y="2"/>
                      <a:pt x="12" y="1"/>
                    </a:cubicBezTo>
                    <a:cubicBezTo>
                      <a:pt x="15" y="0"/>
                      <a:pt x="18" y="0"/>
                      <a:pt x="21" y="0"/>
                    </a:cubicBezTo>
                    <a:cubicBezTo>
                      <a:pt x="25" y="0"/>
                      <a:pt x="27" y="0"/>
                      <a:pt x="30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39" y="10"/>
                      <a:pt x="40" y="13"/>
                    </a:cubicBezTo>
                    <a:cubicBezTo>
                      <a:pt x="41" y="16"/>
                      <a:pt x="41" y="19"/>
                      <a:pt x="41" y="23"/>
                    </a:cubicBezTo>
                    <a:close/>
                    <a:moveTo>
                      <a:pt x="35" y="23"/>
                    </a:moveTo>
                    <a:cubicBezTo>
                      <a:pt x="35" y="20"/>
                      <a:pt x="34" y="18"/>
                      <a:pt x="34" y="16"/>
                    </a:cubicBezTo>
                    <a:cubicBezTo>
                      <a:pt x="34" y="14"/>
                      <a:pt x="33" y="12"/>
                      <a:pt x="32" y="10"/>
                    </a:cubicBezTo>
                    <a:cubicBezTo>
                      <a:pt x="31" y="8"/>
                      <a:pt x="29" y="7"/>
                      <a:pt x="27" y="6"/>
                    </a:cubicBezTo>
                    <a:cubicBezTo>
                      <a:pt x="26" y="5"/>
                      <a:pt x="23" y="5"/>
                      <a:pt x="21" y="5"/>
                    </a:cubicBezTo>
                    <a:cubicBezTo>
                      <a:pt x="18" y="5"/>
                      <a:pt x="16" y="5"/>
                      <a:pt x="14" y="6"/>
                    </a:cubicBezTo>
                    <a:cubicBezTo>
                      <a:pt x="12" y="7"/>
                      <a:pt x="11" y="9"/>
                      <a:pt x="10" y="10"/>
                    </a:cubicBezTo>
                    <a:cubicBezTo>
                      <a:pt x="9" y="12"/>
                      <a:pt x="8" y="14"/>
                      <a:pt x="7" y="16"/>
                    </a:cubicBezTo>
                    <a:cubicBezTo>
                      <a:pt x="7" y="18"/>
                      <a:pt x="7" y="21"/>
                      <a:pt x="7" y="23"/>
                    </a:cubicBezTo>
                    <a:cubicBezTo>
                      <a:pt x="7" y="26"/>
                      <a:pt x="7" y="28"/>
                      <a:pt x="7" y="30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8"/>
                      <a:pt x="12" y="39"/>
                      <a:pt x="14" y="40"/>
                    </a:cubicBezTo>
                    <a:cubicBezTo>
                      <a:pt x="16" y="41"/>
                      <a:pt x="18" y="41"/>
                      <a:pt x="21" y="41"/>
                    </a:cubicBezTo>
                    <a:cubicBezTo>
                      <a:pt x="23" y="41"/>
                      <a:pt x="25" y="41"/>
                      <a:pt x="27" y="40"/>
                    </a:cubicBezTo>
                    <a:cubicBezTo>
                      <a:pt x="29" y="39"/>
                      <a:pt x="30" y="38"/>
                      <a:pt x="32" y="36"/>
                    </a:cubicBezTo>
                    <a:cubicBezTo>
                      <a:pt x="33" y="34"/>
                      <a:pt x="33" y="32"/>
                      <a:pt x="34" y="30"/>
                    </a:cubicBezTo>
                    <a:cubicBezTo>
                      <a:pt x="34" y="28"/>
                      <a:pt x="35" y="25"/>
                      <a:pt x="35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32" name="Freeform 654">
                <a:extLst>
                  <a:ext uri="{FF2B5EF4-FFF2-40B4-BE49-F238E27FC236}">
                    <a16:creationId xmlns:a16="http://schemas.microsoft.com/office/drawing/2014/main" id="{86653D04-CC3E-40BE-A032-2BAD54868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4" y="3186"/>
                <a:ext cx="21" cy="36"/>
              </a:xfrm>
              <a:custGeom>
                <a:avLst/>
                <a:gdLst>
                  <a:gd name="T0" fmla="*/ 28 w 28"/>
                  <a:gd name="T1" fmla="*/ 33 h 47"/>
                  <a:gd name="T2" fmla="*/ 27 w 28"/>
                  <a:gd name="T3" fmla="*/ 39 h 47"/>
                  <a:gd name="T4" fmla="*/ 24 w 28"/>
                  <a:gd name="T5" fmla="*/ 43 h 47"/>
                  <a:gd name="T6" fmla="*/ 19 w 28"/>
                  <a:gd name="T7" fmla="*/ 46 h 47"/>
                  <a:gd name="T8" fmla="*/ 13 w 28"/>
                  <a:gd name="T9" fmla="*/ 47 h 47"/>
                  <a:gd name="T10" fmla="*/ 8 w 28"/>
                  <a:gd name="T11" fmla="*/ 46 h 47"/>
                  <a:gd name="T12" fmla="*/ 5 w 28"/>
                  <a:gd name="T13" fmla="*/ 45 h 47"/>
                  <a:gd name="T14" fmla="*/ 2 w 28"/>
                  <a:gd name="T15" fmla="*/ 44 h 47"/>
                  <a:gd name="T16" fmla="*/ 1 w 28"/>
                  <a:gd name="T17" fmla="*/ 43 h 47"/>
                  <a:gd name="T18" fmla="*/ 0 w 28"/>
                  <a:gd name="T19" fmla="*/ 42 h 47"/>
                  <a:gd name="T20" fmla="*/ 0 w 28"/>
                  <a:gd name="T21" fmla="*/ 40 h 47"/>
                  <a:gd name="T22" fmla="*/ 0 w 28"/>
                  <a:gd name="T23" fmla="*/ 39 h 47"/>
                  <a:gd name="T24" fmla="*/ 0 w 28"/>
                  <a:gd name="T25" fmla="*/ 38 h 47"/>
                  <a:gd name="T26" fmla="*/ 1 w 28"/>
                  <a:gd name="T27" fmla="*/ 38 h 47"/>
                  <a:gd name="T28" fmla="*/ 1 w 28"/>
                  <a:gd name="T29" fmla="*/ 38 h 47"/>
                  <a:gd name="T30" fmla="*/ 3 w 28"/>
                  <a:gd name="T31" fmla="*/ 38 h 47"/>
                  <a:gd name="T32" fmla="*/ 5 w 28"/>
                  <a:gd name="T33" fmla="*/ 39 h 47"/>
                  <a:gd name="T34" fmla="*/ 8 w 28"/>
                  <a:gd name="T35" fmla="*/ 41 h 47"/>
                  <a:gd name="T36" fmla="*/ 13 w 28"/>
                  <a:gd name="T37" fmla="*/ 41 h 47"/>
                  <a:gd name="T38" fmla="*/ 16 w 28"/>
                  <a:gd name="T39" fmla="*/ 41 h 47"/>
                  <a:gd name="T40" fmla="*/ 19 w 28"/>
                  <a:gd name="T41" fmla="*/ 39 h 47"/>
                  <a:gd name="T42" fmla="*/ 21 w 28"/>
                  <a:gd name="T43" fmla="*/ 37 h 47"/>
                  <a:gd name="T44" fmla="*/ 22 w 28"/>
                  <a:gd name="T45" fmla="*/ 34 h 47"/>
                  <a:gd name="T46" fmla="*/ 21 w 28"/>
                  <a:gd name="T47" fmla="*/ 30 h 47"/>
                  <a:gd name="T48" fmla="*/ 19 w 28"/>
                  <a:gd name="T49" fmla="*/ 28 h 47"/>
                  <a:gd name="T50" fmla="*/ 15 w 28"/>
                  <a:gd name="T51" fmla="*/ 26 h 47"/>
                  <a:gd name="T52" fmla="*/ 11 w 28"/>
                  <a:gd name="T53" fmla="*/ 24 h 47"/>
                  <a:gd name="T54" fmla="*/ 8 w 28"/>
                  <a:gd name="T55" fmla="*/ 22 h 47"/>
                  <a:gd name="T56" fmla="*/ 4 w 28"/>
                  <a:gd name="T57" fmla="*/ 20 h 47"/>
                  <a:gd name="T58" fmla="*/ 2 w 28"/>
                  <a:gd name="T59" fmla="*/ 16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9 w 28"/>
                  <a:gd name="T67" fmla="*/ 1 h 47"/>
                  <a:gd name="T68" fmla="*/ 15 w 28"/>
                  <a:gd name="T69" fmla="*/ 0 h 47"/>
                  <a:gd name="T70" fmla="*/ 18 w 28"/>
                  <a:gd name="T71" fmla="*/ 0 h 47"/>
                  <a:gd name="T72" fmla="*/ 21 w 28"/>
                  <a:gd name="T73" fmla="*/ 1 h 47"/>
                  <a:gd name="T74" fmla="*/ 23 w 28"/>
                  <a:gd name="T75" fmla="*/ 2 h 47"/>
                  <a:gd name="T76" fmla="*/ 25 w 28"/>
                  <a:gd name="T77" fmla="*/ 3 h 47"/>
                  <a:gd name="T78" fmla="*/ 25 w 28"/>
                  <a:gd name="T79" fmla="*/ 3 h 47"/>
                  <a:gd name="T80" fmla="*/ 25 w 28"/>
                  <a:gd name="T81" fmla="*/ 4 h 47"/>
                  <a:gd name="T82" fmla="*/ 25 w 28"/>
                  <a:gd name="T83" fmla="*/ 4 h 47"/>
                  <a:gd name="T84" fmla="*/ 25 w 28"/>
                  <a:gd name="T85" fmla="*/ 5 h 47"/>
                  <a:gd name="T86" fmla="*/ 25 w 28"/>
                  <a:gd name="T87" fmla="*/ 6 h 47"/>
                  <a:gd name="T88" fmla="*/ 25 w 28"/>
                  <a:gd name="T89" fmla="*/ 7 h 47"/>
                  <a:gd name="T90" fmla="*/ 25 w 28"/>
                  <a:gd name="T91" fmla="*/ 8 h 47"/>
                  <a:gd name="T92" fmla="*/ 25 w 28"/>
                  <a:gd name="T93" fmla="*/ 8 h 47"/>
                  <a:gd name="T94" fmla="*/ 23 w 28"/>
                  <a:gd name="T95" fmla="*/ 7 h 47"/>
                  <a:gd name="T96" fmla="*/ 21 w 28"/>
                  <a:gd name="T97" fmla="*/ 6 h 47"/>
                  <a:gd name="T98" fmla="*/ 18 w 28"/>
                  <a:gd name="T99" fmla="*/ 5 h 47"/>
                  <a:gd name="T100" fmla="*/ 15 w 28"/>
                  <a:gd name="T101" fmla="*/ 5 h 47"/>
                  <a:gd name="T102" fmla="*/ 11 w 28"/>
                  <a:gd name="T103" fmla="*/ 5 h 47"/>
                  <a:gd name="T104" fmla="*/ 9 w 28"/>
                  <a:gd name="T105" fmla="*/ 7 h 47"/>
                  <a:gd name="T106" fmla="*/ 8 w 28"/>
                  <a:gd name="T107" fmla="*/ 9 h 47"/>
                  <a:gd name="T108" fmla="*/ 7 w 28"/>
                  <a:gd name="T109" fmla="*/ 11 h 47"/>
                  <a:gd name="T110" fmla="*/ 8 w 28"/>
                  <a:gd name="T111" fmla="*/ 14 h 47"/>
                  <a:gd name="T112" fmla="*/ 11 w 28"/>
                  <a:gd name="T113" fmla="*/ 17 h 47"/>
                  <a:gd name="T114" fmla="*/ 14 w 28"/>
                  <a:gd name="T115" fmla="*/ 19 h 47"/>
                  <a:gd name="T116" fmla="*/ 18 w 28"/>
                  <a:gd name="T117" fmla="*/ 20 h 47"/>
                  <a:gd name="T118" fmla="*/ 21 w 28"/>
                  <a:gd name="T119" fmla="*/ 22 h 47"/>
                  <a:gd name="T120" fmla="*/ 25 w 28"/>
                  <a:gd name="T121" fmla="*/ 25 h 47"/>
                  <a:gd name="T122" fmla="*/ 27 w 28"/>
                  <a:gd name="T123" fmla="*/ 28 h 47"/>
                  <a:gd name="T124" fmla="*/ 28 w 28"/>
                  <a:gd name="T125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3"/>
                    </a:moveTo>
                    <a:cubicBezTo>
                      <a:pt x="28" y="35"/>
                      <a:pt x="28" y="37"/>
                      <a:pt x="27" y="39"/>
                    </a:cubicBezTo>
                    <a:cubicBezTo>
                      <a:pt x="26" y="40"/>
                      <a:pt x="25" y="42"/>
                      <a:pt x="24" y="43"/>
                    </a:cubicBezTo>
                    <a:cubicBezTo>
                      <a:pt x="22" y="44"/>
                      <a:pt x="21" y="45"/>
                      <a:pt x="19" y="46"/>
                    </a:cubicBezTo>
                    <a:cubicBezTo>
                      <a:pt x="17" y="46"/>
                      <a:pt x="15" y="47"/>
                      <a:pt x="13" y="47"/>
                    </a:cubicBezTo>
                    <a:cubicBezTo>
                      <a:pt x="11" y="47"/>
                      <a:pt x="10" y="46"/>
                      <a:pt x="8" y="46"/>
                    </a:cubicBezTo>
                    <a:cubicBezTo>
                      <a:pt x="7" y="46"/>
                      <a:pt x="6" y="46"/>
                      <a:pt x="5" y="45"/>
                    </a:cubicBezTo>
                    <a:cubicBezTo>
                      <a:pt x="4" y="45"/>
                      <a:pt x="3" y="44"/>
                      <a:pt x="2" y="44"/>
                    </a:cubicBezTo>
                    <a:cubicBezTo>
                      <a:pt x="2" y="44"/>
                      <a:pt x="1" y="43"/>
                      <a:pt x="1" y="43"/>
                    </a:cubicBezTo>
                    <a:cubicBezTo>
                      <a:pt x="1" y="43"/>
                      <a:pt x="0" y="42"/>
                      <a:pt x="0" y="42"/>
                    </a:cubicBezTo>
                    <a:cubicBezTo>
                      <a:pt x="0" y="42"/>
                      <a:pt x="0" y="41"/>
                      <a:pt x="0" y="40"/>
                    </a:cubicBezTo>
                    <a:cubicBezTo>
                      <a:pt x="0" y="40"/>
                      <a:pt x="0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2" y="38"/>
                      <a:pt x="3" y="38"/>
                    </a:cubicBezTo>
                    <a:cubicBezTo>
                      <a:pt x="3" y="39"/>
                      <a:pt x="4" y="39"/>
                      <a:pt x="5" y="39"/>
                    </a:cubicBezTo>
                    <a:cubicBezTo>
                      <a:pt x="6" y="40"/>
                      <a:pt x="7" y="40"/>
                      <a:pt x="8" y="41"/>
                    </a:cubicBezTo>
                    <a:cubicBezTo>
                      <a:pt x="10" y="41"/>
                      <a:pt x="11" y="41"/>
                      <a:pt x="13" y="41"/>
                    </a:cubicBezTo>
                    <a:cubicBezTo>
                      <a:pt x="14" y="41"/>
                      <a:pt x="15" y="41"/>
                      <a:pt x="16" y="41"/>
                    </a:cubicBezTo>
                    <a:cubicBezTo>
                      <a:pt x="18" y="40"/>
                      <a:pt x="18" y="40"/>
                      <a:pt x="19" y="39"/>
                    </a:cubicBezTo>
                    <a:cubicBezTo>
                      <a:pt x="20" y="39"/>
                      <a:pt x="21" y="38"/>
                      <a:pt x="21" y="37"/>
                    </a:cubicBezTo>
                    <a:cubicBezTo>
                      <a:pt x="22" y="36"/>
                      <a:pt x="22" y="35"/>
                      <a:pt x="22" y="34"/>
                    </a:cubicBezTo>
                    <a:cubicBezTo>
                      <a:pt x="22" y="32"/>
                      <a:pt x="21" y="31"/>
                      <a:pt x="21" y="30"/>
                    </a:cubicBezTo>
                    <a:cubicBezTo>
                      <a:pt x="20" y="30"/>
                      <a:pt x="19" y="29"/>
                      <a:pt x="19" y="28"/>
                    </a:cubicBezTo>
                    <a:cubicBezTo>
                      <a:pt x="18" y="27"/>
                      <a:pt x="16" y="27"/>
                      <a:pt x="15" y="26"/>
                    </a:cubicBezTo>
                    <a:cubicBezTo>
                      <a:pt x="14" y="26"/>
                      <a:pt x="13" y="25"/>
                      <a:pt x="11" y="24"/>
                    </a:cubicBezTo>
                    <a:cubicBezTo>
                      <a:pt x="10" y="24"/>
                      <a:pt x="9" y="23"/>
                      <a:pt x="8" y="22"/>
                    </a:cubicBezTo>
                    <a:cubicBezTo>
                      <a:pt x="6" y="22"/>
                      <a:pt x="5" y="21"/>
                      <a:pt x="4" y="20"/>
                    </a:cubicBezTo>
                    <a:cubicBezTo>
                      <a:pt x="3" y="19"/>
                      <a:pt x="3" y="18"/>
                      <a:pt x="2" y="16"/>
                    </a:cubicBezTo>
                    <a:cubicBezTo>
                      <a:pt x="1" y="15"/>
                      <a:pt x="1" y="13"/>
                      <a:pt x="1" y="12"/>
                    </a:cubicBezTo>
                    <a:cubicBezTo>
                      <a:pt x="1" y="10"/>
                      <a:pt x="2" y="8"/>
                      <a:pt x="2" y="7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6" y="2"/>
                      <a:pt x="8" y="1"/>
                      <a:pt x="9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0"/>
                      <a:pt x="21" y="1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4" y="2"/>
                      <a:pt x="24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4" y="8"/>
                      <a:pt x="23" y="7"/>
                    </a:cubicBezTo>
                    <a:cubicBezTo>
                      <a:pt x="23" y="7"/>
                      <a:pt x="22" y="7"/>
                      <a:pt x="21" y="6"/>
                    </a:cubicBezTo>
                    <a:cubicBezTo>
                      <a:pt x="20" y="6"/>
                      <a:pt x="20" y="6"/>
                      <a:pt x="18" y="5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7" y="10"/>
                      <a:pt x="7" y="11"/>
                    </a:cubicBezTo>
                    <a:cubicBezTo>
                      <a:pt x="7" y="12"/>
                      <a:pt x="8" y="13"/>
                      <a:pt x="8" y="14"/>
                    </a:cubicBezTo>
                    <a:cubicBezTo>
                      <a:pt x="9" y="15"/>
                      <a:pt x="10" y="16"/>
                      <a:pt x="11" y="17"/>
                    </a:cubicBezTo>
                    <a:cubicBezTo>
                      <a:pt x="12" y="17"/>
                      <a:pt x="13" y="18"/>
                      <a:pt x="14" y="19"/>
                    </a:cubicBezTo>
                    <a:cubicBezTo>
                      <a:pt x="15" y="19"/>
                      <a:pt x="16" y="20"/>
                      <a:pt x="18" y="20"/>
                    </a:cubicBezTo>
                    <a:cubicBezTo>
                      <a:pt x="19" y="21"/>
                      <a:pt x="20" y="22"/>
                      <a:pt x="21" y="22"/>
                    </a:cubicBezTo>
                    <a:cubicBezTo>
                      <a:pt x="23" y="23"/>
                      <a:pt x="24" y="24"/>
                      <a:pt x="25" y="25"/>
                    </a:cubicBezTo>
                    <a:cubicBezTo>
                      <a:pt x="26" y="26"/>
                      <a:pt x="27" y="27"/>
                      <a:pt x="27" y="28"/>
                    </a:cubicBezTo>
                    <a:cubicBezTo>
                      <a:pt x="28" y="30"/>
                      <a:pt x="28" y="31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33" name="Freeform 655">
                <a:extLst>
                  <a:ext uri="{FF2B5EF4-FFF2-40B4-BE49-F238E27FC236}">
                    <a16:creationId xmlns:a16="http://schemas.microsoft.com/office/drawing/2014/main" id="{1445B63A-E34D-44A0-8630-9BDF9DD65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" y="3186"/>
                <a:ext cx="26" cy="35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5 h 46"/>
                  <a:gd name="T4" fmla="*/ 33 w 34"/>
                  <a:gd name="T5" fmla="*/ 45 h 46"/>
                  <a:gd name="T6" fmla="*/ 32 w 34"/>
                  <a:gd name="T7" fmla="*/ 46 h 46"/>
                  <a:gd name="T8" fmla="*/ 31 w 34"/>
                  <a:gd name="T9" fmla="*/ 46 h 46"/>
                  <a:gd name="T10" fmla="*/ 29 w 34"/>
                  <a:gd name="T11" fmla="*/ 46 h 46"/>
                  <a:gd name="T12" fmla="*/ 28 w 34"/>
                  <a:gd name="T13" fmla="*/ 46 h 46"/>
                  <a:gd name="T14" fmla="*/ 26 w 34"/>
                  <a:gd name="T15" fmla="*/ 45 h 46"/>
                  <a:gd name="T16" fmla="*/ 25 w 34"/>
                  <a:gd name="T17" fmla="*/ 44 h 46"/>
                  <a:gd name="T18" fmla="*/ 24 w 34"/>
                  <a:gd name="T19" fmla="*/ 41 h 46"/>
                  <a:gd name="T20" fmla="*/ 10 w 34"/>
                  <a:gd name="T21" fmla="*/ 16 h 46"/>
                  <a:gd name="T22" fmla="*/ 8 w 34"/>
                  <a:gd name="T23" fmla="*/ 11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8 h 46"/>
                  <a:gd name="T32" fmla="*/ 6 w 34"/>
                  <a:gd name="T33" fmla="*/ 45 h 46"/>
                  <a:gd name="T34" fmla="*/ 6 w 34"/>
                  <a:gd name="T35" fmla="*/ 45 h 46"/>
                  <a:gd name="T36" fmla="*/ 5 w 34"/>
                  <a:gd name="T37" fmla="*/ 46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0 w 34"/>
                  <a:gd name="T45" fmla="*/ 46 h 46"/>
                  <a:gd name="T46" fmla="*/ 0 w 34"/>
                  <a:gd name="T47" fmla="*/ 45 h 46"/>
                  <a:gd name="T48" fmla="*/ 0 w 34"/>
                  <a:gd name="T49" fmla="*/ 45 h 46"/>
                  <a:gd name="T50" fmla="*/ 0 w 34"/>
                  <a:gd name="T51" fmla="*/ 3 h 46"/>
                  <a:gd name="T52" fmla="*/ 0 w 34"/>
                  <a:gd name="T53" fmla="*/ 1 h 46"/>
                  <a:gd name="T54" fmla="*/ 2 w 34"/>
                  <a:gd name="T55" fmla="*/ 0 h 46"/>
                  <a:gd name="T56" fmla="*/ 5 w 34"/>
                  <a:gd name="T57" fmla="*/ 0 h 46"/>
                  <a:gd name="T58" fmla="*/ 7 w 34"/>
                  <a:gd name="T59" fmla="*/ 1 h 46"/>
                  <a:gd name="T60" fmla="*/ 8 w 34"/>
                  <a:gd name="T61" fmla="*/ 1 h 46"/>
                  <a:gd name="T62" fmla="*/ 9 w 34"/>
                  <a:gd name="T63" fmla="*/ 2 h 46"/>
                  <a:gd name="T64" fmla="*/ 10 w 34"/>
                  <a:gd name="T65" fmla="*/ 4 h 46"/>
                  <a:gd name="T66" fmla="*/ 21 w 34"/>
                  <a:gd name="T67" fmla="*/ 24 h 46"/>
                  <a:gd name="T68" fmla="*/ 23 w 34"/>
                  <a:gd name="T69" fmla="*/ 28 h 46"/>
                  <a:gd name="T70" fmla="*/ 25 w 34"/>
                  <a:gd name="T71" fmla="*/ 31 h 46"/>
                  <a:gd name="T72" fmla="*/ 26 w 34"/>
                  <a:gd name="T73" fmla="*/ 34 h 46"/>
                  <a:gd name="T74" fmla="*/ 28 w 34"/>
                  <a:gd name="T75" fmla="*/ 38 h 46"/>
                  <a:gd name="T76" fmla="*/ 28 w 34"/>
                  <a:gd name="T77" fmla="*/ 38 h 46"/>
                  <a:gd name="T78" fmla="*/ 28 w 34"/>
                  <a:gd name="T79" fmla="*/ 32 h 46"/>
                  <a:gd name="T80" fmla="*/ 28 w 34"/>
                  <a:gd name="T81" fmla="*/ 26 h 46"/>
                  <a:gd name="T82" fmla="*/ 28 w 34"/>
                  <a:gd name="T83" fmla="*/ 1 h 46"/>
                  <a:gd name="T84" fmla="*/ 28 w 34"/>
                  <a:gd name="T85" fmla="*/ 1 h 46"/>
                  <a:gd name="T86" fmla="*/ 29 w 34"/>
                  <a:gd name="T87" fmla="*/ 1 h 46"/>
                  <a:gd name="T88" fmla="*/ 30 w 34"/>
                  <a:gd name="T89" fmla="*/ 0 h 46"/>
                  <a:gd name="T90" fmla="*/ 31 w 34"/>
                  <a:gd name="T91" fmla="*/ 0 h 46"/>
                  <a:gd name="T92" fmla="*/ 33 w 34"/>
                  <a:gd name="T93" fmla="*/ 0 h 46"/>
                  <a:gd name="T94" fmla="*/ 33 w 34"/>
                  <a:gd name="T95" fmla="*/ 1 h 46"/>
                  <a:gd name="T96" fmla="*/ 34 w 34"/>
                  <a:gd name="T97" fmla="*/ 1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4"/>
                      <a:pt x="34" y="44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2" y="46"/>
                    </a:cubicBezTo>
                    <a:cubicBezTo>
                      <a:pt x="32" y="46"/>
                      <a:pt x="32" y="46"/>
                      <a:pt x="3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27" y="46"/>
                      <a:pt x="27" y="45"/>
                      <a:pt x="26" y="45"/>
                    </a:cubicBezTo>
                    <a:cubicBezTo>
                      <a:pt x="26" y="45"/>
                      <a:pt x="26" y="44"/>
                      <a:pt x="25" y="44"/>
                    </a:cubicBezTo>
                    <a:cubicBezTo>
                      <a:pt x="25" y="43"/>
                      <a:pt x="24" y="42"/>
                      <a:pt x="24" y="41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7" y="10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6"/>
                      <a:pt x="23" y="28"/>
                    </a:cubicBezTo>
                    <a:cubicBezTo>
                      <a:pt x="24" y="29"/>
                      <a:pt x="24" y="30"/>
                      <a:pt x="25" y="31"/>
                    </a:cubicBezTo>
                    <a:cubicBezTo>
                      <a:pt x="25" y="32"/>
                      <a:pt x="26" y="33"/>
                      <a:pt x="26" y="34"/>
                    </a:cubicBezTo>
                    <a:cubicBezTo>
                      <a:pt x="27" y="35"/>
                      <a:pt x="28" y="37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6"/>
                      <a:pt x="28" y="34"/>
                      <a:pt x="28" y="32"/>
                    </a:cubicBezTo>
                    <a:cubicBezTo>
                      <a:pt x="28" y="30"/>
                      <a:pt x="28" y="28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34" name="Freeform 656">
                <a:extLst>
                  <a:ext uri="{FF2B5EF4-FFF2-40B4-BE49-F238E27FC236}">
                    <a16:creationId xmlns:a16="http://schemas.microsoft.com/office/drawing/2014/main" id="{C5BD0633-57C6-47EC-8060-795258FDF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" y="3186"/>
                <a:ext cx="4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6 w 6"/>
                  <a:gd name="T5" fmla="*/ 46 h 46"/>
                  <a:gd name="T6" fmla="*/ 5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1 w 6"/>
                  <a:gd name="T23" fmla="*/ 0 h 46"/>
                  <a:gd name="T24" fmla="*/ 2 w 6"/>
                  <a:gd name="T25" fmla="*/ 0 h 46"/>
                  <a:gd name="T26" fmla="*/ 3 w 6"/>
                  <a:gd name="T27" fmla="*/ 0 h 46"/>
                  <a:gd name="T28" fmla="*/ 5 w 6"/>
                  <a:gd name="T29" fmla="*/ 0 h 46"/>
                  <a:gd name="T30" fmla="*/ 6 w 6"/>
                  <a:gd name="T31" fmla="*/ 0 h 46"/>
                  <a:gd name="T32" fmla="*/ 6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35" name="Freeform 657">
                <a:extLst>
                  <a:ext uri="{FF2B5EF4-FFF2-40B4-BE49-F238E27FC236}">
                    <a16:creationId xmlns:a16="http://schemas.microsoft.com/office/drawing/2014/main" id="{CFE26F09-2EB9-4DAB-9EBF-80780C571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6" y="3186"/>
                <a:ext cx="31" cy="35"/>
              </a:xfrm>
              <a:custGeom>
                <a:avLst/>
                <a:gdLst>
                  <a:gd name="T0" fmla="*/ 39 w 40"/>
                  <a:gd name="T1" fmla="*/ 44 h 46"/>
                  <a:gd name="T2" fmla="*/ 40 w 40"/>
                  <a:gd name="T3" fmla="*/ 45 h 46"/>
                  <a:gd name="T4" fmla="*/ 39 w 40"/>
                  <a:gd name="T5" fmla="*/ 46 h 46"/>
                  <a:gd name="T6" fmla="*/ 38 w 40"/>
                  <a:gd name="T7" fmla="*/ 46 h 46"/>
                  <a:gd name="T8" fmla="*/ 37 w 40"/>
                  <a:gd name="T9" fmla="*/ 46 h 46"/>
                  <a:gd name="T10" fmla="*/ 35 w 40"/>
                  <a:gd name="T11" fmla="*/ 46 h 46"/>
                  <a:gd name="T12" fmla="*/ 34 w 40"/>
                  <a:gd name="T13" fmla="*/ 46 h 46"/>
                  <a:gd name="T14" fmla="*/ 34 w 40"/>
                  <a:gd name="T15" fmla="*/ 46 h 46"/>
                  <a:gd name="T16" fmla="*/ 33 w 40"/>
                  <a:gd name="T17" fmla="*/ 45 h 46"/>
                  <a:gd name="T18" fmla="*/ 29 w 40"/>
                  <a:gd name="T19" fmla="*/ 34 h 46"/>
                  <a:gd name="T20" fmla="*/ 10 w 40"/>
                  <a:gd name="T21" fmla="*/ 34 h 46"/>
                  <a:gd name="T22" fmla="*/ 7 w 40"/>
                  <a:gd name="T23" fmla="*/ 45 h 46"/>
                  <a:gd name="T24" fmla="*/ 6 w 40"/>
                  <a:gd name="T25" fmla="*/ 45 h 46"/>
                  <a:gd name="T26" fmla="*/ 6 w 40"/>
                  <a:gd name="T27" fmla="*/ 46 h 46"/>
                  <a:gd name="T28" fmla="*/ 5 w 40"/>
                  <a:gd name="T29" fmla="*/ 46 h 46"/>
                  <a:gd name="T30" fmla="*/ 3 w 40"/>
                  <a:gd name="T31" fmla="*/ 46 h 46"/>
                  <a:gd name="T32" fmla="*/ 2 w 40"/>
                  <a:gd name="T33" fmla="*/ 46 h 46"/>
                  <a:gd name="T34" fmla="*/ 1 w 40"/>
                  <a:gd name="T35" fmla="*/ 46 h 46"/>
                  <a:gd name="T36" fmla="*/ 1 w 40"/>
                  <a:gd name="T37" fmla="*/ 45 h 46"/>
                  <a:gd name="T38" fmla="*/ 1 w 40"/>
                  <a:gd name="T39" fmla="*/ 44 h 46"/>
                  <a:gd name="T40" fmla="*/ 16 w 40"/>
                  <a:gd name="T41" fmla="*/ 1 h 46"/>
                  <a:gd name="T42" fmla="*/ 16 w 40"/>
                  <a:gd name="T43" fmla="*/ 1 h 46"/>
                  <a:gd name="T44" fmla="*/ 17 w 40"/>
                  <a:gd name="T45" fmla="*/ 0 h 46"/>
                  <a:gd name="T46" fmla="*/ 18 w 40"/>
                  <a:gd name="T47" fmla="*/ 0 h 46"/>
                  <a:gd name="T48" fmla="*/ 20 w 40"/>
                  <a:gd name="T49" fmla="*/ 0 h 46"/>
                  <a:gd name="T50" fmla="*/ 22 w 40"/>
                  <a:gd name="T51" fmla="*/ 0 h 46"/>
                  <a:gd name="T52" fmla="*/ 23 w 40"/>
                  <a:gd name="T53" fmla="*/ 0 h 46"/>
                  <a:gd name="T54" fmla="*/ 24 w 40"/>
                  <a:gd name="T55" fmla="*/ 1 h 46"/>
                  <a:gd name="T56" fmla="*/ 24 w 40"/>
                  <a:gd name="T57" fmla="*/ 1 h 46"/>
                  <a:gd name="T58" fmla="*/ 39 w 40"/>
                  <a:gd name="T59" fmla="*/ 44 h 46"/>
                  <a:gd name="T60" fmla="*/ 20 w 40"/>
                  <a:gd name="T61" fmla="*/ 6 h 46"/>
                  <a:gd name="T62" fmla="*/ 20 w 40"/>
                  <a:gd name="T63" fmla="*/ 6 h 46"/>
                  <a:gd name="T64" fmla="*/ 12 w 40"/>
                  <a:gd name="T65" fmla="*/ 29 h 46"/>
                  <a:gd name="T66" fmla="*/ 28 w 40"/>
                  <a:gd name="T67" fmla="*/ 29 h 46"/>
                  <a:gd name="T68" fmla="*/ 20 w 40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46">
                    <a:moveTo>
                      <a:pt x="39" y="44"/>
                    </a:moveTo>
                    <a:cubicBezTo>
                      <a:pt x="40" y="44"/>
                      <a:pt x="40" y="45"/>
                      <a:pt x="40" y="45"/>
                    </a:cubicBezTo>
                    <a:cubicBezTo>
                      <a:pt x="40" y="45"/>
                      <a:pt x="40" y="46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7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5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5"/>
                      <a:pt x="6" y="45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5"/>
                      <a:pt x="0" y="45"/>
                      <a:pt x="1" y="45"/>
                    </a:cubicBezTo>
                    <a:cubicBezTo>
                      <a:pt x="1" y="45"/>
                      <a:pt x="1" y="44"/>
                      <a:pt x="1" y="4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39" y="44"/>
                    </a:lnTo>
                    <a:close/>
                    <a:moveTo>
                      <a:pt x="20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36" name="Freeform 658">
                <a:extLst>
                  <a:ext uri="{FF2B5EF4-FFF2-40B4-BE49-F238E27FC236}">
                    <a16:creationId xmlns:a16="http://schemas.microsoft.com/office/drawing/2014/main" id="{86B9A42A-22EC-4F67-8F51-E6A134C71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0" y="3186"/>
                <a:ext cx="30" cy="35"/>
              </a:xfrm>
              <a:custGeom>
                <a:avLst/>
                <a:gdLst>
                  <a:gd name="T0" fmla="*/ 39 w 40"/>
                  <a:gd name="T1" fmla="*/ 44 h 46"/>
                  <a:gd name="T2" fmla="*/ 40 w 40"/>
                  <a:gd name="T3" fmla="*/ 45 h 46"/>
                  <a:gd name="T4" fmla="*/ 39 w 40"/>
                  <a:gd name="T5" fmla="*/ 46 h 46"/>
                  <a:gd name="T6" fmla="*/ 38 w 40"/>
                  <a:gd name="T7" fmla="*/ 46 h 46"/>
                  <a:gd name="T8" fmla="*/ 37 w 40"/>
                  <a:gd name="T9" fmla="*/ 46 h 46"/>
                  <a:gd name="T10" fmla="*/ 35 w 40"/>
                  <a:gd name="T11" fmla="*/ 46 h 46"/>
                  <a:gd name="T12" fmla="*/ 34 w 40"/>
                  <a:gd name="T13" fmla="*/ 46 h 46"/>
                  <a:gd name="T14" fmla="*/ 33 w 40"/>
                  <a:gd name="T15" fmla="*/ 46 h 46"/>
                  <a:gd name="T16" fmla="*/ 33 w 40"/>
                  <a:gd name="T17" fmla="*/ 45 h 46"/>
                  <a:gd name="T18" fmla="*/ 29 w 40"/>
                  <a:gd name="T19" fmla="*/ 34 h 46"/>
                  <a:gd name="T20" fmla="*/ 10 w 40"/>
                  <a:gd name="T21" fmla="*/ 34 h 46"/>
                  <a:gd name="T22" fmla="*/ 7 w 40"/>
                  <a:gd name="T23" fmla="*/ 45 h 46"/>
                  <a:gd name="T24" fmla="*/ 6 w 40"/>
                  <a:gd name="T25" fmla="*/ 45 h 46"/>
                  <a:gd name="T26" fmla="*/ 6 w 40"/>
                  <a:gd name="T27" fmla="*/ 46 h 46"/>
                  <a:gd name="T28" fmla="*/ 5 w 40"/>
                  <a:gd name="T29" fmla="*/ 46 h 46"/>
                  <a:gd name="T30" fmla="*/ 3 w 40"/>
                  <a:gd name="T31" fmla="*/ 46 h 46"/>
                  <a:gd name="T32" fmla="*/ 2 w 40"/>
                  <a:gd name="T33" fmla="*/ 46 h 46"/>
                  <a:gd name="T34" fmla="*/ 1 w 40"/>
                  <a:gd name="T35" fmla="*/ 46 h 46"/>
                  <a:gd name="T36" fmla="*/ 0 w 40"/>
                  <a:gd name="T37" fmla="*/ 45 h 46"/>
                  <a:gd name="T38" fmla="*/ 1 w 40"/>
                  <a:gd name="T39" fmla="*/ 44 h 46"/>
                  <a:gd name="T40" fmla="*/ 16 w 40"/>
                  <a:gd name="T41" fmla="*/ 1 h 46"/>
                  <a:gd name="T42" fmla="*/ 16 w 40"/>
                  <a:gd name="T43" fmla="*/ 1 h 46"/>
                  <a:gd name="T44" fmla="*/ 17 w 40"/>
                  <a:gd name="T45" fmla="*/ 0 h 46"/>
                  <a:gd name="T46" fmla="*/ 18 w 40"/>
                  <a:gd name="T47" fmla="*/ 0 h 46"/>
                  <a:gd name="T48" fmla="*/ 20 w 40"/>
                  <a:gd name="T49" fmla="*/ 0 h 46"/>
                  <a:gd name="T50" fmla="*/ 22 w 40"/>
                  <a:gd name="T51" fmla="*/ 0 h 46"/>
                  <a:gd name="T52" fmla="*/ 23 w 40"/>
                  <a:gd name="T53" fmla="*/ 0 h 46"/>
                  <a:gd name="T54" fmla="*/ 24 w 40"/>
                  <a:gd name="T55" fmla="*/ 1 h 46"/>
                  <a:gd name="T56" fmla="*/ 24 w 40"/>
                  <a:gd name="T57" fmla="*/ 1 h 46"/>
                  <a:gd name="T58" fmla="*/ 39 w 40"/>
                  <a:gd name="T59" fmla="*/ 44 h 46"/>
                  <a:gd name="T60" fmla="*/ 20 w 40"/>
                  <a:gd name="T61" fmla="*/ 6 h 46"/>
                  <a:gd name="T62" fmla="*/ 20 w 40"/>
                  <a:gd name="T63" fmla="*/ 6 h 46"/>
                  <a:gd name="T64" fmla="*/ 12 w 40"/>
                  <a:gd name="T65" fmla="*/ 29 h 46"/>
                  <a:gd name="T66" fmla="*/ 28 w 40"/>
                  <a:gd name="T67" fmla="*/ 29 h 46"/>
                  <a:gd name="T68" fmla="*/ 20 w 40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46">
                    <a:moveTo>
                      <a:pt x="39" y="44"/>
                    </a:moveTo>
                    <a:cubicBezTo>
                      <a:pt x="39" y="44"/>
                      <a:pt x="40" y="45"/>
                      <a:pt x="40" y="45"/>
                    </a:cubicBezTo>
                    <a:cubicBezTo>
                      <a:pt x="40" y="45"/>
                      <a:pt x="40" y="46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7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1" y="44"/>
                      <a:pt x="1" y="4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39" y="44"/>
                    </a:lnTo>
                    <a:close/>
                    <a:moveTo>
                      <a:pt x="20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37" name="Freeform 659">
                <a:extLst>
                  <a:ext uri="{FF2B5EF4-FFF2-40B4-BE49-F238E27FC236}">
                    <a16:creationId xmlns:a16="http://schemas.microsoft.com/office/drawing/2014/main" id="{2A72EEE8-83DC-4F7E-AC58-F876B1AA9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3186"/>
                <a:ext cx="26" cy="35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5 h 46"/>
                  <a:gd name="T4" fmla="*/ 33 w 34"/>
                  <a:gd name="T5" fmla="*/ 45 h 46"/>
                  <a:gd name="T6" fmla="*/ 33 w 34"/>
                  <a:gd name="T7" fmla="*/ 46 h 46"/>
                  <a:gd name="T8" fmla="*/ 32 w 34"/>
                  <a:gd name="T9" fmla="*/ 46 h 46"/>
                  <a:gd name="T10" fmla="*/ 30 w 34"/>
                  <a:gd name="T11" fmla="*/ 46 h 46"/>
                  <a:gd name="T12" fmla="*/ 28 w 34"/>
                  <a:gd name="T13" fmla="*/ 46 h 46"/>
                  <a:gd name="T14" fmla="*/ 27 w 34"/>
                  <a:gd name="T15" fmla="*/ 45 h 46"/>
                  <a:gd name="T16" fmla="*/ 25 w 34"/>
                  <a:gd name="T17" fmla="*/ 44 h 46"/>
                  <a:gd name="T18" fmla="*/ 24 w 34"/>
                  <a:gd name="T19" fmla="*/ 41 h 46"/>
                  <a:gd name="T20" fmla="*/ 10 w 34"/>
                  <a:gd name="T21" fmla="*/ 16 h 46"/>
                  <a:gd name="T22" fmla="*/ 8 w 34"/>
                  <a:gd name="T23" fmla="*/ 11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8 h 46"/>
                  <a:gd name="T32" fmla="*/ 6 w 34"/>
                  <a:gd name="T33" fmla="*/ 45 h 46"/>
                  <a:gd name="T34" fmla="*/ 6 w 34"/>
                  <a:gd name="T35" fmla="*/ 45 h 46"/>
                  <a:gd name="T36" fmla="*/ 5 w 34"/>
                  <a:gd name="T37" fmla="*/ 46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1 w 34"/>
                  <a:gd name="T45" fmla="*/ 46 h 46"/>
                  <a:gd name="T46" fmla="*/ 0 w 34"/>
                  <a:gd name="T47" fmla="*/ 45 h 46"/>
                  <a:gd name="T48" fmla="*/ 0 w 34"/>
                  <a:gd name="T49" fmla="*/ 45 h 46"/>
                  <a:gd name="T50" fmla="*/ 0 w 34"/>
                  <a:gd name="T51" fmla="*/ 3 h 46"/>
                  <a:gd name="T52" fmla="*/ 1 w 34"/>
                  <a:gd name="T53" fmla="*/ 1 h 46"/>
                  <a:gd name="T54" fmla="*/ 2 w 34"/>
                  <a:gd name="T55" fmla="*/ 0 h 46"/>
                  <a:gd name="T56" fmla="*/ 5 w 34"/>
                  <a:gd name="T57" fmla="*/ 0 h 46"/>
                  <a:gd name="T58" fmla="*/ 7 w 34"/>
                  <a:gd name="T59" fmla="*/ 1 h 46"/>
                  <a:gd name="T60" fmla="*/ 8 w 34"/>
                  <a:gd name="T61" fmla="*/ 1 h 46"/>
                  <a:gd name="T62" fmla="*/ 10 w 34"/>
                  <a:gd name="T63" fmla="*/ 2 h 46"/>
                  <a:gd name="T64" fmla="*/ 11 w 34"/>
                  <a:gd name="T65" fmla="*/ 4 h 46"/>
                  <a:gd name="T66" fmla="*/ 21 w 34"/>
                  <a:gd name="T67" fmla="*/ 24 h 46"/>
                  <a:gd name="T68" fmla="*/ 23 w 34"/>
                  <a:gd name="T69" fmla="*/ 28 h 46"/>
                  <a:gd name="T70" fmla="*/ 25 w 34"/>
                  <a:gd name="T71" fmla="*/ 31 h 46"/>
                  <a:gd name="T72" fmla="*/ 27 w 34"/>
                  <a:gd name="T73" fmla="*/ 34 h 46"/>
                  <a:gd name="T74" fmla="*/ 28 w 34"/>
                  <a:gd name="T75" fmla="*/ 38 h 46"/>
                  <a:gd name="T76" fmla="*/ 28 w 34"/>
                  <a:gd name="T77" fmla="*/ 38 h 46"/>
                  <a:gd name="T78" fmla="*/ 28 w 34"/>
                  <a:gd name="T79" fmla="*/ 32 h 46"/>
                  <a:gd name="T80" fmla="*/ 28 w 34"/>
                  <a:gd name="T81" fmla="*/ 26 h 46"/>
                  <a:gd name="T82" fmla="*/ 28 w 34"/>
                  <a:gd name="T83" fmla="*/ 1 h 46"/>
                  <a:gd name="T84" fmla="*/ 28 w 34"/>
                  <a:gd name="T85" fmla="*/ 1 h 46"/>
                  <a:gd name="T86" fmla="*/ 29 w 34"/>
                  <a:gd name="T87" fmla="*/ 1 h 46"/>
                  <a:gd name="T88" fmla="*/ 30 w 34"/>
                  <a:gd name="T89" fmla="*/ 0 h 46"/>
                  <a:gd name="T90" fmla="*/ 31 w 34"/>
                  <a:gd name="T91" fmla="*/ 0 h 46"/>
                  <a:gd name="T92" fmla="*/ 33 w 34"/>
                  <a:gd name="T93" fmla="*/ 0 h 46"/>
                  <a:gd name="T94" fmla="*/ 34 w 34"/>
                  <a:gd name="T95" fmla="*/ 1 h 46"/>
                  <a:gd name="T96" fmla="*/ 34 w 34"/>
                  <a:gd name="T97" fmla="*/ 1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4"/>
                      <a:pt x="34" y="44"/>
                      <a:pt x="34" y="45"/>
                    </a:cubicBezTo>
                    <a:cubicBezTo>
                      <a:pt x="34" y="45"/>
                      <a:pt x="34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28" y="46"/>
                      <a:pt x="27" y="45"/>
                      <a:pt x="27" y="45"/>
                    </a:cubicBezTo>
                    <a:cubicBezTo>
                      <a:pt x="26" y="45"/>
                      <a:pt x="26" y="44"/>
                      <a:pt x="25" y="44"/>
                    </a:cubicBezTo>
                    <a:cubicBezTo>
                      <a:pt x="25" y="43"/>
                      <a:pt x="24" y="42"/>
                      <a:pt x="24" y="41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4"/>
                      <a:pt x="9" y="13"/>
                      <a:pt x="8" y="11"/>
                    </a:cubicBezTo>
                    <a:cubicBezTo>
                      <a:pt x="7" y="10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2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3" y="26"/>
                      <a:pt x="23" y="28"/>
                    </a:cubicBezTo>
                    <a:cubicBezTo>
                      <a:pt x="24" y="29"/>
                      <a:pt x="24" y="30"/>
                      <a:pt x="25" y="31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7" y="35"/>
                      <a:pt x="28" y="37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6"/>
                      <a:pt x="28" y="34"/>
                      <a:pt x="28" y="32"/>
                    </a:cubicBezTo>
                    <a:cubicBezTo>
                      <a:pt x="28" y="30"/>
                      <a:pt x="28" y="28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38" name="Freeform 660">
                <a:extLst>
                  <a:ext uri="{FF2B5EF4-FFF2-40B4-BE49-F238E27FC236}">
                    <a16:creationId xmlns:a16="http://schemas.microsoft.com/office/drawing/2014/main" id="{B589F1E0-B331-476A-A0C8-8FDDC1A5DA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0" y="3186"/>
                <a:ext cx="26" cy="35"/>
              </a:xfrm>
              <a:custGeom>
                <a:avLst/>
                <a:gdLst>
                  <a:gd name="T0" fmla="*/ 35 w 35"/>
                  <a:gd name="T1" fmla="*/ 22 h 46"/>
                  <a:gd name="T2" fmla="*/ 34 w 35"/>
                  <a:gd name="T3" fmla="*/ 33 h 46"/>
                  <a:gd name="T4" fmla="*/ 29 w 35"/>
                  <a:gd name="T5" fmla="*/ 40 h 46"/>
                  <a:gd name="T6" fmla="*/ 22 w 35"/>
                  <a:gd name="T7" fmla="*/ 44 h 46"/>
                  <a:gd name="T8" fmla="*/ 12 w 35"/>
                  <a:gd name="T9" fmla="*/ 46 h 46"/>
                  <a:gd name="T10" fmla="*/ 3 w 35"/>
                  <a:gd name="T11" fmla="*/ 46 h 46"/>
                  <a:gd name="T12" fmla="*/ 1 w 35"/>
                  <a:gd name="T13" fmla="*/ 45 h 46"/>
                  <a:gd name="T14" fmla="*/ 0 w 35"/>
                  <a:gd name="T15" fmla="*/ 43 h 46"/>
                  <a:gd name="T16" fmla="*/ 0 w 35"/>
                  <a:gd name="T17" fmla="*/ 3 h 46"/>
                  <a:gd name="T18" fmla="*/ 1 w 35"/>
                  <a:gd name="T19" fmla="*/ 1 h 46"/>
                  <a:gd name="T20" fmla="*/ 3 w 35"/>
                  <a:gd name="T21" fmla="*/ 0 h 46"/>
                  <a:gd name="T22" fmla="*/ 13 w 35"/>
                  <a:gd name="T23" fmla="*/ 0 h 46"/>
                  <a:gd name="T24" fmla="*/ 23 w 35"/>
                  <a:gd name="T25" fmla="*/ 2 h 46"/>
                  <a:gd name="T26" fmla="*/ 30 w 35"/>
                  <a:gd name="T27" fmla="*/ 6 h 46"/>
                  <a:gd name="T28" fmla="*/ 34 w 35"/>
                  <a:gd name="T29" fmla="*/ 13 h 46"/>
                  <a:gd name="T30" fmla="*/ 35 w 35"/>
                  <a:gd name="T31" fmla="*/ 22 h 46"/>
                  <a:gd name="T32" fmla="*/ 29 w 35"/>
                  <a:gd name="T33" fmla="*/ 23 h 46"/>
                  <a:gd name="T34" fmla="*/ 28 w 35"/>
                  <a:gd name="T35" fmla="*/ 16 h 46"/>
                  <a:gd name="T36" fmla="*/ 25 w 35"/>
                  <a:gd name="T37" fmla="*/ 10 h 46"/>
                  <a:gd name="T38" fmla="*/ 20 w 35"/>
                  <a:gd name="T39" fmla="*/ 7 h 46"/>
                  <a:gd name="T40" fmla="*/ 13 w 35"/>
                  <a:gd name="T41" fmla="*/ 5 h 46"/>
                  <a:gd name="T42" fmla="*/ 6 w 35"/>
                  <a:gd name="T43" fmla="*/ 5 h 46"/>
                  <a:gd name="T44" fmla="*/ 6 w 35"/>
                  <a:gd name="T45" fmla="*/ 41 h 46"/>
                  <a:gd name="T46" fmla="*/ 13 w 35"/>
                  <a:gd name="T47" fmla="*/ 41 h 46"/>
                  <a:gd name="T48" fmla="*/ 20 w 35"/>
                  <a:gd name="T49" fmla="*/ 40 h 46"/>
                  <a:gd name="T50" fmla="*/ 25 w 35"/>
                  <a:gd name="T51" fmla="*/ 36 h 46"/>
                  <a:gd name="T52" fmla="*/ 28 w 35"/>
                  <a:gd name="T53" fmla="*/ 31 h 46"/>
                  <a:gd name="T54" fmla="*/ 29 w 35"/>
                  <a:gd name="T55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6">
                    <a:moveTo>
                      <a:pt x="35" y="22"/>
                    </a:moveTo>
                    <a:cubicBezTo>
                      <a:pt x="35" y="26"/>
                      <a:pt x="35" y="30"/>
                      <a:pt x="34" y="33"/>
                    </a:cubicBezTo>
                    <a:cubicBezTo>
                      <a:pt x="33" y="36"/>
                      <a:pt x="31" y="38"/>
                      <a:pt x="29" y="40"/>
                    </a:cubicBezTo>
                    <a:cubicBezTo>
                      <a:pt x="28" y="42"/>
                      <a:pt x="25" y="43"/>
                      <a:pt x="22" y="44"/>
                    </a:cubicBezTo>
                    <a:cubicBezTo>
                      <a:pt x="20" y="45"/>
                      <a:pt x="16" y="46"/>
                      <a:pt x="1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0"/>
                      <a:pt x="20" y="1"/>
                      <a:pt x="23" y="2"/>
                    </a:cubicBezTo>
                    <a:cubicBezTo>
                      <a:pt x="26" y="3"/>
                      <a:pt x="28" y="4"/>
                      <a:pt x="30" y="6"/>
                    </a:cubicBezTo>
                    <a:cubicBezTo>
                      <a:pt x="32" y="8"/>
                      <a:pt x="33" y="11"/>
                      <a:pt x="34" y="13"/>
                    </a:cubicBezTo>
                    <a:cubicBezTo>
                      <a:pt x="35" y="16"/>
                      <a:pt x="35" y="19"/>
                      <a:pt x="35" y="22"/>
                    </a:cubicBezTo>
                    <a:close/>
                    <a:moveTo>
                      <a:pt x="29" y="23"/>
                    </a:moveTo>
                    <a:cubicBezTo>
                      <a:pt x="29" y="20"/>
                      <a:pt x="29" y="18"/>
                      <a:pt x="28" y="16"/>
                    </a:cubicBezTo>
                    <a:cubicBezTo>
                      <a:pt x="27" y="14"/>
                      <a:pt x="27" y="12"/>
                      <a:pt x="25" y="10"/>
                    </a:cubicBezTo>
                    <a:cubicBezTo>
                      <a:pt x="24" y="9"/>
                      <a:pt x="22" y="8"/>
                      <a:pt x="20" y="7"/>
                    </a:cubicBezTo>
                    <a:cubicBezTo>
                      <a:pt x="18" y="6"/>
                      <a:pt x="16" y="5"/>
                      <a:pt x="1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1"/>
                      <a:pt x="18" y="40"/>
                      <a:pt x="20" y="40"/>
                    </a:cubicBezTo>
                    <a:cubicBezTo>
                      <a:pt x="22" y="39"/>
                      <a:pt x="24" y="38"/>
                      <a:pt x="25" y="36"/>
                    </a:cubicBezTo>
                    <a:cubicBezTo>
                      <a:pt x="26" y="35"/>
                      <a:pt x="27" y="33"/>
                      <a:pt x="28" y="31"/>
                    </a:cubicBezTo>
                    <a:cubicBezTo>
                      <a:pt x="29" y="28"/>
                      <a:pt x="29" y="26"/>
                      <a:pt x="29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39" name="Freeform 661">
                <a:extLst>
                  <a:ext uri="{FF2B5EF4-FFF2-40B4-BE49-F238E27FC236}">
                    <a16:creationId xmlns:a16="http://schemas.microsoft.com/office/drawing/2014/main" id="{BC42C0C2-7924-4824-9AD8-8D9A152DE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3238"/>
                <a:ext cx="25" cy="34"/>
              </a:xfrm>
              <a:custGeom>
                <a:avLst/>
                <a:gdLst>
                  <a:gd name="T0" fmla="*/ 33 w 33"/>
                  <a:gd name="T1" fmla="*/ 45 h 46"/>
                  <a:gd name="T2" fmla="*/ 33 w 33"/>
                  <a:gd name="T3" fmla="*/ 45 h 46"/>
                  <a:gd name="T4" fmla="*/ 32 w 33"/>
                  <a:gd name="T5" fmla="*/ 46 h 46"/>
                  <a:gd name="T6" fmla="*/ 31 w 33"/>
                  <a:gd name="T7" fmla="*/ 46 h 46"/>
                  <a:gd name="T8" fmla="*/ 30 w 33"/>
                  <a:gd name="T9" fmla="*/ 46 h 46"/>
                  <a:gd name="T10" fmla="*/ 28 w 33"/>
                  <a:gd name="T11" fmla="*/ 46 h 46"/>
                  <a:gd name="T12" fmla="*/ 27 w 33"/>
                  <a:gd name="T13" fmla="*/ 46 h 46"/>
                  <a:gd name="T14" fmla="*/ 27 w 33"/>
                  <a:gd name="T15" fmla="*/ 45 h 46"/>
                  <a:gd name="T16" fmla="*/ 27 w 33"/>
                  <a:gd name="T17" fmla="*/ 45 h 46"/>
                  <a:gd name="T18" fmla="*/ 27 w 33"/>
                  <a:gd name="T19" fmla="*/ 25 h 46"/>
                  <a:gd name="T20" fmla="*/ 6 w 33"/>
                  <a:gd name="T21" fmla="*/ 25 h 46"/>
                  <a:gd name="T22" fmla="*/ 6 w 33"/>
                  <a:gd name="T23" fmla="*/ 45 h 46"/>
                  <a:gd name="T24" fmla="*/ 6 w 33"/>
                  <a:gd name="T25" fmla="*/ 45 h 46"/>
                  <a:gd name="T26" fmla="*/ 5 w 33"/>
                  <a:gd name="T27" fmla="*/ 46 h 46"/>
                  <a:gd name="T28" fmla="*/ 4 w 33"/>
                  <a:gd name="T29" fmla="*/ 46 h 46"/>
                  <a:gd name="T30" fmla="*/ 3 w 33"/>
                  <a:gd name="T31" fmla="*/ 46 h 46"/>
                  <a:gd name="T32" fmla="*/ 2 w 33"/>
                  <a:gd name="T33" fmla="*/ 46 h 46"/>
                  <a:gd name="T34" fmla="*/ 1 w 33"/>
                  <a:gd name="T35" fmla="*/ 46 h 46"/>
                  <a:gd name="T36" fmla="*/ 0 w 33"/>
                  <a:gd name="T37" fmla="*/ 45 h 46"/>
                  <a:gd name="T38" fmla="*/ 0 w 33"/>
                  <a:gd name="T39" fmla="*/ 45 h 46"/>
                  <a:gd name="T40" fmla="*/ 0 w 33"/>
                  <a:gd name="T41" fmla="*/ 1 h 46"/>
                  <a:gd name="T42" fmla="*/ 0 w 33"/>
                  <a:gd name="T43" fmla="*/ 1 h 46"/>
                  <a:gd name="T44" fmla="*/ 1 w 33"/>
                  <a:gd name="T45" fmla="*/ 0 h 46"/>
                  <a:gd name="T46" fmla="*/ 2 w 33"/>
                  <a:gd name="T47" fmla="*/ 0 h 46"/>
                  <a:gd name="T48" fmla="*/ 3 w 33"/>
                  <a:gd name="T49" fmla="*/ 0 h 46"/>
                  <a:gd name="T50" fmla="*/ 4 w 33"/>
                  <a:gd name="T51" fmla="*/ 0 h 46"/>
                  <a:gd name="T52" fmla="*/ 5 w 33"/>
                  <a:gd name="T53" fmla="*/ 0 h 46"/>
                  <a:gd name="T54" fmla="*/ 6 w 33"/>
                  <a:gd name="T55" fmla="*/ 1 h 46"/>
                  <a:gd name="T56" fmla="*/ 6 w 33"/>
                  <a:gd name="T57" fmla="*/ 1 h 46"/>
                  <a:gd name="T58" fmla="*/ 6 w 33"/>
                  <a:gd name="T59" fmla="*/ 20 h 46"/>
                  <a:gd name="T60" fmla="*/ 27 w 33"/>
                  <a:gd name="T61" fmla="*/ 20 h 46"/>
                  <a:gd name="T62" fmla="*/ 27 w 33"/>
                  <a:gd name="T63" fmla="*/ 1 h 46"/>
                  <a:gd name="T64" fmla="*/ 27 w 33"/>
                  <a:gd name="T65" fmla="*/ 1 h 46"/>
                  <a:gd name="T66" fmla="*/ 27 w 33"/>
                  <a:gd name="T67" fmla="*/ 0 h 46"/>
                  <a:gd name="T68" fmla="*/ 28 w 33"/>
                  <a:gd name="T69" fmla="*/ 0 h 46"/>
                  <a:gd name="T70" fmla="*/ 30 w 33"/>
                  <a:gd name="T71" fmla="*/ 0 h 46"/>
                  <a:gd name="T72" fmla="*/ 31 w 33"/>
                  <a:gd name="T73" fmla="*/ 0 h 46"/>
                  <a:gd name="T74" fmla="*/ 32 w 33"/>
                  <a:gd name="T75" fmla="*/ 0 h 46"/>
                  <a:gd name="T76" fmla="*/ 33 w 33"/>
                  <a:gd name="T77" fmla="*/ 1 h 46"/>
                  <a:gd name="T78" fmla="*/ 33 w 33"/>
                  <a:gd name="T79" fmla="*/ 1 h 46"/>
                  <a:gd name="T80" fmla="*/ 33 w 33"/>
                  <a:gd name="T8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" h="46">
                    <a:moveTo>
                      <a:pt x="33" y="45"/>
                    </a:move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2" y="46"/>
                      <a:pt x="32" y="46"/>
                    </a:cubicBezTo>
                    <a:cubicBezTo>
                      <a:pt x="32" y="46"/>
                      <a:pt x="32" y="46"/>
                      <a:pt x="31" y="46"/>
                    </a:cubicBezTo>
                    <a:cubicBezTo>
                      <a:pt x="31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8" y="46"/>
                    </a:cubicBezTo>
                    <a:cubicBezTo>
                      <a:pt x="28" y="46"/>
                      <a:pt x="28" y="46"/>
                      <a:pt x="27" y="46"/>
                    </a:cubicBezTo>
                    <a:cubicBezTo>
                      <a:pt x="27" y="46"/>
                      <a:pt x="27" y="46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lnTo>
                      <a:pt x="33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40" name="Freeform 662">
                <a:extLst>
                  <a:ext uri="{FF2B5EF4-FFF2-40B4-BE49-F238E27FC236}">
                    <a16:creationId xmlns:a16="http://schemas.microsoft.com/office/drawing/2014/main" id="{AC30C225-B3F6-4CF4-87F0-982E3570B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" y="3238"/>
                <a:ext cx="19" cy="34"/>
              </a:xfrm>
              <a:custGeom>
                <a:avLst/>
                <a:gdLst>
                  <a:gd name="T0" fmla="*/ 25 w 25"/>
                  <a:gd name="T1" fmla="*/ 43 h 46"/>
                  <a:gd name="T2" fmla="*/ 25 w 25"/>
                  <a:gd name="T3" fmla="*/ 44 h 46"/>
                  <a:gd name="T4" fmla="*/ 25 w 25"/>
                  <a:gd name="T5" fmla="*/ 45 h 46"/>
                  <a:gd name="T6" fmla="*/ 24 w 25"/>
                  <a:gd name="T7" fmla="*/ 46 h 46"/>
                  <a:gd name="T8" fmla="*/ 24 w 25"/>
                  <a:gd name="T9" fmla="*/ 46 h 46"/>
                  <a:gd name="T10" fmla="*/ 2 w 25"/>
                  <a:gd name="T11" fmla="*/ 46 h 46"/>
                  <a:gd name="T12" fmla="*/ 1 w 25"/>
                  <a:gd name="T13" fmla="*/ 45 h 46"/>
                  <a:gd name="T14" fmla="*/ 0 w 25"/>
                  <a:gd name="T15" fmla="*/ 43 h 46"/>
                  <a:gd name="T16" fmla="*/ 0 w 25"/>
                  <a:gd name="T17" fmla="*/ 3 h 46"/>
                  <a:gd name="T18" fmla="*/ 1 w 25"/>
                  <a:gd name="T19" fmla="*/ 1 h 46"/>
                  <a:gd name="T20" fmla="*/ 2 w 25"/>
                  <a:gd name="T21" fmla="*/ 0 h 46"/>
                  <a:gd name="T22" fmla="*/ 24 w 25"/>
                  <a:gd name="T23" fmla="*/ 0 h 46"/>
                  <a:gd name="T24" fmla="*/ 24 w 25"/>
                  <a:gd name="T25" fmla="*/ 1 h 46"/>
                  <a:gd name="T26" fmla="*/ 25 w 25"/>
                  <a:gd name="T27" fmla="*/ 1 h 46"/>
                  <a:gd name="T28" fmla="*/ 25 w 25"/>
                  <a:gd name="T29" fmla="*/ 2 h 46"/>
                  <a:gd name="T30" fmla="*/ 25 w 25"/>
                  <a:gd name="T31" fmla="*/ 3 h 46"/>
                  <a:gd name="T32" fmla="*/ 25 w 25"/>
                  <a:gd name="T33" fmla="*/ 4 h 46"/>
                  <a:gd name="T34" fmla="*/ 25 w 25"/>
                  <a:gd name="T35" fmla="*/ 5 h 46"/>
                  <a:gd name="T36" fmla="*/ 24 w 25"/>
                  <a:gd name="T37" fmla="*/ 5 h 46"/>
                  <a:gd name="T38" fmla="*/ 24 w 25"/>
                  <a:gd name="T39" fmla="*/ 5 h 46"/>
                  <a:gd name="T40" fmla="*/ 6 w 25"/>
                  <a:gd name="T41" fmla="*/ 5 h 46"/>
                  <a:gd name="T42" fmla="*/ 6 w 25"/>
                  <a:gd name="T43" fmla="*/ 20 h 46"/>
                  <a:gd name="T44" fmla="*/ 21 w 25"/>
                  <a:gd name="T45" fmla="*/ 20 h 46"/>
                  <a:gd name="T46" fmla="*/ 22 w 25"/>
                  <a:gd name="T47" fmla="*/ 20 h 46"/>
                  <a:gd name="T48" fmla="*/ 22 w 25"/>
                  <a:gd name="T49" fmla="*/ 20 h 46"/>
                  <a:gd name="T50" fmla="*/ 22 w 25"/>
                  <a:gd name="T51" fmla="*/ 21 h 46"/>
                  <a:gd name="T52" fmla="*/ 22 w 25"/>
                  <a:gd name="T53" fmla="*/ 22 h 46"/>
                  <a:gd name="T54" fmla="*/ 22 w 25"/>
                  <a:gd name="T55" fmla="*/ 23 h 46"/>
                  <a:gd name="T56" fmla="*/ 22 w 25"/>
                  <a:gd name="T57" fmla="*/ 24 h 46"/>
                  <a:gd name="T58" fmla="*/ 22 w 25"/>
                  <a:gd name="T59" fmla="*/ 24 h 46"/>
                  <a:gd name="T60" fmla="*/ 21 w 25"/>
                  <a:gd name="T61" fmla="*/ 25 h 46"/>
                  <a:gd name="T62" fmla="*/ 6 w 25"/>
                  <a:gd name="T63" fmla="*/ 25 h 46"/>
                  <a:gd name="T64" fmla="*/ 6 w 25"/>
                  <a:gd name="T65" fmla="*/ 41 h 46"/>
                  <a:gd name="T66" fmla="*/ 24 w 25"/>
                  <a:gd name="T67" fmla="*/ 41 h 46"/>
                  <a:gd name="T68" fmla="*/ 24 w 25"/>
                  <a:gd name="T69" fmla="*/ 41 h 46"/>
                  <a:gd name="T70" fmla="*/ 25 w 25"/>
                  <a:gd name="T71" fmla="*/ 41 h 46"/>
                  <a:gd name="T72" fmla="*/ 25 w 25"/>
                  <a:gd name="T73" fmla="*/ 42 h 46"/>
                  <a:gd name="T74" fmla="*/ 25 w 25"/>
                  <a:gd name="T7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6">
                    <a:moveTo>
                      <a:pt x="25" y="43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5" y="1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5"/>
                      <a:pt x="21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3"/>
                      <a:pt x="25" y="43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41" name="Freeform 663">
                <a:extLst>
                  <a:ext uri="{FF2B5EF4-FFF2-40B4-BE49-F238E27FC236}">
                    <a16:creationId xmlns:a16="http://schemas.microsoft.com/office/drawing/2014/main" id="{9C0FC9F3-267B-46CE-BE01-FB97CAC835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72" y="3238"/>
                <a:ext cx="23" cy="34"/>
              </a:xfrm>
              <a:custGeom>
                <a:avLst/>
                <a:gdLst>
                  <a:gd name="T0" fmla="*/ 30 w 30"/>
                  <a:gd name="T1" fmla="*/ 45 h 46"/>
                  <a:gd name="T2" fmla="*/ 30 w 30"/>
                  <a:gd name="T3" fmla="*/ 45 h 46"/>
                  <a:gd name="T4" fmla="*/ 30 w 30"/>
                  <a:gd name="T5" fmla="*/ 46 h 46"/>
                  <a:gd name="T6" fmla="*/ 29 w 30"/>
                  <a:gd name="T7" fmla="*/ 46 h 46"/>
                  <a:gd name="T8" fmla="*/ 27 w 30"/>
                  <a:gd name="T9" fmla="*/ 46 h 46"/>
                  <a:gd name="T10" fmla="*/ 26 w 30"/>
                  <a:gd name="T11" fmla="*/ 46 h 46"/>
                  <a:gd name="T12" fmla="*/ 25 w 30"/>
                  <a:gd name="T13" fmla="*/ 46 h 46"/>
                  <a:gd name="T14" fmla="*/ 24 w 30"/>
                  <a:gd name="T15" fmla="*/ 45 h 46"/>
                  <a:gd name="T16" fmla="*/ 24 w 30"/>
                  <a:gd name="T17" fmla="*/ 45 h 46"/>
                  <a:gd name="T18" fmla="*/ 20 w 30"/>
                  <a:gd name="T19" fmla="*/ 34 h 46"/>
                  <a:gd name="T20" fmla="*/ 18 w 30"/>
                  <a:gd name="T21" fmla="*/ 31 h 46"/>
                  <a:gd name="T22" fmla="*/ 16 w 30"/>
                  <a:gd name="T23" fmla="*/ 28 h 46"/>
                  <a:gd name="T24" fmla="*/ 14 w 30"/>
                  <a:gd name="T25" fmla="*/ 26 h 46"/>
                  <a:gd name="T26" fmla="*/ 10 w 30"/>
                  <a:gd name="T27" fmla="*/ 26 h 46"/>
                  <a:gd name="T28" fmla="*/ 6 w 30"/>
                  <a:gd name="T29" fmla="*/ 26 h 46"/>
                  <a:gd name="T30" fmla="*/ 6 w 30"/>
                  <a:gd name="T31" fmla="*/ 45 h 46"/>
                  <a:gd name="T32" fmla="*/ 6 w 30"/>
                  <a:gd name="T33" fmla="*/ 45 h 46"/>
                  <a:gd name="T34" fmla="*/ 5 w 30"/>
                  <a:gd name="T35" fmla="*/ 46 h 46"/>
                  <a:gd name="T36" fmla="*/ 4 w 30"/>
                  <a:gd name="T37" fmla="*/ 46 h 46"/>
                  <a:gd name="T38" fmla="*/ 3 w 30"/>
                  <a:gd name="T39" fmla="*/ 46 h 46"/>
                  <a:gd name="T40" fmla="*/ 2 w 30"/>
                  <a:gd name="T41" fmla="*/ 46 h 46"/>
                  <a:gd name="T42" fmla="*/ 1 w 30"/>
                  <a:gd name="T43" fmla="*/ 46 h 46"/>
                  <a:gd name="T44" fmla="*/ 0 w 30"/>
                  <a:gd name="T45" fmla="*/ 45 h 46"/>
                  <a:gd name="T46" fmla="*/ 0 w 30"/>
                  <a:gd name="T47" fmla="*/ 45 h 46"/>
                  <a:gd name="T48" fmla="*/ 0 w 30"/>
                  <a:gd name="T49" fmla="*/ 3 h 46"/>
                  <a:gd name="T50" fmla="*/ 1 w 30"/>
                  <a:gd name="T51" fmla="*/ 1 h 46"/>
                  <a:gd name="T52" fmla="*/ 2 w 30"/>
                  <a:gd name="T53" fmla="*/ 0 h 46"/>
                  <a:gd name="T54" fmla="*/ 12 w 30"/>
                  <a:gd name="T55" fmla="*/ 0 h 46"/>
                  <a:gd name="T56" fmla="*/ 15 w 30"/>
                  <a:gd name="T57" fmla="*/ 0 h 46"/>
                  <a:gd name="T58" fmla="*/ 17 w 30"/>
                  <a:gd name="T59" fmla="*/ 1 h 46"/>
                  <a:gd name="T60" fmla="*/ 22 w 30"/>
                  <a:gd name="T61" fmla="*/ 2 h 46"/>
                  <a:gd name="T62" fmla="*/ 25 w 30"/>
                  <a:gd name="T63" fmla="*/ 5 h 46"/>
                  <a:gd name="T64" fmla="*/ 27 w 30"/>
                  <a:gd name="T65" fmla="*/ 8 h 46"/>
                  <a:gd name="T66" fmla="*/ 28 w 30"/>
                  <a:gd name="T67" fmla="*/ 12 h 46"/>
                  <a:gd name="T68" fmla="*/ 27 w 30"/>
                  <a:gd name="T69" fmla="*/ 16 h 46"/>
                  <a:gd name="T70" fmla="*/ 25 w 30"/>
                  <a:gd name="T71" fmla="*/ 20 h 46"/>
                  <a:gd name="T72" fmla="*/ 22 w 30"/>
                  <a:gd name="T73" fmla="*/ 22 h 46"/>
                  <a:gd name="T74" fmla="*/ 19 w 30"/>
                  <a:gd name="T75" fmla="*/ 24 h 46"/>
                  <a:gd name="T76" fmla="*/ 21 w 30"/>
                  <a:gd name="T77" fmla="*/ 25 h 46"/>
                  <a:gd name="T78" fmla="*/ 23 w 30"/>
                  <a:gd name="T79" fmla="*/ 27 h 46"/>
                  <a:gd name="T80" fmla="*/ 24 w 30"/>
                  <a:gd name="T81" fmla="*/ 29 h 46"/>
                  <a:gd name="T82" fmla="*/ 25 w 30"/>
                  <a:gd name="T83" fmla="*/ 32 h 46"/>
                  <a:gd name="T84" fmla="*/ 30 w 30"/>
                  <a:gd name="T85" fmla="*/ 42 h 46"/>
                  <a:gd name="T86" fmla="*/ 30 w 30"/>
                  <a:gd name="T87" fmla="*/ 44 h 46"/>
                  <a:gd name="T88" fmla="*/ 30 w 30"/>
                  <a:gd name="T89" fmla="*/ 45 h 46"/>
                  <a:gd name="T90" fmla="*/ 21 w 30"/>
                  <a:gd name="T91" fmla="*/ 13 h 46"/>
                  <a:gd name="T92" fmla="*/ 20 w 30"/>
                  <a:gd name="T93" fmla="*/ 8 h 46"/>
                  <a:gd name="T94" fmla="*/ 16 w 30"/>
                  <a:gd name="T95" fmla="*/ 6 h 46"/>
                  <a:gd name="T96" fmla="*/ 14 w 30"/>
                  <a:gd name="T97" fmla="*/ 5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1 h 46"/>
                  <a:gd name="T104" fmla="*/ 12 w 30"/>
                  <a:gd name="T105" fmla="*/ 21 h 46"/>
                  <a:gd name="T106" fmla="*/ 16 w 30"/>
                  <a:gd name="T107" fmla="*/ 20 h 46"/>
                  <a:gd name="T108" fmla="*/ 19 w 30"/>
                  <a:gd name="T109" fmla="*/ 19 h 46"/>
                  <a:gd name="T110" fmla="*/ 21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7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4" y="46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3"/>
                      <a:pt x="19" y="32"/>
                      <a:pt x="18" y="31"/>
                    </a:cubicBezTo>
                    <a:cubicBezTo>
                      <a:pt x="18" y="30"/>
                      <a:pt x="17" y="29"/>
                      <a:pt x="16" y="28"/>
                    </a:cubicBezTo>
                    <a:cubicBezTo>
                      <a:pt x="15" y="27"/>
                      <a:pt x="15" y="27"/>
                      <a:pt x="14" y="26"/>
                    </a:cubicBezTo>
                    <a:cubicBezTo>
                      <a:pt x="13" y="26"/>
                      <a:pt x="11" y="26"/>
                      <a:pt x="10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9" y="1"/>
                      <a:pt x="20" y="1"/>
                      <a:pt x="22" y="2"/>
                    </a:cubicBezTo>
                    <a:cubicBezTo>
                      <a:pt x="23" y="3"/>
                      <a:pt x="24" y="4"/>
                      <a:pt x="25" y="5"/>
                    </a:cubicBezTo>
                    <a:cubicBezTo>
                      <a:pt x="26" y="6"/>
                      <a:pt x="26" y="7"/>
                      <a:pt x="27" y="8"/>
                    </a:cubicBezTo>
                    <a:cubicBezTo>
                      <a:pt x="27" y="9"/>
                      <a:pt x="28" y="11"/>
                      <a:pt x="28" y="12"/>
                    </a:cubicBezTo>
                    <a:cubicBezTo>
                      <a:pt x="28" y="14"/>
                      <a:pt x="27" y="15"/>
                      <a:pt x="27" y="16"/>
                    </a:cubicBezTo>
                    <a:cubicBezTo>
                      <a:pt x="27" y="18"/>
                      <a:pt x="26" y="19"/>
                      <a:pt x="25" y="20"/>
                    </a:cubicBezTo>
                    <a:cubicBezTo>
                      <a:pt x="24" y="21"/>
                      <a:pt x="24" y="21"/>
                      <a:pt x="22" y="22"/>
                    </a:cubicBezTo>
                    <a:cubicBezTo>
                      <a:pt x="21" y="23"/>
                      <a:pt x="20" y="23"/>
                      <a:pt x="19" y="24"/>
                    </a:cubicBezTo>
                    <a:cubicBezTo>
                      <a:pt x="20" y="24"/>
                      <a:pt x="20" y="25"/>
                      <a:pt x="21" y="25"/>
                    </a:cubicBezTo>
                    <a:cubicBezTo>
                      <a:pt x="21" y="26"/>
                      <a:pt x="22" y="26"/>
                      <a:pt x="23" y="27"/>
                    </a:cubicBezTo>
                    <a:cubicBezTo>
                      <a:pt x="23" y="28"/>
                      <a:pt x="24" y="28"/>
                      <a:pt x="24" y="29"/>
                    </a:cubicBezTo>
                    <a:cubicBezTo>
                      <a:pt x="25" y="30"/>
                      <a:pt x="25" y="31"/>
                      <a:pt x="25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4"/>
                      <a:pt x="30" y="44"/>
                    </a:cubicBezTo>
                    <a:cubicBezTo>
                      <a:pt x="30" y="45"/>
                      <a:pt x="30" y="45"/>
                      <a:pt x="30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10"/>
                      <a:pt x="20" y="8"/>
                    </a:cubicBezTo>
                    <a:cubicBezTo>
                      <a:pt x="19" y="7"/>
                      <a:pt x="18" y="6"/>
                      <a:pt x="16" y="6"/>
                    </a:cubicBezTo>
                    <a:cubicBezTo>
                      <a:pt x="15" y="6"/>
                      <a:pt x="15" y="6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4" y="21"/>
                      <a:pt x="15" y="21"/>
                      <a:pt x="16" y="20"/>
                    </a:cubicBezTo>
                    <a:cubicBezTo>
                      <a:pt x="17" y="20"/>
                      <a:pt x="18" y="19"/>
                      <a:pt x="19" y="19"/>
                    </a:cubicBezTo>
                    <a:cubicBezTo>
                      <a:pt x="20" y="18"/>
                      <a:pt x="20" y="17"/>
                      <a:pt x="21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42" name="Freeform 664">
                <a:extLst>
                  <a:ext uri="{FF2B5EF4-FFF2-40B4-BE49-F238E27FC236}">
                    <a16:creationId xmlns:a16="http://schemas.microsoft.com/office/drawing/2014/main" id="{2741359F-F63D-432A-B4DF-084539CA9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9" y="3238"/>
                <a:ext cx="22" cy="34"/>
              </a:xfrm>
              <a:custGeom>
                <a:avLst/>
                <a:gdLst>
                  <a:gd name="T0" fmla="*/ 30 w 30"/>
                  <a:gd name="T1" fmla="*/ 43 h 46"/>
                  <a:gd name="T2" fmla="*/ 30 w 30"/>
                  <a:gd name="T3" fmla="*/ 44 h 46"/>
                  <a:gd name="T4" fmla="*/ 30 w 30"/>
                  <a:gd name="T5" fmla="*/ 45 h 46"/>
                  <a:gd name="T6" fmla="*/ 30 w 30"/>
                  <a:gd name="T7" fmla="*/ 46 h 46"/>
                  <a:gd name="T8" fmla="*/ 29 w 30"/>
                  <a:gd name="T9" fmla="*/ 46 h 46"/>
                  <a:gd name="T10" fmla="*/ 2 w 30"/>
                  <a:gd name="T11" fmla="*/ 46 h 46"/>
                  <a:gd name="T12" fmla="*/ 1 w 30"/>
                  <a:gd name="T13" fmla="*/ 45 h 46"/>
                  <a:gd name="T14" fmla="*/ 0 w 30"/>
                  <a:gd name="T15" fmla="*/ 44 h 46"/>
                  <a:gd name="T16" fmla="*/ 0 w 30"/>
                  <a:gd name="T17" fmla="*/ 42 h 46"/>
                  <a:gd name="T18" fmla="*/ 0 w 30"/>
                  <a:gd name="T19" fmla="*/ 41 h 46"/>
                  <a:gd name="T20" fmla="*/ 0 w 30"/>
                  <a:gd name="T21" fmla="*/ 41 h 46"/>
                  <a:gd name="T22" fmla="*/ 1 w 30"/>
                  <a:gd name="T23" fmla="*/ 40 h 46"/>
                  <a:gd name="T24" fmla="*/ 2 w 30"/>
                  <a:gd name="T25" fmla="*/ 38 h 46"/>
                  <a:gd name="T26" fmla="*/ 23 w 30"/>
                  <a:gd name="T27" fmla="*/ 5 h 46"/>
                  <a:gd name="T28" fmla="*/ 2 w 30"/>
                  <a:gd name="T29" fmla="*/ 5 h 46"/>
                  <a:gd name="T30" fmla="*/ 1 w 30"/>
                  <a:gd name="T31" fmla="*/ 5 h 46"/>
                  <a:gd name="T32" fmla="*/ 1 w 30"/>
                  <a:gd name="T33" fmla="*/ 5 h 46"/>
                  <a:gd name="T34" fmla="*/ 1 w 30"/>
                  <a:gd name="T35" fmla="*/ 4 h 46"/>
                  <a:gd name="T36" fmla="*/ 1 w 30"/>
                  <a:gd name="T37" fmla="*/ 3 h 46"/>
                  <a:gd name="T38" fmla="*/ 1 w 30"/>
                  <a:gd name="T39" fmla="*/ 2 h 46"/>
                  <a:gd name="T40" fmla="*/ 1 w 30"/>
                  <a:gd name="T41" fmla="*/ 1 h 46"/>
                  <a:gd name="T42" fmla="*/ 1 w 30"/>
                  <a:gd name="T43" fmla="*/ 1 h 46"/>
                  <a:gd name="T44" fmla="*/ 2 w 30"/>
                  <a:gd name="T45" fmla="*/ 0 h 46"/>
                  <a:gd name="T46" fmla="*/ 27 w 30"/>
                  <a:gd name="T47" fmla="*/ 0 h 46"/>
                  <a:gd name="T48" fmla="*/ 29 w 30"/>
                  <a:gd name="T49" fmla="*/ 1 h 46"/>
                  <a:gd name="T50" fmla="*/ 29 w 30"/>
                  <a:gd name="T51" fmla="*/ 3 h 46"/>
                  <a:gd name="T52" fmla="*/ 29 w 30"/>
                  <a:gd name="T53" fmla="*/ 4 h 46"/>
                  <a:gd name="T54" fmla="*/ 29 w 30"/>
                  <a:gd name="T55" fmla="*/ 5 h 46"/>
                  <a:gd name="T56" fmla="*/ 29 w 30"/>
                  <a:gd name="T57" fmla="*/ 6 h 46"/>
                  <a:gd name="T58" fmla="*/ 28 w 30"/>
                  <a:gd name="T59" fmla="*/ 7 h 46"/>
                  <a:gd name="T60" fmla="*/ 28 w 30"/>
                  <a:gd name="T61" fmla="*/ 8 h 46"/>
                  <a:gd name="T62" fmla="*/ 7 w 30"/>
                  <a:gd name="T63" fmla="*/ 41 h 46"/>
                  <a:gd name="T64" fmla="*/ 29 w 30"/>
                  <a:gd name="T65" fmla="*/ 41 h 46"/>
                  <a:gd name="T66" fmla="*/ 30 w 30"/>
                  <a:gd name="T67" fmla="*/ 41 h 46"/>
                  <a:gd name="T68" fmla="*/ 30 w 30"/>
                  <a:gd name="T6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46">
                    <a:moveTo>
                      <a:pt x="30" y="43"/>
                    </a:move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9"/>
                      <a:pt x="1" y="39"/>
                      <a:pt x="2" y="38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1"/>
                      <a:pt x="29" y="1"/>
                    </a:cubicBezTo>
                    <a:cubicBezTo>
                      <a:pt x="29" y="1"/>
                      <a:pt x="29" y="2"/>
                      <a:pt x="29" y="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5"/>
                      <a:pt x="29" y="5"/>
                    </a:cubicBezTo>
                    <a:cubicBezTo>
                      <a:pt x="29" y="5"/>
                      <a:pt x="29" y="6"/>
                      <a:pt x="29" y="6"/>
                    </a:cubicBezTo>
                    <a:cubicBezTo>
                      <a:pt x="29" y="6"/>
                      <a:pt x="29" y="6"/>
                      <a:pt x="28" y="7"/>
                    </a:cubicBezTo>
                    <a:cubicBezTo>
                      <a:pt x="28" y="7"/>
                      <a:pt x="28" y="8"/>
                      <a:pt x="28" y="8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30" y="41"/>
                      <a:pt x="30" y="41"/>
                    </a:cubicBezTo>
                    <a:cubicBezTo>
                      <a:pt x="30" y="42"/>
                      <a:pt x="30" y="42"/>
                      <a:pt x="30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43" name="Freeform 665">
                <a:extLst>
                  <a:ext uri="{FF2B5EF4-FFF2-40B4-BE49-F238E27FC236}">
                    <a16:creationId xmlns:a16="http://schemas.microsoft.com/office/drawing/2014/main" id="{A8D65D58-158D-4810-8002-B787C9168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7" y="3238"/>
                <a:ext cx="19" cy="34"/>
              </a:xfrm>
              <a:custGeom>
                <a:avLst/>
                <a:gdLst>
                  <a:gd name="T0" fmla="*/ 25 w 25"/>
                  <a:gd name="T1" fmla="*/ 43 h 46"/>
                  <a:gd name="T2" fmla="*/ 25 w 25"/>
                  <a:gd name="T3" fmla="*/ 44 h 46"/>
                  <a:gd name="T4" fmla="*/ 25 w 25"/>
                  <a:gd name="T5" fmla="*/ 45 h 46"/>
                  <a:gd name="T6" fmla="*/ 24 w 25"/>
                  <a:gd name="T7" fmla="*/ 46 h 46"/>
                  <a:gd name="T8" fmla="*/ 24 w 25"/>
                  <a:gd name="T9" fmla="*/ 46 h 46"/>
                  <a:gd name="T10" fmla="*/ 2 w 25"/>
                  <a:gd name="T11" fmla="*/ 46 h 46"/>
                  <a:gd name="T12" fmla="*/ 1 w 25"/>
                  <a:gd name="T13" fmla="*/ 45 h 46"/>
                  <a:gd name="T14" fmla="*/ 0 w 25"/>
                  <a:gd name="T15" fmla="*/ 43 h 46"/>
                  <a:gd name="T16" fmla="*/ 0 w 25"/>
                  <a:gd name="T17" fmla="*/ 3 h 46"/>
                  <a:gd name="T18" fmla="*/ 1 w 25"/>
                  <a:gd name="T19" fmla="*/ 1 h 46"/>
                  <a:gd name="T20" fmla="*/ 2 w 25"/>
                  <a:gd name="T21" fmla="*/ 0 h 46"/>
                  <a:gd name="T22" fmla="*/ 24 w 25"/>
                  <a:gd name="T23" fmla="*/ 0 h 46"/>
                  <a:gd name="T24" fmla="*/ 24 w 25"/>
                  <a:gd name="T25" fmla="*/ 1 h 46"/>
                  <a:gd name="T26" fmla="*/ 25 w 25"/>
                  <a:gd name="T27" fmla="*/ 1 h 46"/>
                  <a:gd name="T28" fmla="*/ 25 w 25"/>
                  <a:gd name="T29" fmla="*/ 2 h 46"/>
                  <a:gd name="T30" fmla="*/ 25 w 25"/>
                  <a:gd name="T31" fmla="*/ 3 h 46"/>
                  <a:gd name="T32" fmla="*/ 25 w 25"/>
                  <a:gd name="T33" fmla="*/ 4 h 46"/>
                  <a:gd name="T34" fmla="*/ 25 w 25"/>
                  <a:gd name="T35" fmla="*/ 5 h 46"/>
                  <a:gd name="T36" fmla="*/ 24 w 25"/>
                  <a:gd name="T37" fmla="*/ 5 h 46"/>
                  <a:gd name="T38" fmla="*/ 24 w 25"/>
                  <a:gd name="T39" fmla="*/ 5 h 46"/>
                  <a:gd name="T40" fmla="*/ 6 w 25"/>
                  <a:gd name="T41" fmla="*/ 5 h 46"/>
                  <a:gd name="T42" fmla="*/ 6 w 25"/>
                  <a:gd name="T43" fmla="*/ 20 h 46"/>
                  <a:gd name="T44" fmla="*/ 21 w 25"/>
                  <a:gd name="T45" fmla="*/ 20 h 46"/>
                  <a:gd name="T46" fmla="*/ 22 w 25"/>
                  <a:gd name="T47" fmla="*/ 20 h 46"/>
                  <a:gd name="T48" fmla="*/ 22 w 25"/>
                  <a:gd name="T49" fmla="*/ 20 h 46"/>
                  <a:gd name="T50" fmla="*/ 22 w 25"/>
                  <a:gd name="T51" fmla="*/ 21 h 46"/>
                  <a:gd name="T52" fmla="*/ 22 w 25"/>
                  <a:gd name="T53" fmla="*/ 22 h 46"/>
                  <a:gd name="T54" fmla="*/ 22 w 25"/>
                  <a:gd name="T55" fmla="*/ 23 h 46"/>
                  <a:gd name="T56" fmla="*/ 22 w 25"/>
                  <a:gd name="T57" fmla="*/ 24 h 46"/>
                  <a:gd name="T58" fmla="*/ 22 w 25"/>
                  <a:gd name="T59" fmla="*/ 24 h 46"/>
                  <a:gd name="T60" fmla="*/ 21 w 25"/>
                  <a:gd name="T61" fmla="*/ 25 h 46"/>
                  <a:gd name="T62" fmla="*/ 6 w 25"/>
                  <a:gd name="T63" fmla="*/ 25 h 46"/>
                  <a:gd name="T64" fmla="*/ 6 w 25"/>
                  <a:gd name="T65" fmla="*/ 41 h 46"/>
                  <a:gd name="T66" fmla="*/ 24 w 25"/>
                  <a:gd name="T67" fmla="*/ 41 h 46"/>
                  <a:gd name="T68" fmla="*/ 24 w 25"/>
                  <a:gd name="T69" fmla="*/ 41 h 46"/>
                  <a:gd name="T70" fmla="*/ 25 w 25"/>
                  <a:gd name="T71" fmla="*/ 41 h 46"/>
                  <a:gd name="T72" fmla="*/ 25 w 25"/>
                  <a:gd name="T73" fmla="*/ 42 h 46"/>
                  <a:gd name="T74" fmla="*/ 25 w 25"/>
                  <a:gd name="T7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6">
                    <a:moveTo>
                      <a:pt x="25" y="43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5" y="1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3"/>
                      <a:pt x="25" y="43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44" name="Freeform 666">
                <a:extLst>
                  <a:ext uri="{FF2B5EF4-FFF2-40B4-BE49-F238E27FC236}">
                    <a16:creationId xmlns:a16="http://schemas.microsoft.com/office/drawing/2014/main" id="{38F222DF-0625-47C8-A6C0-601F3F9D7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1" y="3238"/>
                <a:ext cx="27" cy="35"/>
              </a:xfrm>
              <a:custGeom>
                <a:avLst/>
                <a:gdLst>
                  <a:gd name="T0" fmla="*/ 37 w 37"/>
                  <a:gd name="T1" fmla="*/ 7 h 47"/>
                  <a:gd name="T2" fmla="*/ 37 w 37"/>
                  <a:gd name="T3" fmla="*/ 8 h 47"/>
                  <a:gd name="T4" fmla="*/ 37 w 37"/>
                  <a:gd name="T5" fmla="*/ 9 h 47"/>
                  <a:gd name="T6" fmla="*/ 37 w 37"/>
                  <a:gd name="T7" fmla="*/ 9 h 47"/>
                  <a:gd name="T8" fmla="*/ 36 w 37"/>
                  <a:gd name="T9" fmla="*/ 9 h 47"/>
                  <a:gd name="T10" fmla="*/ 35 w 37"/>
                  <a:gd name="T11" fmla="*/ 9 h 47"/>
                  <a:gd name="T12" fmla="*/ 32 w 37"/>
                  <a:gd name="T13" fmla="*/ 7 h 47"/>
                  <a:gd name="T14" fmla="*/ 28 w 37"/>
                  <a:gd name="T15" fmla="*/ 6 h 47"/>
                  <a:gd name="T16" fmla="*/ 23 w 37"/>
                  <a:gd name="T17" fmla="*/ 5 h 47"/>
                  <a:gd name="T18" fmla="*/ 16 w 37"/>
                  <a:gd name="T19" fmla="*/ 6 h 47"/>
                  <a:gd name="T20" fmla="*/ 11 w 37"/>
                  <a:gd name="T21" fmla="*/ 10 h 47"/>
                  <a:gd name="T22" fmla="*/ 8 w 37"/>
                  <a:gd name="T23" fmla="*/ 16 h 47"/>
                  <a:gd name="T24" fmla="*/ 7 w 37"/>
                  <a:gd name="T25" fmla="*/ 23 h 47"/>
                  <a:gd name="T26" fmla="*/ 8 w 37"/>
                  <a:gd name="T27" fmla="*/ 31 h 47"/>
                  <a:gd name="T28" fmla="*/ 11 w 37"/>
                  <a:gd name="T29" fmla="*/ 37 h 47"/>
                  <a:gd name="T30" fmla="*/ 16 w 37"/>
                  <a:gd name="T31" fmla="*/ 40 h 47"/>
                  <a:gd name="T32" fmla="*/ 23 w 37"/>
                  <a:gd name="T33" fmla="*/ 41 h 47"/>
                  <a:gd name="T34" fmla="*/ 27 w 37"/>
                  <a:gd name="T35" fmla="*/ 41 h 47"/>
                  <a:gd name="T36" fmla="*/ 31 w 37"/>
                  <a:gd name="T37" fmla="*/ 39 h 47"/>
                  <a:gd name="T38" fmla="*/ 31 w 37"/>
                  <a:gd name="T39" fmla="*/ 26 h 47"/>
                  <a:gd name="T40" fmla="*/ 21 w 37"/>
                  <a:gd name="T41" fmla="*/ 26 h 47"/>
                  <a:gd name="T42" fmla="*/ 20 w 37"/>
                  <a:gd name="T43" fmla="*/ 25 h 47"/>
                  <a:gd name="T44" fmla="*/ 19 w 37"/>
                  <a:gd name="T45" fmla="*/ 23 h 47"/>
                  <a:gd name="T46" fmla="*/ 19 w 37"/>
                  <a:gd name="T47" fmla="*/ 22 h 47"/>
                  <a:gd name="T48" fmla="*/ 20 w 37"/>
                  <a:gd name="T49" fmla="*/ 22 h 47"/>
                  <a:gd name="T50" fmla="*/ 20 w 37"/>
                  <a:gd name="T51" fmla="*/ 21 h 47"/>
                  <a:gd name="T52" fmla="*/ 21 w 37"/>
                  <a:gd name="T53" fmla="*/ 21 h 47"/>
                  <a:gd name="T54" fmla="*/ 35 w 37"/>
                  <a:gd name="T55" fmla="*/ 21 h 47"/>
                  <a:gd name="T56" fmla="*/ 36 w 37"/>
                  <a:gd name="T57" fmla="*/ 21 h 47"/>
                  <a:gd name="T58" fmla="*/ 37 w 37"/>
                  <a:gd name="T59" fmla="*/ 22 h 47"/>
                  <a:gd name="T60" fmla="*/ 37 w 37"/>
                  <a:gd name="T61" fmla="*/ 22 h 47"/>
                  <a:gd name="T62" fmla="*/ 37 w 37"/>
                  <a:gd name="T63" fmla="*/ 23 h 47"/>
                  <a:gd name="T64" fmla="*/ 37 w 37"/>
                  <a:gd name="T65" fmla="*/ 41 h 47"/>
                  <a:gd name="T66" fmla="*/ 37 w 37"/>
                  <a:gd name="T67" fmla="*/ 42 h 47"/>
                  <a:gd name="T68" fmla="*/ 36 w 37"/>
                  <a:gd name="T69" fmla="*/ 44 h 47"/>
                  <a:gd name="T70" fmla="*/ 33 w 37"/>
                  <a:gd name="T71" fmla="*/ 45 h 47"/>
                  <a:gd name="T72" fmla="*/ 30 w 37"/>
                  <a:gd name="T73" fmla="*/ 46 h 47"/>
                  <a:gd name="T74" fmla="*/ 26 w 37"/>
                  <a:gd name="T75" fmla="*/ 46 h 47"/>
                  <a:gd name="T76" fmla="*/ 23 w 37"/>
                  <a:gd name="T77" fmla="*/ 47 h 47"/>
                  <a:gd name="T78" fmla="*/ 13 w 37"/>
                  <a:gd name="T79" fmla="*/ 45 h 47"/>
                  <a:gd name="T80" fmla="*/ 6 w 37"/>
                  <a:gd name="T81" fmla="*/ 40 h 47"/>
                  <a:gd name="T82" fmla="*/ 2 w 37"/>
                  <a:gd name="T83" fmla="*/ 33 h 47"/>
                  <a:gd name="T84" fmla="*/ 0 w 37"/>
                  <a:gd name="T85" fmla="*/ 24 h 47"/>
                  <a:gd name="T86" fmla="*/ 2 w 37"/>
                  <a:gd name="T87" fmla="*/ 14 h 47"/>
                  <a:gd name="T88" fmla="*/ 7 w 37"/>
                  <a:gd name="T89" fmla="*/ 6 h 47"/>
                  <a:gd name="T90" fmla="*/ 14 w 37"/>
                  <a:gd name="T91" fmla="*/ 1 h 47"/>
                  <a:gd name="T92" fmla="*/ 23 w 37"/>
                  <a:gd name="T93" fmla="*/ 0 h 47"/>
                  <a:gd name="T94" fmla="*/ 28 w 37"/>
                  <a:gd name="T95" fmla="*/ 0 h 47"/>
                  <a:gd name="T96" fmla="*/ 32 w 37"/>
                  <a:gd name="T97" fmla="*/ 1 h 47"/>
                  <a:gd name="T98" fmla="*/ 35 w 37"/>
                  <a:gd name="T99" fmla="*/ 3 h 47"/>
                  <a:gd name="T100" fmla="*/ 36 w 37"/>
                  <a:gd name="T101" fmla="*/ 4 h 47"/>
                  <a:gd name="T102" fmla="*/ 37 w 37"/>
                  <a:gd name="T103" fmla="*/ 5 h 47"/>
                  <a:gd name="T104" fmla="*/ 37 w 37"/>
                  <a:gd name="T105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47">
                    <a:moveTo>
                      <a:pt x="37" y="7"/>
                    </a:moveTo>
                    <a:cubicBezTo>
                      <a:pt x="37" y="7"/>
                      <a:pt x="37" y="7"/>
                      <a:pt x="37" y="8"/>
                    </a:cubicBezTo>
                    <a:cubicBezTo>
                      <a:pt x="37" y="8"/>
                      <a:pt x="37" y="8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6" y="9"/>
                      <a:pt x="36" y="9"/>
                    </a:cubicBezTo>
                    <a:cubicBezTo>
                      <a:pt x="36" y="9"/>
                      <a:pt x="35" y="9"/>
                      <a:pt x="35" y="9"/>
                    </a:cubicBezTo>
                    <a:cubicBezTo>
                      <a:pt x="34" y="8"/>
                      <a:pt x="33" y="8"/>
                      <a:pt x="32" y="7"/>
                    </a:cubicBezTo>
                    <a:cubicBezTo>
                      <a:pt x="31" y="7"/>
                      <a:pt x="30" y="6"/>
                      <a:pt x="28" y="6"/>
                    </a:cubicBezTo>
                    <a:cubicBezTo>
                      <a:pt x="27" y="5"/>
                      <a:pt x="25" y="5"/>
                      <a:pt x="23" y="5"/>
                    </a:cubicBezTo>
                    <a:cubicBezTo>
                      <a:pt x="20" y="5"/>
                      <a:pt x="18" y="5"/>
                      <a:pt x="16" y="6"/>
                    </a:cubicBezTo>
                    <a:cubicBezTo>
                      <a:pt x="14" y="7"/>
                      <a:pt x="12" y="8"/>
                      <a:pt x="11" y="10"/>
                    </a:cubicBezTo>
                    <a:cubicBezTo>
                      <a:pt x="10" y="12"/>
                      <a:pt x="8" y="14"/>
                      <a:pt x="8" y="16"/>
                    </a:cubicBezTo>
                    <a:cubicBezTo>
                      <a:pt x="7" y="18"/>
                      <a:pt x="7" y="20"/>
                      <a:pt x="7" y="23"/>
                    </a:cubicBezTo>
                    <a:cubicBezTo>
                      <a:pt x="7" y="26"/>
                      <a:pt x="7" y="29"/>
                      <a:pt x="8" y="31"/>
                    </a:cubicBezTo>
                    <a:cubicBezTo>
                      <a:pt x="9" y="33"/>
                      <a:pt x="10" y="35"/>
                      <a:pt x="11" y="37"/>
                    </a:cubicBezTo>
                    <a:cubicBezTo>
                      <a:pt x="13" y="38"/>
                      <a:pt x="14" y="39"/>
                      <a:pt x="16" y="40"/>
                    </a:cubicBezTo>
                    <a:cubicBezTo>
                      <a:pt x="18" y="41"/>
                      <a:pt x="20" y="41"/>
                      <a:pt x="23" y="41"/>
                    </a:cubicBezTo>
                    <a:cubicBezTo>
                      <a:pt x="24" y="41"/>
                      <a:pt x="26" y="41"/>
                      <a:pt x="27" y="41"/>
                    </a:cubicBezTo>
                    <a:cubicBezTo>
                      <a:pt x="29" y="40"/>
                      <a:pt x="30" y="40"/>
                      <a:pt x="31" y="39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0" y="26"/>
                      <a:pt x="20" y="25"/>
                    </a:cubicBezTo>
                    <a:cubicBezTo>
                      <a:pt x="19" y="25"/>
                      <a:pt x="19" y="24"/>
                      <a:pt x="19" y="23"/>
                    </a:cubicBezTo>
                    <a:cubicBezTo>
                      <a:pt x="19" y="23"/>
                      <a:pt x="19" y="23"/>
                      <a:pt x="19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1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6" y="21"/>
                      <a:pt x="36" y="21"/>
                    </a:cubicBezTo>
                    <a:cubicBezTo>
                      <a:pt x="36" y="21"/>
                      <a:pt x="36" y="21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7" y="42"/>
                      <a:pt x="37" y="42"/>
                    </a:cubicBezTo>
                    <a:cubicBezTo>
                      <a:pt x="37" y="43"/>
                      <a:pt x="36" y="43"/>
                      <a:pt x="36" y="44"/>
                    </a:cubicBezTo>
                    <a:cubicBezTo>
                      <a:pt x="35" y="44"/>
                      <a:pt x="34" y="44"/>
                      <a:pt x="33" y="45"/>
                    </a:cubicBezTo>
                    <a:cubicBezTo>
                      <a:pt x="32" y="45"/>
                      <a:pt x="31" y="45"/>
                      <a:pt x="30" y="46"/>
                    </a:cubicBezTo>
                    <a:cubicBezTo>
                      <a:pt x="28" y="46"/>
                      <a:pt x="27" y="46"/>
                      <a:pt x="26" y="46"/>
                    </a:cubicBezTo>
                    <a:cubicBezTo>
                      <a:pt x="25" y="46"/>
                      <a:pt x="24" y="47"/>
                      <a:pt x="23" y="47"/>
                    </a:cubicBezTo>
                    <a:cubicBezTo>
                      <a:pt x="19" y="47"/>
                      <a:pt x="16" y="46"/>
                      <a:pt x="13" y="45"/>
                    </a:cubicBezTo>
                    <a:cubicBezTo>
                      <a:pt x="10" y="44"/>
                      <a:pt x="8" y="42"/>
                      <a:pt x="6" y="40"/>
                    </a:cubicBezTo>
                    <a:cubicBezTo>
                      <a:pt x="4" y="38"/>
                      <a:pt x="3" y="36"/>
                      <a:pt x="2" y="33"/>
                    </a:cubicBezTo>
                    <a:cubicBezTo>
                      <a:pt x="1" y="30"/>
                      <a:pt x="0" y="27"/>
                      <a:pt x="0" y="24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5" y="8"/>
                      <a:pt x="7" y="6"/>
                    </a:cubicBezTo>
                    <a:cubicBezTo>
                      <a:pt x="8" y="4"/>
                      <a:pt x="11" y="3"/>
                      <a:pt x="14" y="1"/>
                    </a:cubicBezTo>
                    <a:cubicBezTo>
                      <a:pt x="16" y="0"/>
                      <a:pt x="20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2"/>
                      <a:pt x="34" y="2"/>
                      <a:pt x="35" y="3"/>
                    </a:cubicBezTo>
                    <a:cubicBezTo>
                      <a:pt x="36" y="3"/>
                      <a:pt x="36" y="3"/>
                      <a:pt x="36" y="4"/>
                    </a:cubicBezTo>
                    <a:cubicBezTo>
                      <a:pt x="37" y="4"/>
                      <a:pt x="37" y="4"/>
                      <a:pt x="37" y="5"/>
                    </a:cubicBezTo>
                    <a:cubicBezTo>
                      <a:pt x="37" y="5"/>
                      <a:pt x="37" y="6"/>
                      <a:pt x="37" y="7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45" name="Freeform 667">
                <a:extLst>
                  <a:ext uri="{FF2B5EF4-FFF2-40B4-BE49-F238E27FC236}">
                    <a16:creationId xmlns:a16="http://schemas.microsoft.com/office/drawing/2014/main" id="{13F812D9-E48F-4AAD-8411-52EF5374C2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85" y="3238"/>
                <a:ext cx="31" cy="35"/>
              </a:xfrm>
              <a:custGeom>
                <a:avLst/>
                <a:gdLst>
                  <a:gd name="T0" fmla="*/ 41 w 41"/>
                  <a:gd name="T1" fmla="*/ 23 h 47"/>
                  <a:gd name="T2" fmla="*/ 39 w 41"/>
                  <a:gd name="T3" fmla="*/ 33 h 47"/>
                  <a:gd name="T4" fmla="*/ 35 w 41"/>
                  <a:gd name="T5" fmla="*/ 40 h 47"/>
                  <a:gd name="T6" fmla="*/ 29 w 41"/>
                  <a:gd name="T7" fmla="*/ 45 h 47"/>
                  <a:gd name="T8" fmla="*/ 20 w 41"/>
                  <a:gd name="T9" fmla="*/ 47 h 47"/>
                  <a:gd name="T10" fmla="*/ 11 w 41"/>
                  <a:gd name="T11" fmla="*/ 45 h 47"/>
                  <a:gd name="T12" fmla="*/ 5 w 41"/>
                  <a:gd name="T13" fmla="*/ 41 h 47"/>
                  <a:gd name="T14" fmla="*/ 1 w 41"/>
                  <a:gd name="T15" fmla="*/ 33 h 47"/>
                  <a:gd name="T16" fmla="*/ 0 w 41"/>
                  <a:gd name="T17" fmla="*/ 23 h 47"/>
                  <a:gd name="T18" fmla="*/ 1 w 41"/>
                  <a:gd name="T19" fmla="*/ 14 h 47"/>
                  <a:gd name="T20" fmla="*/ 5 w 41"/>
                  <a:gd name="T21" fmla="*/ 6 h 47"/>
                  <a:gd name="T22" fmla="*/ 12 w 41"/>
                  <a:gd name="T23" fmla="*/ 1 h 47"/>
                  <a:gd name="T24" fmla="*/ 21 w 41"/>
                  <a:gd name="T25" fmla="*/ 0 h 47"/>
                  <a:gd name="T26" fmla="*/ 30 w 41"/>
                  <a:gd name="T27" fmla="*/ 1 h 47"/>
                  <a:gd name="T28" fmla="*/ 36 w 41"/>
                  <a:gd name="T29" fmla="*/ 6 h 47"/>
                  <a:gd name="T30" fmla="*/ 39 w 41"/>
                  <a:gd name="T31" fmla="*/ 13 h 47"/>
                  <a:gd name="T32" fmla="*/ 41 w 41"/>
                  <a:gd name="T33" fmla="*/ 23 h 47"/>
                  <a:gd name="T34" fmla="*/ 34 w 41"/>
                  <a:gd name="T35" fmla="*/ 23 h 47"/>
                  <a:gd name="T36" fmla="*/ 34 w 41"/>
                  <a:gd name="T37" fmla="*/ 16 h 47"/>
                  <a:gd name="T38" fmla="*/ 31 w 41"/>
                  <a:gd name="T39" fmla="*/ 10 h 47"/>
                  <a:gd name="T40" fmla="*/ 27 w 41"/>
                  <a:gd name="T41" fmla="*/ 6 h 47"/>
                  <a:gd name="T42" fmla="*/ 20 w 41"/>
                  <a:gd name="T43" fmla="*/ 5 h 47"/>
                  <a:gd name="T44" fmla="*/ 14 w 41"/>
                  <a:gd name="T45" fmla="*/ 6 h 47"/>
                  <a:gd name="T46" fmla="*/ 9 w 41"/>
                  <a:gd name="T47" fmla="*/ 10 h 47"/>
                  <a:gd name="T48" fmla="*/ 7 w 41"/>
                  <a:gd name="T49" fmla="*/ 16 h 47"/>
                  <a:gd name="T50" fmla="*/ 6 w 41"/>
                  <a:gd name="T51" fmla="*/ 23 h 47"/>
                  <a:gd name="T52" fmla="*/ 7 w 41"/>
                  <a:gd name="T53" fmla="*/ 30 h 47"/>
                  <a:gd name="T54" fmla="*/ 9 w 41"/>
                  <a:gd name="T55" fmla="*/ 36 h 47"/>
                  <a:gd name="T56" fmla="*/ 14 w 41"/>
                  <a:gd name="T57" fmla="*/ 40 h 47"/>
                  <a:gd name="T58" fmla="*/ 20 w 41"/>
                  <a:gd name="T59" fmla="*/ 41 h 47"/>
                  <a:gd name="T60" fmla="*/ 27 w 41"/>
                  <a:gd name="T61" fmla="*/ 40 h 47"/>
                  <a:gd name="T62" fmla="*/ 31 w 41"/>
                  <a:gd name="T63" fmla="*/ 36 h 47"/>
                  <a:gd name="T64" fmla="*/ 34 w 41"/>
                  <a:gd name="T65" fmla="*/ 30 h 47"/>
                  <a:gd name="T66" fmla="*/ 34 w 41"/>
                  <a:gd name="T6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6"/>
                      <a:pt x="40" y="30"/>
                      <a:pt x="39" y="33"/>
                    </a:cubicBezTo>
                    <a:cubicBezTo>
                      <a:pt x="38" y="36"/>
                      <a:pt x="37" y="38"/>
                      <a:pt x="35" y="40"/>
                    </a:cubicBezTo>
                    <a:cubicBezTo>
                      <a:pt x="34" y="42"/>
                      <a:pt x="32" y="44"/>
                      <a:pt x="29" y="45"/>
                    </a:cubicBezTo>
                    <a:cubicBezTo>
                      <a:pt x="26" y="46"/>
                      <a:pt x="23" y="47"/>
                      <a:pt x="20" y="47"/>
                    </a:cubicBezTo>
                    <a:cubicBezTo>
                      <a:pt x="16" y="47"/>
                      <a:pt x="13" y="46"/>
                      <a:pt x="11" y="45"/>
                    </a:cubicBezTo>
                    <a:cubicBezTo>
                      <a:pt x="9" y="44"/>
                      <a:pt x="6" y="43"/>
                      <a:pt x="5" y="41"/>
                    </a:cubicBezTo>
                    <a:cubicBezTo>
                      <a:pt x="3" y="39"/>
                      <a:pt x="2" y="36"/>
                      <a:pt x="1" y="33"/>
                    </a:cubicBezTo>
                    <a:cubicBezTo>
                      <a:pt x="0" y="30"/>
                      <a:pt x="0" y="27"/>
                      <a:pt x="0" y="23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3" y="8"/>
                      <a:pt x="5" y="6"/>
                    </a:cubicBezTo>
                    <a:cubicBezTo>
                      <a:pt x="7" y="4"/>
                      <a:pt x="9" y="2"/>
                      <a:pt x="12" y="1"/>
                    </a:cubicBezTo>
                    <a:cubicBezTo>
                      <a:pt x="14" y="0"/>
                      <a:pt x="17" y="0"/>
                      <a:pt x="21" y="0"/>
                    </a:cubicBezTo>
                    <a:cubicBezTo>
                      <a:pt x="24" y="0"/>
                      <a:pt x="27" y="0"/>
                      <a:pt x="30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7" y="8"/>
                      <a:pt x="39" y="10"/>
                      <a:pt x="39" y="13"/>
                    </a:cubicBezTo>
                    <a:cubicBezTo>
                      <a:pt x="40" y="16"/>
                      <a:pt x="41" y="19"/>
                      <a:pt x="41" y="23"/>
                    </a:cubicBezTo>
                    <a:close/>
                    <a:moveTo>
                      <a:pt x="34" y="23"/>
                    </a:moveTo>
                    <a:cubicBezTo>
                      <a:pt x="34" y="20"/>
                      <a:pt x="34" y="18"/>
                      <a:pt x="34" y="16"/>
                    </a:cubicBezTo>
                    <a:cubicBezTo>
                      <a:pt x="33" y="14"/>
                      <a:pt x="32" y="12"/>
                      <a:pt x="31" y="10"/>
                    </a:cubicBezTo>
                    <a:cubicBezTo>
                      <a:pt x="30" y="8"/>
                      <a:pt x="29" y="7"/>
                      <a:pt x="27" y="6"/>
                    </a:cubicBezTo>
                    <a:cubicBezTo>
                      <a:pt x="25" y="5"/>
                      <a:pt x="23" y="5"/>
                      <a:pt x="20" y="5"/>
                    </a:cubicBezTo>
                    <a:cubicBezTo>
                      <a:pt x="18" y="5"/>
                      <a:pt x="16" y="5"/>
                      <a:pt x="14" y="6"/>
                    </a:cubicBezTo>
                    <a:cubicBezTo>
                      <a:pt x="12" y="7"/>
                      <a:pt x="11" y="9"/>
                      <a:pt x="9" y="10"/>
                    </a:cubicBezTo>
                    <a:cubicBezTo>
                      <a:pt x="8" y="12"/>
                      <a:pt x="8" y="14"/>
                      <a:pt x="7" y="16"/>
                    </a:cubicBezTo>
                    <a:cubicBezTo>
                      <a:pt x="7" y="18"/>
                      <a:pt x="6" y="21"/>
                      <a:pt x="6" y="23"/>
                    </a:cubicBezTo>
                    <a:cubicBezTo>
                      <a:pt x="6" y="26"/>
                      <a:pt x="7" y="28"/>
                      <a:pt x="7" y="30"/>
                    </a:cubicBezTo>
                    <a:cubicBezTo>
                      <a:pt x="7" y="33"/>
                      <a:pt x="8" y="35"/>
                      <a:pt x="9" y="36"/>
                    </a:cubicBezTo>
                    <a:cubicBezTo>
                      <a:pt x="10" y="38"/>
                      <a:pt x="12" y="39"/>
                      <a:pt x="14" y="40"/>
                    </a:cubicBezTo>
                    <a:cubicBezTo>
                      <a:pt x="15" y="41"/>
                      <a:pt x="18" y="41"/>
                      <a:pt x="20" y="41"/>
                    </a:cubicBezTo>
                    <a:cubicBezTo>
                      <a:pt x="23" y="41"/>
                      <a:pt x="25" y="41"/>
                      <a:pt x="27" y="40"/>
                    </a:cubicBezTo>
                    <a:cubicBezTo>
                      <a:pt x="29" y="39"/>
                      <a:pt x="30" y="38"/>
                      <a:pt x="31" y="36"/>
                    </a:cubicBezTo>
                    <a:cubicBezTo>
                      <a:pt x="32" y="34"/>
                      <a:pt x="33" y="32"/>
                      <a:pt x="34" y="30"/>
                    </a:cubicBezTo>
                    <a:cubicBezTo>
                      <a:pt x="34" y="28"/>
                      <a:pt x="34" y="25"/>
                      <a:pt x="34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46" name="Freeform 668">
                <a:extLst>
                  <a:ext uri="{FF2B5EF4-FFF2-40B4-BE49-F238E27FC236}">
                    <a16:creationId xmlns:a16="http://schemas.microsoft.com/office/drawing/2014/main" id="{5EEFC6D8-76C4-4D11-BA70-F681199F9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8" y="3238"/>
                <a:ext cx="30" cy="34"/>
              </a:xfrm>
              <a:custGeom>
                <a:avLst/>
                <a:gdLst>
                  <a:gd name="T0" fmla="*/ 24 w 39"/>
                  <a:gd name="T1" fmla="*/ 45 h 46"/>
                  <a:gd name="T2" fmla="*/ 23 w 39"/>
                  <a:gd name="T3" fmla="*/ 45 h 46"/>
                  <a:gd name="T4" fmla="*/ 23 w 39"/>
                  <a:gd name="T5" fmla="*/ 46 h 46"/>
                  <a:gd name="T6" fmla="*/ 22 w 39"/>
                  <a:gd name="T7" fmla="*/ 46 h 46"/>
                  <a:gd name="T8" fmla="*/ 20 w 39"/>
                  <a:gd name="T9" fmla="*/ 46 h 46"/>
                  <a:gd name="T10" fmla="*/ 18 w 39"/>
                  <a:gd name="T11" fmla="*/ 46 h 46"/>
                  <a:gd name="T12" fmla="*/ 17 w 39"/>
                  <a:gd name="T13" fmla="*/ 46 h 46"/>
                  <a:gd name="T14" fmla="*/ 17 w 39"/>
                  <a:gd name="T15" fmla="*/ 46 h 46"/>
                  <a:gd name="T16" fmla="*/ 16 w 39"/>
                  <a:gd name="T17" fmla="*/ 46 h 46"/>
                  <a:gd name="T18" fmla="*/ 16 w 39"/>
                  <a:gd name="T19" fmla="*/ 45 h 46"/>
                  <a:gd name="T20" fmla="*/ 16 w 39"/>
                  <a:gd name="T21" fmla="*/ 45 h 46"/>
                  <a:gd name="T22" fmla="*/ 1 w 39"/>
                  <a:gd name="T23" fmla="*/ 3 h 46"/>
                  <a:gd name="T24" fmla="*/ 1 w 39"/>
                  <a:gd name="T25" fmla="*/ 1 h 46"/>
                  <a:gd name="T26" fmla="*/ 1 w 39"/>
                  <a:gd name="T27" fmla="*/ 1 h 46"/>
                  <a:gd name="T28" fmla="*/ 2 w 39"/>
                  <a:gd name="T29" fmla="*/ 0 h 46"/>
                  <a:gd name="T30" fmla="*/ 4 w 39"/>
                  <a:gd name="T31" fmla="*/ 0 h 46"/>
                  <a:gd name="T32" fmla="*/ 5 w 39"/>
                  <a:gd name="T33" fmla="*/ 0 h 46"/>
                  <a:gd name="T34" fmla="*/ 6 w 39"/>
                  <a:gd name="T35" fmla="*/ 0 h 46"/>
                  <a:gd name="T36" fmla="*/ 7 w 39"/>
                  <a:gd name="T37" fmla="*/ 1 h 46"/>
                  <a:gd name="T38" fmla="*/ 7 w 39"/>
                  <a:gd name="T39" fmla="*/ 1 h 46"/>
                  <a:gd name="T40" fmla="*/ 20 w 39"/>
                  <a:gd name="T41" fmla="*/ 40 h 46"/>
                  <a:gd name="T42" fmla="*/ 20 w 39"/>
                  <a:gd name="T43" fmla="*/ 40 h 46"/>
                  <a:gd name="T44" fmla="*/ 33 w 39"/>
                  <a:gd name="T45" fmla="*/ 1 h 46"/>
                  <a:gd name="T46" fmla="*/ 33 w 39"/>
                  <a:gd name="T47" fmla="*/ 1 h 46"/>
                  <a:gd name="T48" fmla="*/ 33 w 39"/>
                  <a:gd name="T49" fmla="*/ 0 h 46"/>
                  <a:gd name="T50" fmla="*/ 34 w 39"/>
                  <a:gd name="T51" fmla="*/ 0 h 46"/>
                  <a:gd name="T52" fmla="*/ 36 w 39"/>
                  <a:gd name="T53" fmla="*/ 0 h 46"/>
                  <a:gd name="T54" fmla="*/ 38 w 39"/>
                  <a:gd name="T55" fmla="*/ 0 h 46"/>
                  <a:gd name="T56" fmla="*/ 39 w 39"/>
                  <a:gd name="T57" fmla="*/ 1 h 46"/>
                  <a:gd name="T58" fmla="*/ 39 w 39"/>
                  <a:gd name="T59" fmla="*/ 1 h 46"/>
                  <a:gd name="T60" fmla="*/ 39 w 39"/>
                  <a:gd name="T61" fmla="*/ 3 h 46"/>
                  <a:gd name="T62" fmla="*/ 24 w 39"/>
                  <a:gd name="T6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" h="46">
                    <a:moveTo>
                      <a:pt x="24" y="45"/>
                    </a:moveTo>
                    <a:cubicBezTo>
                      <a:pt x="24" y="45"/>
                      <a:pt x="24" y="45"/>
                      <a:pt x="23" y="45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6"/>
                      <a:pt x="20" y="46"/>
                    </a:cubicBezTo>
                    <a:cubicBezTo>
                      <a:pt x="19" y="46"/>
                      <a:pt x="19" y="46"/>
                      <a:pt x="18" y="46"/>
                    </a:cubicBezTo>
                    <a:cubicBezTo>
                      <a:pt x="18" y="46"/>
                      <a:pt x="18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6" y="46"/>
                      <a:pt x="16" y="46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7" y="0"/>
                      <a:pt x="37" y="0"/>
                      <a:pt x="38" y="0"/>
                    </a:cubicBezTo>
                    <a:cubicBezTo>
                      <a:pt x="38" y="0"/>
                      <a:pt x="39" y="0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2"/>
                      <a:pt x="39" y="2"/>
                      <a:pt x="39" y="3"/>
                    </a:cubicBez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47" name="Freeform 669">
                <a:extLst>
                  <a:ext uri="{FF2B5EF4-FFF2-40B4-BE49-F238E27FC236}">
                    <a16:creationId xmlns:a16="http://schemas.microsoft.com/office/drawing/2014/main" id="{5552EBB2-A8AE-4C5B-B557-E080BB4A9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3" y="3238"/>
                <a:ext cx="4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6 w 6"/>
                  <a:gd name="T5" fmla="*/ 46 h 46"/>
                  <a:gd name="T6" fmla="*/ 5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1 w 6"/>
                  <a:gd name="T23" fmla="*/ 0 h 46"/>
                  <a:gd name="T24" fmla="*/ 2 w 6"/>
                  <a:gd name="T25" fmla="*/ 0 h 46"/>
                  <a:gd name="T26" fmla="*/ 3 w 6"/>
                  <a:gd name="T27" fmla="*/ 0 h 46"/>
                  <a:gd name="T28" fmla="*/ 5 w 6"/>
                  <a:gd name="T29" fmla="*/ 0 h 46"/>
                  <a:gd name="T30" fmla="*/ 6 w 6"/>
                  <a:gd name="T31" fmla="*/ 0 h 46"/>
                  <a:gd name="T32" fmla="*/ 6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48" name="Freeform 670">
                <a:extLst>
                  <a:ext uri="{FF2B5EF4-FFF2-40B4-BE49-F238E27FC236}">
                    <a16:creationId xmlns:a16="http://schemas.microsoft.com/office/drawing/2014/main" id="{AEC73461-6DC6-45BE-A826-1C4DB433C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" y="3238"/>
                <a:ext cx="26" cy="34"/>
              </a:xfrm>
              <a:custGeom>
                <a:avLst/>
                <a:gdLst>
                  <a:gd name="T0" fmla="*/ 35 w 35"/>
                  <a:gd name="T1" fmla="*/ 43 h 46"/>
                  <a:gd name="T2" fmla="*/ 34 w 35"/>
                  <a:gd name="T3" fmla="*/ 45 h 46"/>
                  <a:gd name="T4" fmla="*/ 34 w 35"/>
                  <a:gd name="T5" fmla="*/ 45 h 46"/>
                  <a:gd name="T6" fmla="*/ 33 w 35"/>
                  <a:gd name="T7" fmla="*/ 46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6 h 46"/>
                  <a:gd name="T14" fmla="*/ 27 w 35"/>
                  <a:gd name="T15" fmla="*/ 45 h 46"/>
                  <a:gd name="T16" fmla="*/ 26 w 35"/>
                  <a:gd name="T17" fmla="*/ 44 h 46"/>
                  <a:gd name="T18" fmla="*/ 24 w 35"/>
                  <a:gd name="T19" fmla="*/ 41 h 46"/>
                  <a:gd name="T20" fmla="*/ 11 w 35"/>
                  <a:gd name="T21" fmla="*/ 16 h 46"/>
                  <a:gd name="T22" fmla="*/ 8 w 35"/>
                  <a:gd name="T23" fmla="*/ 11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8 h 46"/>
                  <a:gd name="T32" fmla="*/ 6 w 35"/>
                  <a:gd name="T33" fmla="*/ 45 h 46"/>
                  <a:gd name="T34" fmla="*/ 6 w 35"/>
                  <a:gd name="T35" fmla="*/ 45 h 46"/>
                  <a:gd name="T36" fmla="*/ 6 w 35"/>
                  <a:gd name="T37" fmla="*/ 46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6 h 46"/>
                  <a:gd name="T46" fmla="*/ 0 w 35"/>
                  <a:gd name="T47" fmla="*/ 45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0 h 46"/>
                  <a:gd name="T56" fmla="*/ 6 w 35"/>
                  <a:gd name="T57" fmla="*/ 0 h 46"/>
                  <a:gd name="T58" fmla="*/ 8 w 35"/>
                  <a:gd name="T59" fmla="*/ 1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4 w 35"/>
                  <a:gd name="T69" fmla="*/ 28 h 46"/>
                  <a:gd name="T70" fmla="*/ 25 w 35"/>
                  <a:gd name="T71" fmla="*/ 31 h 46"/>
                  <a:gd name="T72" fmla="*/ 27 w 35"/>
                  <a:gd name="T73" fmla="*/ 34 h 46"/>
                  <a:gd name="T74" fmla="*/ 29 w 35"/>
                  <a:gd name="T75" fmla="*/ 38 h 46"/>
                  <a:gd name="T76" fmla="*/ 29 w 35"/>
                  <a:gd name="T77" fmla="*/ 38 h 46"/>
                  <a:gd name="T78" fmla="*/ 29 w 35"/>
                  <a:gd name="T79" fmla="*/ 32 h 46"/>
                  <a:gd name="T80" fmla="*/ 29 w 35"/>
                  <a:gd name="T81" fmla="*/ 26 h 46"/>
                  <a:gd name="T82" fmla="*/ 29 w 35"/>
                  <a:gd name="T83" fmla="*/ 1 h 46"/>
                  <a:gd name="T84" fmla="*/ 29 w 35"/>
                  <a:gd name="T85" fmla="*/ 1 h 46"/>
                  <a:gd name="T86" fmla="*/ 29 w 35"/>
                  <a:gd name="T87" fmla="*/ 1 h 46"/>
                  <a:gd name="T88" fmla="*/ 30 w 35"/>
                  <a:gd name="T89" fmla="*/ 0 h 46"/>
                  <a:gd name="T90" fmla="*/ 32 w 35"/>
                  <a:gd name="T91" fmla="*/ 0 h 46"/>
                  <a:gd name="T92" fmla="*/ 33 w 35"/>
                  <a:gd name="T93" fmla="*/ 0 h 46"/>
                  <a:gd name="T94" fmla="*/ 34 w 35"/>
                  <a:gd name="T95" fmla="*/ 1 h 46"/>
                  <a:gd name="T96" fmla="*/ 35 w 35"/>
                  <a:gd name="T97" fmla="*/ 1 h 46"/>
                  <a:gd name="T98" fmla="*/ 35 w 35"/>
                  <a:gd name="T99" fmla="*/ 1 h 46"/>
                  <a:gd name="T100" fmla="*/ 35 w 35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3"/>
                    </a:moveTo>
                    <a:cubicBezTo>
                      <a:pt x="35" y="44"/>
                      <a:pt x="35" y="44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8" y="46"/>
                    </a:cubicBezTo>
                    <a:cubicBezTo>
                      <a:pt x="28" y="46"/>
                      <a:pt x="27" y="45"/>
                      <a:pt x="27" y="45"/>
                    </a:cubicBezTo>
                    <a:cubicBezTo>
                      <a:pt x="27" y="45"/>
                      <a:pt x="26" y="44"/>
                      <a:pt x="26" y="44"/>
                    </a:cubicBezTo>
                    <a:cubicBezTo>
                      <a:pt x="25" y="43"/>
                      <a:pt x="25" y="42"/>
                      <a:pt x="24" y="4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4"/>
                      <a:pt x="9" y="13"/>
                      <a:pt x="8" y="11"/>
                    </a:cubicBezTo>
                    <a:cubicBezTo>
                      <a:pt x="8" y="10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10" y="2"/>
                      <a:pt x="10" y="2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6"/>
                      <a:pt x="24" y="28"/>
                    </a:cubicBezTo>
                    <a:cubicBezTo>
                      <a:pt x="24" y="29"/>
                      <a:pt x="25" y="30"/>
                      <a:pt x="25" y="31"/>
                    </a:cubicBezTo>
                    <a:cubicBezTo>
                      <a:pt x="26" y="32"/>
                      <a:pt x="27" y="33"/>
                      <a:pt x="27" y="34"/>
                    </a:cubicBezTo>
                    <a:cubicBezTo>
                      <a:pt x="28" y="35"/>
                      <a:pt x="28" y="37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6"/>
                      <a:pt x="29" y="34"/>
                      <a:pt x="29" y="32"/>
                    </a:cubicBezTo>
                    <a:cubicBezTo>
                      <a:pt x="29" y="30"/>
                      <a:pt x="29" y="28"/>
                      <a:pt x="29" y="2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49" name="Freeform 671">
                <a:extLst>
                  <a:ext uri="{FF2B5EF4-FFF2-40B4-BE49-F238E27FC236}">
                    <a16:creationId xmlns:a16="http://schemas.microsoft.com/office/drawing/2014/main" id="{6B00F7B7-E05B-453A-B062-24226D47BD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8" y="3238"/>
                <a:ext cx="29" cy="34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4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6 w 39"/>
                  <a:gd name="T41" fmla="*/ 1 h 46"/>
                  <a:gd name="T42" fmla="*/ 16 w 39"/>
                  <a:gd name="T43" fmla="*/ 1 h 46"/>
                  <a:gd name="T44" fmla="*/ 17 w 39"/>
                  <a:gd name="T45" fmla="*/ 0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3 w 39"/>
                  <a:gd name="T53" fmla="*/ 0 h 46"/>
                  <a:gd name="T54" fmla="*/ 23 w 39"/>
                  <a:gd name="T55" fmla="*/ 1 h 46"/>
                  <a:gd name="T56" fmla="*/ 24 w 39"/>
                  <a:gd name="T57" fmla="*/ 1 h 46"/>
                  <a:gd name="T58" fmla="*/ 39 w 39"/>
                  <a:gd name="T59" fmla="*/ 44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lnTo>
                      <a:pt x="39" y="44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50" name="Freeform 672">
                <a:extLst>
                  <a:ext uri="{FF2B5EF4-FFF2-40B4-BE49-F238E27FC236}">
                    <a16:creationId xmlns:a16="http://schemas.microsoft.com/office/drawing/2014/main" id="{6DCFC860-0F19-4066-916C-309F1323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" y="3232"/>
                <a:ext cx="21" cy="34"/>
              </a:xfrm>
              <a:custGeom>
                <a:avLst/>
                <a:gdLst>
                  <a:gd name="T0" fmla="*/ 28 w 28"/>
                  <a:gd name="T1" fmla="*/ 33 h 46"/>
                  <a:gd name="T2" fmla="*/ 27 w 28"/>
                  <a:gd name="T3" fmla="*/ 39 h 46"/>
                  <a:gd name="T4" fmla="*/ 24 w 28"/>
                  <a:gd name="T5" fmla="*/ 43 h 46"/>
                  <a:gd name="T6" fmla="*/ 19 w 28"/>
                  <a:gd name="T7" fmla="*/ 46 h 46"/>
                  <a:gd name="T8" fmla="*/ 13 w 28"/>
                  <a:gd name="T9" fmla="*/ 46 h 46"/>
                  <a:gd name="T10" fmla="*/ 8 w 28"/>
                  <a:gd name="T11" fmla="*/ 46 h 46"/>
                  <a:gd name="T12" fmla="*/ 5 w 28"/>
                  <a:gd name="T13" fmla="*/ 45 h 46"/>
                  <a:gd name="T14" fmla="*/ 2 w 28"/>
                  <a:gd name="T15" fmla="*/ 44 h 46"/>
                  <a:gd name="T16" fmla="*/ 1 w 28"/>
                  <a:gd name="T17" fmla="*/ 43 h 46"/>
                  <a:gd name="T18" fmla="*/ 0 w 28"/>
                  <a:gd name="T19" fmla="*/ 42 h 46"/>
                  <a:gd name="T20" fmla="*/ 0 w 28"/>
                  <a:gd name="T21" fmla="*/ 40 h 46"/>
                  <a:gd name="T22" fmla="*/ 0 w 28"/>
                  <a:gd name="T23" fmla="*/ 39 h 46"/>
                  <a:gd name="T24" fmla="*/ 0 w 28"/>
                  <a:gd name="T25" fmla="*/ 38 h 46"/>
                  <a:gd name="T26" fmla="*/ 1 w 28"/>
                  <a:gd name="T27" fmla="*/ 38 h 46"/>
                  <a:gd name="T28" fmla="*/ 1 w 28"/>
                  <a:gd name="T29" fmla="*/ 37 h 46"/>
                  <a:gd name="T30" fmla="*/ 2 w 28"/>
                  <a:gd name="T31" fmla="*/ 38 h 46"/>
                  <a:gd name="T32" fmla="*/ 5 w 28"/>
                  <a:gd name="T33" fmla="*/ 39 h 46"/>
                  <a:gd name="T34" fmla="*/ 8 w 28"/>
                  <a:gd name="T35" fmla="*/ 41 h 46"/>
                  <a:gd name="T36" fmla="*/ 13 w 28"/>
                  <a:gd name="T37" fmla="*/ 41 h 46"/>
                  <a:gd name="T38" fmla="*/ 16 w 28"/>
                  <a:gd name="T39" fmla="*/ 41 h 46"/>
                  <a:gd name="T40" fmla="*/ 19 w 28"/>
                  <a:gd name="T41" fmla="*/ 39 h 46"/>
                  <a:gd name="T42" fmla="*/ 21 w 28"/>
                  <a:gd name="T43" fmla="*/ 37 h 46"/>
                  <a:gd name="T44" fmla="*/ 22 w 28"/>
                  <a:gd name="T45" fmla="*/ 34 h 46"/>
                  <a:gd name="T46" fmla="*/ 21 w 28"/>
                  <a:gd name="T47" fmla="*/ 30 h 46"/>
                  <a:gd name="T48" fmla="*/ 18 w 28"/>
                  <a:gd name="T49" fmla="*/ 28 h 46"/>
                  <a:gd name="T50" fmla="*/ 15 w 28"/>
                  <a:gd name="T51" fmla="*/ 26 h 46"/>
                  <a:gd name="T52" fmla="*/ 11 w 28"/>
                  <a:gd name="T53" fmla="*/ 24 h 46"/>
                  <a:gd name="T54" fmla="*/ 8 w 28"/>
                  <a:gd name="T55" fmla="*/ 22 h 46"/>
                  <a:gd name="T56" fmla="*/ 4 w 28"/>
                  <a:gd name="T57" fmla="*/ 20 h 46"/>
                  <a:gd name="T58" fmla="*/ 2 w 28"/>
                  <a:gd name="T59" fmla="*/ 16 h 46"/>
                  <a:gd name="T60" fmla="*/ 1 w 28"/>
                  <a:gd name="T61" fmla="*/ 12 h 46"/>
                  <a:gd name="T62" fmla="*/ 2 w 28"/>
                  <a:gd name="T63" fmla="*/ 6 h 46"/>
                  <a:gd name="T64" fmla="*/ 5 w 28"/>
                  <a:gd name="T65" fmla="*/ 3 h 46"/>
                  <a:gd name="T66" fmla="*/ 9 w 28"/>
                  <a:gd name="T67" fmla="*/ 0 h 46"/>
                  <a:gd name="T68" fmla="*/ 15 w 28"/>
                  <a:gd name="T69" fmla="*/ 0 h 46"/>
                  <a:gd name="T70" fmla="*/ 18 w 28"/>
                  <a:gd name="T71" fmla="*/ 0 h 46"/>
                  <a:gd name="T72" fmla="*/ 21 w 28"/>
                  <a:gd name="T73" fmla="*/ 1 h 46"/>
                  <a:gd name="T74" fmla="*/ 23 w 28"/>
                  <a:gd name="T75" fmla="*/ 2 h 46"/>
                  <a:gd name="T76" fmla="*/ 25 w 28"/>
                  <a:gd name="T77" fmla="*/ 2 h 46"/>
                  <a:gd name="T78" fmla="*/ 25 w 28"/>
                  <a:gd name="T79" fmla="*/ 3 h 46"/>
                  <a:gd name="T80" fmla="*/ 25 w 28"/>
                  <a:gd name="T81" fmla="*/ 4 h 46"/>
                  <a:gd name="T82" fmla="*/ 25 w 28"/>
                  <a:gd name="T83" fmla="*/ 4 h 46"/>
                  <a:gd name="T84" fmla="*/ 25 w 28"/>
                  <a:gd name="T85" fmla="*/ 5 h 46"/>
                  <a:gd name="T86" fmla="*/ 25 w 28"/>
                  <a:gd name="T87" fmla="*/ 6 h 46"/>
                  <a:gd name="T88" fmla="*/ 25 w 28"/>
                  <a:gd name="T89" fmla="*/ 7 h 46"/>
                  <a:gd name="T90" fmla="*/ 25 w 28"/>
                  <a:gd name="T91" fmla="*/ 8 h 46"/>
                  <a:gd name="T92" fmla="*/ 24 w 28"/>
                  <a:gd name="T93" fmla="*/ 8 h 46"/>
                  <a:gd name="T94" fmla="*/ 23 w 28"/>
                  <a:gd name="T95" fmla="*/ 7 h 46"/>
                  <a:gd name="T96" fmla="*/ 21 w 28"/>
                  <a:gd name="T97" fmla="*/ 6 h 46"/>
                  <a:gd name="T98" fmla="*/ 18 w 28"/>
                  <a:gd name="T99" fmla="*/ 5 h 46"/>
                  <a:gd name="T100" fmla="*/ 15 w 28"/>
                  <a:gd name="T101" fmla="*/ 5 h 46"/>
                  <a:gd name="T102" fmla="*/ 11 w 28"/>
                  <a:gd name="T103" fmla="*/ 5 h 46"/>
                  <a:gd name="T104" fmla="*/ 9 w 28"/>
                  <a:gd name="T105" fmla="*/ 7 h 46"/>
                  <a:gd name="T106" fmla="*/ 8 w 28"/>
                  <a:gd name="T107" fmla="*/ 9 h 46"/>
                  <a:gd name="T108" fmla="*/ 7 w 28"/>
                  <a:gd name="T109" fmla="*/ 11 h 46"/>
                  <a:gd name="T110" fmla="*/ 8 w 28"/>
                  <a:gd name="T111" fmla="*/ 14 h 46"/>
                  <a:gd name="T112" fmla="*/ 10 w 28"/>
                  <a:gd name="T113" fmla="*/ 17 h 46"/>
                  <a:gd name="T114" fmla="*/ 14 w 28"/>
                  <a:gd name="T115" fmla="*/ 19 h 46"/>
                  <a:gd name="T116" fmla="*/ 18 w 28"/>
                  <a:gd name="T117" fmla="*/ 20 h 46"/>
                  <a:gd name="T118" fmla="*/ 21 w 28"/>
                  <a:gd name="T119" fmla="*/ 22 h 46"/>
                  <a:gd name="T120" fmla="*/ 25 w 28"/>
                  <a:gd name="T121" fmla="*/ 25 h 46"/>
                  <a:gd name="T122" fmla="*/ 27 w 28"/>
                  <a:gd name="T123" fmla="*/ 28 h 46"/>
                  <a:gd name="T124" fmla="*/ 28 w 28"/>
                  <a:gd name="T125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6">
                    <a:moveTo>
                      <a:pt x="28" y="33"/>
                    </a:moveTo>
                    <a:cubicBezTo>
                      <a:pt x="28" y="35"/>
                      <a:pt x="28" y="37"/>
                      <a:pt x="27" y="39"/>
                    </a:cubicBezTo>
                    <a:cubicBezTo>
                      <a:pt x="26" y="40"/>
                      <a:pt x="25" y="42"/>
                      <a:pt x="24" y="43"/>
                    </a:cubicBezTo>
                    <a:cubicBezTo>
                      <a:pt x="22" y="44"/>
                      <a:pt x="20" y="45"/>
                      <a:pt x="19" y="46"/>
                    </a:cubicBezTo>
                    <a:cubicBezTo>
                      <a:pt x="17" y="46"/>
                      <a:pt x="15" y="46"/>
                      <a:pt x="13" y="46"/>
                    </a:cubicBezTo>
                    <a:cubicBezTo>
                      <a:pt x="11" y="46"/>
                      <a:pt x="10" y="46"/>
                      <a:pt x="8" y="46"/>
                    </a:cubicBezTo>
                    <a:cubicBezTo>
                      <a:pt x="7" y="46"/>
                      <a:pt x="6" y="46"/>
                      <a:pt x="5" y="45"/>
                    </a:cubicBezTo>
                    <a:cubicBezTo>
                      <a:pt x="4" y="45"/>
                      <a:pt x="3" y="44"/>
                      <a:pt x="2" y="44"/>
                    </a:cubicBezTo>
                    <a:cubicBezTo>
                      <a:pt x="2" y="44"/>
                      <a:pt x="1" y="43"/>
                      <a:pt x="1" y="43"/>
                    </a:cubicBezTo>
                    <a:cubicBezTo>
                      <a:pt x="1" y="43"/>
                      <a:pt x="0" y="42"/>
                      <a:pt x="0" y="42"/>
                    </a:cubicBezTo>
                    <a:cubicBezTo>
                      <a:pt x="0" y="41"/>
                      <a:pt x="0" y="41"/>
                      <a:pt x="0" y="40"/>
                    </a:cubicBezTo>
                    <a:cubicBezTo>
                      <a:pt x="0" y="40"/>
                      <a:pt x="0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cubicBezTo>
                      <a:pt x="0" y="38"/>
                      <a:pt x="0" y="38"/>
                      <a:pt x="1" y="38"/>
                    </a:cubicBezTo>
                    <a:cubicBezTo>
                      <a:pt x="1" y="38"/>
                      <a:pt x="1" y="37"/>
                      <a:pt x="1" y="37"/>
                    </a:cubicBezTo>
                    <a:cubicBezTo>
                      <a:pt x="1" y="37"/>
                      <a:pt x="2" y="38"/>
                      <a:pt x="2" y="38"/>
                    </a:cubicBezTo>
                    <a:cubicBezTo>
                      <a:pt x="3" y="38"/>
                      <a:pt x="4" y="39"/>
                      <a:pt x="5" y="39"/>
                    </a:cubicBezTo>
                    <a:cubicBezTo>
                      <a:pt x="6" y="40"/>
                      <a:pt x="7" y="40"/>
                      <a:pt x="8" y="41"/>
                    </a:cubicBezTo>
                    <a:cubicBezTo>
                      <a:pt x="10" y="41"/>
                      <a:pt x="11" y="41"/>
                      <a:pt x="13" y="41"/>
                    </a:cubicBezTo>
                    <a:cubicBezTo>
                      <a:pt x="14" y="41"/>
                      <a:pt x="15" y="41"/>
                      <a:pt x="16" y="41"/>
                    </a:cubicBezTo>
                    <a:cubicBezTo>
                      <a:pt x="17" y="40"/>
                      <a:pt x="18" y="40"/>
                      <a:pt x="19" y="39"/>
                    </a:cubicBezTo>
                    <a:cubicBezTo>
                      <a:pt x="20" y="39"/>
                      <a:pt x="21" y="38"/>
                      <a:pt x="21" y="37"/>
                    </a:cubicBezTo>
                    <a:cubicBezTo>
                      <a:pt x="21" y="36"/>
                      <a:pt x="22" y="35"/>
                      <a:pt x="22" y="34"/>
                    </a:cubicBezTo>
                    <a:cubicBezTo>
                      <a:pt x="22" y="32"/>
                      <a:pt x="21" y="31"/>
                      <a:pt x="21" y="30"/>
                    </a:cubicBezTo>
                    <a:cubicBezTo>
                      <a:pt x="20" y="29"/>
                      <a:pt x="19" y="29"/>
                      <a:pt x="18" y="28"/>
                    </a:cubicBezTo>
                    <a:cubicBezTo>
                      <a:pt x="17" y="27"/>
                      <a:pt x="16" y="27"/>
                      <a:pt x="15" y="26"/>
                    </a:cubicBezTo>
                    <a:cubicBezTo>
                      <a:pt x="14" y="26"/>
                      <a:pt x="13" y="25"/>
                      <a:pt x="11" y="24"/>
                    </a:cubicBezTo>
                    <a:cubicBezTo>
                      <a:pt x="10" y="24"/>
                      <a:pt x="9" y="23"/>
                      <a:pt x="8" y="22"/>
                    </a:cubicBezTo>
                    <a:cubicBezTo>
                      <a:pt x="6" y="22"/>
                      <a:pt x="5" y="21"/>
                      <a:pt x="4" y="20"/>
                    </a:cubicBezTo>
                    <a:cubicBezTo>
                      <a:pt x="3" y="19"/>
                      <a:pt x="3" y="18"/>
                      <a:pt x="2" y="16"/>
                    </a:cubicBezTo>
                    <a:cubicBezTo>
                      <a:pt x="1" y="15"/>
                      <a:pt x="1" y="13"/>
                      <a:pt x="1" y="12"/>
                    </a:cubicBezTo>
                    <a:cubicBezTo>
                      <a:pt x="1" y="10"/>
                      <a:pt x="1" y="8"/>
                      <a:pt x="2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6" y="2"/>
                      <a:pt x="8" y="1"/>
                      <a:pt x="9" y="0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0"/>
                      <a:pt x="21" y="1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4" y="2"/>
                      <a:pt x="24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8"/>
                    </a:cubicBezTo>
                    <a:cubicBezTo>
                      <a:pt x="25" y="8"/>
                      <a:pt x="25" y="8"/>
                      <a:pt x="24" y="8"/>
                    </a:cubicBezTo>
                    <a:cubicBezTo>
                      <a:pt x="24" y="8"/>
                      <a:pt x="24" y="8"/>
                      <a:pt x="23" y="7"/>
                    </a:cubicBezTo>
                    <a:cubicBezTo>
                      <a:pt x="23" y="7"/>
                      <a:pt x="22" y="7"/>
                      <a:pt x="21" y="6"/>
                    </a:cubicBezTo>
                    <a:cubicBezTo>
                      <a:pt x="20" y="6"/>
                      <a:pt x="19" y="6"/>
                      <a:pt x="18" y="5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10" y="6"/>
                      <a:pt x="10" y="6"/>
                      <a:pt x="9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7" y="9"/>
                      <a:pt x="7" y="10"/>
                      <a:pt x="7" y="11"/>
                    </a:cubicBezTo>
                    <a:cubicBezTo>
                      <a:pt x="7" y="12"/>
                      <a:pt x="8" y="13"/>
                      <a:pt x="8" y="14"/>
                    </a:cubicBezTo>
                    <a:cubicBezTo>
                      <a:pt x="9" y="15"/>
                      <a:pt x="10" y="16"/>
                      <a:pt x="10" y="17"/>
                    </a:cubicBezTo>
                    <a:cubicBezTo>
                      <a:pt x="11" y="17"/>
                      <a:pt x="13" y="18"/>
                      <a:pt x="14" y="19"/>
                    </a:cubicBezTo>
                    <a:cubicBezTo>
                      <a:pt x="15" y="19"/>
                      <a:pt x="16" y="20"/>
                      <a:pt x="18" y="20"/>
                    </a:cubicBezTo>
                    <a:cubicBezTo>
                      <a:pt x="19" y="21"/>
                      <a:pt x="20" y="22"/>
                      <a:pt x="21" y="22"/>
                    </a:cubicBezTo>
                    <a:cubicBezTo>
                      <a:pt x="23" y="23"/>
                      <a:pt x="24" y="24"/>
                      <a:pt x="25" y="25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8" y="30"/>
                      <a:pt x="28" y="31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51" name="Freeform 673">
                <a:extLst>
                  <a:ext uri="{FF2B5EF4-FFF2-40B4-BE49-F238E27FC236}">
                    <a16:creationId xmlns:a16="http://schemas.microsoft.com/office/drawing/2014/main" id="{A36F6A72-D2FE-43B8-9DE1-4FFFFD071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3232"/>
                <a:ext cx="19" cy="34"/>
              </a:xfrm>
              <a:custGeom>
                <a:avLst/>
                <a:gdLst>
                  <a:gd name="T0" fmla="*/ 25 w 25"/>
                  <a:gd name="T1" fmla="*/ 43 h 46"/>
                  <a:gd name="T2" fmla="*/ 25 w 25"/>
                  <a:gd name="T3" fmla="*/ 44 h 46"/>
                  <a:gd name="T4" fmla="*/ 25 w 25"/>
                  <a:gd name="T5" fmla="*/ 45 h 46"/>
                  <a:gd name="T6" fmla="*/ 24 w 25"/>
                  <a:gd name="T7" fmla="*/ 46 h 46"/>
                  <a:gd name="T8" fmla="*/ 24 w 25"/>
                  <a:gd name="T9" fmla="*/ 46 h 46"/>
                  <a:gd name="T10" fmla="*/ 2 w 25"/>
                  <a:gd name="T11" fmla="*/ 46 h 46"/>
                  <a:gd name="T12" fmla="*/ 0 w 25"/>
                  <a:gd name="T13" fmla="*/ 45 h 46"/>
                  <a:gd name="T14" fmla="*/ 0 w 25"/>
                  <a:gd name="T15" fmla="*/ 43 h 46"/>
                  <a:gd name="T16" fmla="*/ 0 w 25"/>
                  <a:gd name="T17" fmla="*/ 3 h 46"/>
                  <a:gd name="T18" fmla="*/ 0 w 25"/>
                  <a:gd name="T19" fmla="*/ 1 h 46"/>
                  <a:gd name="T20" fmla="*/ 2 w 25"/>
                  <a:gd name="T21" fmla="*/ 0 h 46"/>
                  <a:gd name="T22" fmla="*/ 23 w 25"/>
                  <a:gd name="T23" fmla="*/ 0 h 46"/>
                  <a:gd name="T24" fmla="*/ 24 w 25"/>
                  <a:gd name="T25" fmla="*/ 0 h 46"/>
                  <a:gd name="T26" fmla="*/ 24 w 25"/>
                  <a:gd name="T27" fmla="*/ 1 h 46"/>
                  <a:gd name="T28" fmla="*/ 25 w 25"/>
                  <a:gd name="T29" fmla="*/ 2 h 46"/>
                  <a:gd name="T30" fmla="*/ 25 w 25"/>
                  <a:gd name="T31" fmla="*/ 3 h 46"/>
                  <a:gd name="T32" fmla="*/ 25 w 25"/>
                  <a:gd name="T33" fmla="*/ 4 h 46"/>
                  <a:gd name="T34" fmla="*/ 24 w 25"/>
                  <a:gd name="T35" fmla="*/ 5 h 46"/>
                  <a:gd name="T36" fmla="*/ 24 w 25"/>
                  <a:gd name="T37" fmla="*/ 5 h 46"/>
                  <a:gd name="T38" fmla="*/ 23 w 25"/>
                  <a:gd name="T39" fmla="*/ 5 h 46"/>
                  <a:gd name="T40" fmla="*/ 6 w 25"/>
                  <a:gd name="T41" fmla="*/ 5 h 46"/>
                  <a:gd name="T42" fmla="*/ 6 w 25"/>
                  <a:gd name="T43" fmla="*/ 20 h 46"/>
                  <a:gd name="T44" fmla="*/ 21 w 25"/>
                  <a:gd name="T45" fmla="*/ 20 h 46"/>
                  <a:gd name="T46" fmla="*/ 21 w 25"/>
                  <a:gd name="T47" fmla="*/ 20 h 46"/>
                  <a:gd name="T48" fmla="*/ 22 w 25"/>
                  <a:gd name="T49" fmla="*/ 20 h 46"/>
                  <a:gd name="T50" fmla="*/ 22 w 25"/>
                  <a:gd name="T51" fmla="*/ 21 h 46"/>
                  <a:gd name="T52" fmla="*/ 22 w 25"/>
                  <a:gd name="T53" fmla="*/ 22 h 46"/>
                  <a:gd name="T54" fmla="*/ 22 w 25"/>
                  <a:gd name="T55" fmla="*/ 23 h 46"/>
                  <a:gd name="T56" fmla="*/ 22 w 25"/>
                  <a:gd name="T57" fmla="*/ 24 h 46"/>
                  <a:gd name="T58" fmla="*/ 21 w 25"/>
                  <a:gd name="T59" fmla="*/ 24 h 46"/>
                  <a:gd name="T60" fmla="*/ 21 w 25"/>
                  <a:gd name="T61" fmla="*/ 25 h 46"/>
                  <a:gd name="T62" fmla="*/ 6 w 25"/>
                  <a:gd name="T63" fmla="*/ 25 h 46"/>
                  <a:gd name="T64" fmla="*/ 6 w 25"/>
                  <a:gd name="T65" fmla="*/ 41 h 46"/>
                  <a:gd name="T66" fmla="*/ 24 w 25"/>
                  <a:gd name="T67" fmla="*/ 41 h 46"/>
                  <a:gd name="T68" fmla="*/ 24 w 25"/>
                  <a:gd name="T69" fmla="*/ 41 h 46"/>
                  <a:gd name="T70" fmla="*/ 25 w 25"/>
                  <a:gd name="T71" fmla="*/ 41 h 46"/>
                  <a:gd name="T72" fmla="*/ 25 w 25"/>
                  <a:gd name="T73" fmla="*/ 42 h 46"/>
                  <a:gd name="T74" fmla="*/ 25 w 25"/>
                  <a:gd name="T7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6">
                    <a:moveTo>
                      <a:pt x="25" y="43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4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1" y="24"/>
                      <a:pt x="21" y="25"/>
                      <a:pt x="21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2"/>
                      <a:pt x="25" y="43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52" name="Freeform 674">
                <a:extLst>
                  <a:ext uri="{FF2B5EF4-FFF2-40B4-BE49-F238E27FC236}">
                    <a16:creationId xmlns:a16="http://schemas.microsoft.com/office/drawing/2014/main" id="{CCED443C-E7FF-4C7B-9C34-AE9A69268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5" y="3232"/>
                <a:ext cx="23" cy="34"/>
              </a:xfrm>
              <a:custGeom>
                <a:avLst/>
                <a:gdLst>
                  <a:gd name="T0" fmla="*/ 30 w 30"/>
                  <a:gd name="T1" fmla="*/ 45 h 46"/>
                  <a:gd name="T2" fmla="*/ 30 w 30"/>
                  <a:gd name="T3" fmla="*/ 45 h 46"/>
                  <a:gd name="T4" fmla="*/ 30 w 30"/>
                  <a:gd name="T5" fmla="*/ 46 h 46"/>
                  <a:gd name="T6" fmla="*/ 29 w 30"/>
                  <a:gd name="T7" fmla="*/ 46 h 46"/>
                  <a:gd name="T8" fmla="*/ 27 w 30"/>
                  <a:gd name="T9" fmla="*/ 46 h 46"/>
                  <a:gd name="T10" fmla="*/ 25 w 30"/>
                  <a:gd name="T11" fmla="*/ 46 h 46"/>
                  <a:gd name="T12" fmla="*/ 24 w 30"/>
                  <a:gd name="T13" fmla="*/ 46 h 46"/>
                  <a:gd name="T14" fmla="*/ 24 w 30"/>
                  <a:gd name="T15" fmla="*/ 45 h 46"/>
                  <a:gd name="T16" fmla="*/ 24 w 30"/>
                  <a:gd name="T17" fmla="*/ 45 h 46"/>
                  <a:gd name="T18" fmla="*/ 19 w 30"/>
                  <a:gd name="T19" fmla="*/ 34 h 46"/>
                  <a:gd name="T20" fmla="*/ 18 w 30"/>
                  <a:gd name="T21" fmla="*/ 31 h 46"/>
                  <a:gd name="T22" fmla="*/ 16 w 30"/>
                  <a:gd name="T23" fmla="*/ 28 h 46"/>
                  <a:gd name="T24" fmla="*/ 13 w 30"/>
                  <a:gd name="T25" fmla="*/ 26 h 46"/>
                  <a:gd name="T26" fmla="*/ 10 w 30"/>
                  <a:gd name="T27" fmla="*/ 26 h 46"/>
                  <a:gd name="T28" fmla="*/ 6 w 30"/>
                  <a:gd name="T29" fmla="*/ 26 h 46"/>
                  <a:gd name="T30" fmla="*/ 6 w 30"/>
                  <a:gd name="T31" fmla="*/ 45 h 46"/>
                  <a:gd name="T32" fmla="*/ 6 w 30"/>
                  <a:gd name="T33" fmla="*/ 45 h 46"/>
                  <a:gd name="T34" fmla="*/ 5 w 30"/>
                  <a:gd name="T35" fmla="*/ 46 h 46"/>
                  <a:gd name="T36" fmla="*/ 4 w 30"/>
                  <a:gd name="T37" fmla="*/ 46 h 46"/>
                  <a:gd name="T38" fmla="*/ 3 w 30"/>
                  <a:gd name="T39" fmla="*/ 46 h 46"/>
                  <a:gd name="T40" fmla="*/ 1 w 30"/>
                  <a:gd name="T41" fmla="*/ 46 h 46"/>
                  <a:gd name="T42" fmla="*/ 0 w 30"/>
                  <a:gd name="T43" fmla="*/ 46 h 46"/>
                  <a:gd name="T44" fmla="*/ 0 w 30"/>
                  <a:gd name="T45" fmla="*/ 45 h 46"/>
                  <a:gd name="T46" fmla="*/ 0 w 30"/>
                  <a:gd name="T47" fmla="*/ 45 h 46"/>
                  <a:gd name="T48" fmla="*/ 0 w 30"/>
                  <a:gd name="T49" fmla="*/ 3 h 46"/>
                  <a:gd name="T50" fmla="*/ 0 w 30"/>
                  <a:gd name="T51" fmla="*/ 1 h 46"/>
                  <a:gd name="T52" fmla="*/ 2 w 30"/>
                  <a:gd name="T53" fmla="*/ 0 h 46"/>
                  <a:gd name="T54" fmla="*/ 12 w 30"/>
                  <a:gd name="T55" fmla="*/ 0 h 46"/>
                  <a:gd name="T56" fmla="*/ 15 w 30"/>
                  <a:gd name="T57" fmla="*/ 0 h 46"/>
                  <a:gd name="T58" fmla="*/ 17 w 30"/>
                  <a:gd name="T59" fmla="*/ 1 h 46"/>
                  <a:gd name="T60" fmla="*/ 21 w 30"/>
                  <a:gd name="T61" fmla="*/ 2 h 46"/>
                  <a:gd name="T62" fmla="*/ 25 w 30"/>
                  <a:gd name="T63" fmla="*/ 5 h 46"/>
                  <a:gd name="T64" fmla="*/ 27 w 30"/>
                  <a:gd name="T65" fmla="*/ 8 h 46"/>
                  <a:gd name="T66" fmla="*/ 27 w 30"/>
                  <a:gd name="T67" fmla="*/ 12 h 46"/>
                  <a:gd name="T68" fmla="*/ 27 w 30"/>
                  <a:gd name="T69" fmla="*/ 16 h 46"/>
                  <a:gd name="T70" fmla="*/ 25 w 30"/>
                  <a:gd name="T71" fmla="*/ 20 h 46"/>
                  <a:gd name="T72" fmla="*/ 22 w 30"/>
                  <a:gd name="T73" fmla="*/ 22 h 46"/>
                  <a:gd name="T74" fmla="*/ 19 w 30"/>
                  <a:gd name="T75" fmla="*/ 24 h 46"/>
                  <a:gd name="T76" fmla="*/ 21 w 30"/>
                  <a:gd name="T77" fmla="*/ 25 h 46"/>
                  <a:gd name="T78" fmla="*/ 22 w 30"/>
                  <a:gd name="T79" fmla="*/ 27 h 46"/>
                  <a:gd name="T80" fmla="*/ 24 w 30"/>
                  <a:gd name="T81" fmla="*/ 29 h 46"/>
                  <a:gd name="T82" fmla="*/ 25 w 30"/>
                  <a:gd name="T83" fmla="*/ 32 h 46"/>
                  <a:gd name="T84" fmla="*/ 29 w 30"/>
                  <a:gd name="T85" fmla="*/ 42 h 46"/>
                  <a:gd name="T86" fmla="*/ 30 w 30"/>
                  <a:gd name="T87" fmla="*/ 44 h 46"/>
                  <a:gd name="T88" fmla="*/ 30 w 30"/>
                  <a:gd name="T89" fmla="*/ 45 h 46"/>
                  <a:gd name="T90" fmla="*/ 21 w 30"/>
                  <a:gd name="T91" fmla="*/ 13 h 46"/>
                  <a:gd name="T92" fmla="*/ 20 w 30"/>
                  <a:gd name="T93" fmla="*/ 8 h 46"/>
                  <a:gd name="T94" fmla="*/ 16 w 30"/>
                  <a:gd name="T95" fmla="*/ 6 h 46"/>
                  <a:gd name="T96" fmla="*/ 14 w 30"/>
                  <a:gd name="T97" fmla="*/ 5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1 h 46"/>
                  <a:gd name="T104" fmla="*/ 12 w 30"/>
                  <a:gd name="T105" fmla="*/ 21 h 46"/>
                  <a:gd name="T106" fmla="*/ 16 w 30"/>
                  <a:gd name="T107" fmla="*/ 20 h 46"/>
                  <a:gd name="T108" fmla="*/ 19 w 30"/>
                  <a:gd name="T109" fmla="*/ 18 h 46"/>
                  <a:gd name="T110" fmla="*/ 20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7" y="46"/>
                    </a:cubicBezTo>
                    <a:cubicBezTo>
                      <a:pt x="26" y="46"/>
                      <a:pt x="26" y="46"/>
                      <a:pt x="25" y="46"/>
                    </a:cubicBezTo>
                    <a:cubicBezTo>
                      <a:pt x="25" y="46"/>
                      <a:pt x="25" y="46"/>
                      <a:pt x="24" y="46"/>
                    </a:cubicBezTo>
                    <a:cubicBezTo>
                      <a:pt x="24" y="46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3"/>
                      <a:pt x="18" y="32"/>
                      <a:pt x="18" y="31"/>
                    </a:cubicBezTo>
                    <a:cubicBezTo>
                      <a:pt x="17" y="29"/>
                      <a:pt x="17" y="29"/>
                      <a:pt x="16" y="28"/>
                    </a:cubicBezTo>
                    <a:cubicBezTo>
                      <a:pt x="15" y="27"/>
                      <a:pt x="14" y="27"/>
                      <a:pt x="13" y="26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1"/>
                      <a:pt x="17" y="1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3" y="3"/>
                      <a:pt x="24" y="4"/>
                      <a:pt x="25" y="5"/>
                    </a:cubicBezTo>
                    <a:cubicBezTo>
                      <a:pt x="26" y="6"/>
                      <a:pt x="26" y="7"/>
                      <a:pt x="27" y="8"/>
                    </a:cubicBezTo>
                    <a:cubicBezTo>
                      <a:pt x="27" y="9"/>
                      <a:pt x="27" y="11"/>
                      <a:pt x="27" y="12"/>
                    </a:cubicBezTo>
                    <a:cubicBezTo>
                      <a:pt x="27" y="14"/>
                      <a:pt x="27" y="15"/>
                      <a:pt x="27" y="16"/>
                    </a:cubicBezTo>
                    <a:cubicBezTo>
                      <a:pt x="26" y="18"/>
                      <a:pt x="26" y="19"/>
                      <a:pt x="25" y="20"/>
                    </a:cubicBezTo>
                    <a:cubicBezTo>
                      <a:pt x="24" y="21"/>
                      <a:pt x="23" y="21"/>
                      <a:pt x="22" y="22"/>
                    </a:cubicBezTo>
                    <a:cubicBezTo>
                      <a:pt x="21" y="23"/>
                      <a:pt x="20" y="23"/>
                      <a:pt x="19" y="24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1" y="25"/>
                      <a:pt x="22" y="26"/>
                      <a:pt x="22" y="27"/>
                    </a:cubicBezTo>
                    <a:cubicBezTo>
                      <a:pt x="23" y="27"/>
                      <a:pt x="23" y="28"/>
                      <a:pt x="24" y="29"/>
                    </a:cubicBezTo>
                    <a:cubicBezTo>
                      <a:pt x="24" y="30"/>
                      <a:pt x="25" y="31"/>
                      <a:pt x="25" y="3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3"/>
                      <a:pt x="30" y="44"/>
                      <a:pt x="30" y="44"/>
                    </a:cubicBezTo>
                    <a:cubicBezTo>
                      <a:pt x="30" y="44"/>
                      <a:pt x="30" y="45"/>
                      <a:pt x="30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10"/>
                      <a:pt x="20" y="8"/>
                    </a:cubicBezTo>
                    <a:cubicBezTo>
                      <a:pt x="19" y="7"/>
                      <a:pt x="18" y="6"/>
                      <a:pt x="16" y="6"/>
                    </a:cubicBezTo>
                    <a:cubicBezTo>
                      <a:pt x="15" y="6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5" y="20"/>
                      <a:pt x="16" y="20"/>
                    </a:cubicBezTo>
                    <a:cubicBezTo>
                      <a:pt x="17" y="20"/>
                      <a:pt x="18" y="19"/>
                      <a:pt x="19" y="18"/>
                    </a:cubicBezTo>
                    <a:cubicBezTo>
                      <a:pt x="20" y="18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53" name="Freeform 675">
                <a:extLst>
                  <a:ext uri="{FF2B5EF4-FFF2-40B4-BE49-F238E27FC236}">
                    <a16:creationId xmlns:a16="http://schemas.microsoft.com/office/drawing/2014/main" id="{ED0E3B2B-A106-416B-A20B-7F546283C6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5" y="3232"/>
                <a:ext cx="22" cy="34"/>
              </a:xfrm>
              <a:custGeom>
                <a:avLst/>
                <a:gdLst>
                  <a:gd name="T0" fmla="*/ 30 w 30"/>
                  <a:gd name="T1" fmla="*/ 33 h 46"/>
                  <a:gd name="T2" fmla="*/ 29 w 30"/>
                  <a:gd name="T3" fmla="*/ 37 h 46"/>
                  <a:gd name="T4" fmla="*/ 28 w 30"/>
                  <a:gd name="T5" fmla="*/ 40 h 46"/>
                  <a:gd name="T6" fmla="*/ 25 w 30"/>
                  <a:gd name="T7" fmla="*/ 43 h 46"/>
                  <a:gd name="T8" fmla="*/ 22 w 30"/>
                  <a:gd name="T9" fmla="*/ 44 h 46"/>
                  <a:gd name="T10" fmla="*/ 19 w 30"/>
                  <a:gd name="T11" fmla="*/ 45 h 46"/>
                  <a:gd name="T12" fmla="*/ 14 w 30"/>
                  <a:gd name="T13" fmla="*/ 46 h 46"/>
                  <a:gd name="T14" fmla="*/ 2 w 30"/>
                  <a:gd name="T15" fmla="*/ 46 h 46"/>
                  <a:gd name="T16" fmla="*/ 1 w 30"/>
                  <a:gd name="T17" fmla="*/ 45 h 46"/>
                  <a:gd name="T18" fmla="*/ 0 w 30"/>
                  <a:gd name="T19" fmla="*/ 43 h 46"/>
                  <a:gd name="T20" fmla="*/ 0 w 30"/>
                  <a:gd name="T21" fmla="*/ 3 h 46"/>
                  <a:gd name="T22" fmla="*/ 1 w 30"/>
                  <a:gd name="T23" fmla="*/ 1 h 46"/>
                  <a:gd name="T24" fmla="*/ 2 w 30"/>
                  <a:gd name="T25" fmla="*/ 0 h 46"/>
                  <a:gd name="T26" fmla="*/ 12 w 30"/>
                  <a:gd name="T27" fmla="*/ 0 h 46"/>
                  <a:gd name="T28" fmla="*/ 19 w 30"/>
                  <a:gd name="T29" fmla="*/ 1 h 46"/>
                  <a:gd name="T30" fmla="*/ 23 w 30"/>
                  <a:gd name="T31" fmla="*/ 3 h 46"/>
                  <a:gd name="T32" fmla="*/ 26 w 30"/>
                  <a:gd name="T33" fmla="*/ 7 h 46"/>
                  <a:gd name="T34" fmla="*/ 27 w 30"/>
                  <a:gd name="T35" fmla="*/ 12 h 46"/>
                  <a:gd name="T36" fmla="*/ 27 w 30"/>
                  <a:gd name="T37" fmla="*/ 15 h 46"/>
                  <a:gd name="T38" fmla="*/ 25 w 30"/>
                  <a:gd name="T39" fmla="*/ 18 h 46"/>
                  <a:gd name="T40" fmla="*/ 24 w 30"/>
                  <a:gd name="T41" fmla="*/ 20 h 46"/>
                  <a:gd name="T42" fmla="*/ 21 w 30"/>
                  <a:gd name="T43" fmla="*/ 21 h 46"/>
                  <a:gd name="T44" fmla="*/ 24 w 30"/>
                  <a:gd name="T45" fmla="*/ 23 h 46"/>
                  <a:gd name="T46" fmla="*/ 27 w 30"/>
                  <a:gd name="T47" fmla="*/ 25 h 46"/>
                  <a:gd name="T48" fmla="*/ 29 w 30"/>
                  <a:gd name="T49" fmla="*/ 29 h 46"/>
                  <a:gd name="T50" fmla="*/ 30 w 30"/>
                  <a:gd name="T51" fmla="*/ 33 h 46"/>
                  <a:gd name="T52" fmla="*/ 21 w 30"/>
                  <a:gd name="T53" fmla="*/ 12 h 46"/>
                  <a:gd name="T54" fmla="*/ 20 w 30"/>
                  <a:gd name="T55" fmla="*/ 9 h 46"/>
                  <a:gd name="T56" fmla="*/ 19 w 30"/>
                  <a:gd name="T57" fmla="*/ 7 h 46"/>
                  <a:gd name="T58" fmla="*/ 16 w 30"/>
                  <a:gd name="T59" fmla="*/ 6 h 46"/>
                  <a:gd name="T60" fmla="*/ 12 w 30"/>
                  <a:gd name="T61" fmla="*/ 5 h 46"/>
                  <a:gd name="T62" fmla="*/ 6 w 30"/>
                  <a:gd name="T63" fmla="*/ 5 h 46"/>
                  <a:gd name="T64" fmla="*/ 6 w 30"/>
                  <a:gd name="T65" fmla="*/ 20 h 46"/>
                  <a:gd name="T66" fmla="*/ 13 w 30"/>
                  <a:gd name="T67" fmla="*/ 20 h 46"/>
                  <a:gd name="T68" fmla="*/ 17 w 30"/>
                  <a:gd name="T69" fmla="*/ 19 h 46"/>
                  <a:gd name="T70" fmla="*/ 19 w 30"/>
                  <a:gd name="T71" fmla="*/ 18 h 46"/>
                  <a:gd name="T72" fmla="*/ 20 w 30"/>
                  <a:gd name="T73" fmla="*/ 15 h 46"/>
                  <a:gd name="T74" fmla="*/ 21 w 30"/>
                  <a:gd name="T75" fmla="*/ 12 h 46"/>
                  <a:gd name="T76" fmla="*/ 23 w 30"/>
                  <a:gd name="T77" fmla="*/ 33 h 46"/>
                  <a:gd name="T78" fmla="*/ 23 w 30"/>
                  <a:gd name="T79" fmla="*/ 30 h 46"/>
                  <a:gd name="T80" fmla="*/ 21 w 30"/>
                  <a:gd name="T81" fmla="*/ 27 h 46"/>
                  <a:gd name="T82" fmla="*/ 18 w 30"/>
                  <a:gd name="T83" fmla="*/ 25 h 46"/>
                  <a:gd name="T84" fmla="*/ 13 w 30"/>
                  <a:gd name="T85" fmla="*/ 25 h 46"/>
                  <a:gd name="T86" fmla="*/ 6 w 30"/>
                  <a:gd name="T87" fmla="*/ 25 h 46"/>
                  <a:gd name="T88" fmla="*/ 6 w 30"/>
                  <a:gd name="T89" fmla="*/ 41 h 46"/>
                  <a:gd name="T90" fmla="*/ 15 w 30"/>
                  <a:gd name="T91" fmla="*/ 41 h 46"/>
                  <a:gd name="T92" fmla="*/ 18 w 30"/>
                  <a:gd name="T93" fmla="*/ 40 h 46"/>
                  <a:gd name="T94" fmla="*/ 21 w 30"/>
                  <a:gd name="T95" fmla="*/ 39 h 46"/>
                  <a:gd name="T96" fmla="*/ 23 w 30"/>
                  <a:gd name="T97" fmla="*/ 36 h 46"/>
                  <a:gd name="T98" fmla="*/ 23 w 30"/>
                  <a:gd name="T9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46">
                    <a:moveTo>
                      <a:pt x="30" y="33"/>
                    </a:moveTo>
                    <a:cubicBezTo>
                      <a:pt x="30" y="34"/>
                      <a:pt x="30" y="36"/>
                      <a:pt x="29" y="37"/>
                    </a:cubicBezTo>
                    <a:cubicBezTo>
                      <a:pt x="29" y="38"/>
                      <a:pt x="28" y="39"/>
                      <a:pt x="28" y="40"/>
                    </a:cubicBezTo>
                    <a:cubicBezTo>
                      <a:pt x="27" y="41"/>
                      <a:pt x="26" y="42"/>
                      <a:pt x="25" y="43"/>
                    </a:cubicBezTo>
                    <a:cubicBezTo>
                      <a:pt x="24" y="43"/>
                      <a:pt x="23" y="44"/>
                      <a:pt x="22" y="44"/>
                    </a:cubicBezTo>
                    <a:cubicBezTo>
                      <a:pt x="21" y="45"/>
                      <a:pt x="20" y="45"/>
                      <a:pt x="19" y="45"/>
                    </a:cubicBezTo>
                    <a:cubicBezTo>
                      <a:pt x="17" y="46"/>
                      <a:pt x="16" y="46"/>
                      <a:pt x="1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1"/>
                      <a:pt x="19" y="1"/>
                    </a:cubicBezTo>
                    <a:cubicBezTo>
                      <a:pt x="21" y="2"/>
                      <a:pt x="22" y="2"/>
                      <a:pt x="23" y="3"/>
                    </a:cubicBezTo>
                    <a:cubicBezTo>
                      <a:pt x="25" y="4"/>
                      <a:pt x="26" y="6"/>
                      <a:pt x="26" y="7"/>
                    </a:cubicBezTo>
                    <a:cubicBezTo>
                      <a:pt x="27" y="8"/>
                      <a:pt x="27" y="10"/>
                      <a:pt x="27" y="12"/>
                    </a:cubicBezTo>
                    <a:cubicBezTo>
                      <a:pt x="27" y="13"/>
                      <a:pt x="27" y="14"/>
                      <a:pt x="27" y="15"/>
                    </a:cubicBezTo>
                    <a:cubicBezTo>
                      <a:pt x="26" y="16"/>
                      <a:pt x="26" y="17"/>
                      <a:pt x="25" y="18"/>
                    </a:cubicBezTo>
                    <a:cubicBezTo>
                      <a:pt x="25" y="18"/>
                      <a:pt x="24" y="19"/>
                      <a:pt x="24" y="20"/>
                    </a:cubicBezTo>
                    <a:cubicBezTo>
                      <a:pt x="23" y="21"/>
                      <a:pt x="22" y="21"/>
                      <a:pt x="21" y="21"/>
                    </a:cubicBezTo>
                    <a:cubicBezTo>
                      <a:pt x="22" y="22"/>
                      <a:pt x="23" y="22"/>
                      <a:pt x="24" y="23"/>
                    </a:cubicBezTo>
                    <a:cubicBezTo>
                      <a:pt x="25" y="23"/>
                      <a:pt x="26" y="24"/>
                      <a:pt x="27" y="25"/>
                    </a:cubicBezTo>
                    <a:cubicBezTo>
                      <a:pt x="28" y="26"/>
                      <a:pt x="29" y="27"/>
                      <a:pt x="29" y="29"/>
                    </a:cubicBezTo>
                    <a:cubicBezTo>
                      <a:pt x="30" y="30"/>
                      <a:pt x="30" y="31"/>
                      <a:pt x="30" y="33"/>
                    </a:cubicBezTo>
                    <a:close/>
                    <a:moveTo>
                      <a:pt x="21" y="12"/>
                    </a:moveTo>
                    <a:cubicBezTo>
                      <a:pt x="21" y="11"/>
                      <a:pt x="21" y="10"/>
                      <a:pt x="20" y="9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5" y="5"/>
                      <a:pt x="14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0"/>
                      <a:pt x="16" y="20"/>
                      <a:pt x="17" y="19"/>
                    </a:cubicBezTo>
                    <a:cubicBezTo>
                      <a:pt x="18" y="19"/>
                      <a:pt x="18" y="18"/>
                      <a:pt x="19" y="18"/>
                    </a:cubicBezTo>
                    <a:cubicBezTo>
                      <a:pt x="20" y="17"/>
                      <a:pt x="20" y="16"/>
                      <a:pt x="20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  <a:moveTo>
                      <a:pt x="23" y="33"/>
                    </a:moveTo>
                    <a:cubicBezTo>
                      <a:pt x="23" y="32"/>
                      <a:pt x="23" y="31"/>
                      <a:pt x="23" y="30"/>
                    </a:cubicBezTo>
                    <a:cubicBezTo>
                      <a:pt x="22" y="29"/>
                      <a:pt x="22" y="28"/>
                      <a:pt x="21" y="27"/>
                    </a:cubicBezTo>
                    <a:cubicBezTo>
                      <a:pt x="20" y="26"/>
                      <a:pt x="19" y="26"/>
                      <a:pt x="18" y="25"/>
                    </a:cubicBezTo>
                    <a:cubicBezTo>
                      <a:pt x="17" y="25"/>
                      <a:pt x="15" y="25"/>
                      <a:pt x="13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1"/>
                      <a:pt x="17" y="41"/>
                      <a:pt x="18" y="40"/>
                    </a:cubicBezTo>
                    <a:cubicBezTo>
                      <a:pt x="19" y="40"/>
                      <a:pt x="20" y="40"/>
                      <a:pt x="21" y="39"/>
                    </a:cubicBezTo>
                    <a:cubicBezTo>
                      <a:pt x="22" y="38"/>
                      <a:pt x="22" y="37"/>
                      <a:pt x="23" y="36"/>
                    </a:cubicBezTo>
                    <a:cubicBezTo>
                      <a:pt x="23" y="35"/>
                      <a:pt x="23" y="34"/>
                      <a:pt x="23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54" name="Freeform 676">
                <a:extLst>
                  <a:ext uri="{FF2B5EF4-FFF2-40B4-BE49-F238E27FC236}">
                    <a16:creationId xmlns:a16="http://schemas.microsoft.com/office/drawing/2014/main" id="{3AA9E053-126D-42A3-AD5E-09207192C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4" y="3232"/>
                <a:ext cx="5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6 h 46"/>
                  <a:gd name="T6" fmla="*/ 5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1 w 6"/>
                  <a:gd name="T23" fmla="*/ 0 h 46"/>
                  <a:gd name="T24" fmla="*/ 2 w 6"/>
                  <a:gd name="T25" fmla="*/ 0 h 46"/>
                  <a:gd name="T26" fmla="*/ 3 w 6"/>
                  <a:gd name="T27" fmla="*/ 0 h 46"/>
                  <a:gd name="T28" fmla="*/ 5 w 6"/>
                  <a:gd name="T29" fmla="*/ 0 h 46"/>
                  <a:gd name="T30" fmla="*/ 5 w 6"/>
                  <a:gd name="T31" fmla="*/ 0 h 46"/>
                  <a:gd name="T32" fmla="*/ 6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55" name="Freeform 677">
                <a:extLst>
                  <a:ext uri="{FF2B5EF4-FFF2-40B4-BE49-F238E27FC236}">
                    <a16:creationId xmlns:a16="http://schemas.microsoft.com/office/drawing/2014/main" id="{2836B8AD-F65A-4AF5-B56E-B2B4D59A4A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4" y="3232"/>
                <a:ext cx="30" cy="34"/>
              </a:xfrm>
              <a:custGeom>
                <a:avLst/>
                <a:gdLst>
                  <a:gd name="T0" fmla="*/ 39 w 40"/>
                  <a:gd name="T1" fmla="*/ 44 h 46"/>
                  <a:gd name="T2" fmla="*/ 40 w 40"/>
                  <a:gd name="T3" fmla="*/ 45 h 46"/>
                  <a:gd name="T4" fmla="*/ 39 w 40"/>
                  <a:gd name="T5" fmla="*/ 46 h 46"/>
                  <a:gd name="T6" fmla="*/ 38 w 40"/>
                  <a:gd name="T7" fmla="*/ 46 h 46"/>
                  <a:gd name="T8" fmla="*/ 37 w 40"/>
                  <a:gd name="T9" fmla="*/ 46 h 46"/>
                  <a:gd name="T10" fmla="*/ 35 w 40"/>
                  <a:gd name="T11" fmla="*/ 46 h 46"/>
                  <a:gd name="T12" fmla="*/ 34 w 40"/>
                  <a:gd name="T13" fmla="*/ 46 h 46"/>
                  <a:gd name="T14" fmla="*/ 33 w 40"/>
                  <a:gd name="T15" fmla="*/ 45 h 46"/>
                  <a:gd name="T16" fmla="*/ 33 w 40"/>
                  <a:gd name="T17" fmla="*/ 45 h 46"/>
                  <a:gd name="T18" fmla="*/ 29 w 40"/>
                  <a:gd name="T19" fmla="*/ 34 h 46"/>
                  <a:gd name="T20" fmla="*/ 10 w 40"/>
                  <a:gd name="T21" fmla="*/ 34 h 46"/>
                  <a:gd name="T22" fmla="*/ 7 w 40"/>
                  <a:gd name="T23" fmla="*/ 45 h 46"/>
                  <a:gd name="T24" fmla="*/ 6 w 40"/>
                  <a:gd name="T25" fmla="*/ 45 h 46"/>
                  <a:gd name="T26" fmla="*/ 6 w 40"/>
                  <a:gd name="T27" fmla="*/ 46 h 46"/>
                  <a:gd name="T28" fmla="*/ 5 w 40"/>
                  <a:gd name="T29" fmla="*/ 46 h 46"/>
                  <a:gd name="T30" fmla="*/ 3 w 40"/>
                  <a:gd name="T31" fmla="*/ 46 h 46"/>
                  <a:gd name="T32" fmla="*/ 2 w 40"/>
                  <a:gd name="T33" fmla="*/ 46 h 46"/>
                  <a:gd name="T34" fmla="*/ 1 w 40"/>
                  <a:gd name="T35" fmla="*/ 46 h 46"/>
                  <a:gd name="T36" fmla="*/ 0 w 40"/>
                  <a:gd name="T37" fmla="*/ 45 h 46"/>
                  <a:gd name="T38" fmla="*/ 1 w 40"/>
                  <a:gd name="T39" fmla="*/ 44 h 46"/>
                  <a:gd name="T40" fmla="*/ 16 w 40"/>
                  <a:gd name="T41" fmla="*/ 1 h 46"/>
                  <a:gd name="T42" fmla="*/ 16 w 40"/>
                  <a:gd name="T43" fmla="*/ 1 h 46"/>
                  <a:gd name="T44" fmla="*/ 17 w 40"/>
                  <a:gd name="T45" fmla="*/ 0 h 46"/>
                  <a:gd name="T46" fmla="*/ 18 w 40"/>
                  <a:gd name="T47" fmla="*/ 0 h 46"/>
                  <a:gd name="T48" fmla="*/ 20 w 40"/>
                  <a:gd name="T49" fmla="*/ 0 h 46"/>
                  <a:gd name="T50" fmla="*/ 22 w 40"/>
                  <a:gd name="T51" fmla="*/ 0 h 46"/>
                  <a:gd name="T52" fmla="*/ 23 w 40"/>
                  <a:gd name="T53" fmla="*/ 0 h 46"/>
                  <a:gd name="T54" fmla="*/ 24 w 40"/>
                  <a:gd name="T55" fmla="*/ 1 h 46"/>
                  <a:gd name="T56" fmla="*/ 24 w 40"/>
                  <a:gd name="T57" fmla="*/ 1 h 46"/>
                  <a:gd name="T58" fmla="*/ 39 w 40"/>
                  <a:gd name="T59" fmla="*/ 44 h 46"/>
                  <a:gd name="T60" fmla="*/ 20 w 40"/>
                  <a:gd name="T61" fmla="*/ 6 h 46"/>
                  <a:gd name="T62" fmla="*/ 20 w 40"/>
                  <a:gd name="T63" fmla="*/ 6 h 46"/>
                  <a:gd name="T64" fmla="*/ 12 w 40"/>
                  <a:gd name="T65" fmla="*/ 29 h 46"/>
                  <a:gd name="T66" fmla="*/ 28 w 40"/>
                  <a:gd name="T67" fmla="*/ 29 h 46"/>
                  <a:gd name="T68" fmla="*/ 20 w 40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46">
                    <a:moveTo>
                      <a:pt x="39" y="44"/>
                    </a:moveTo>
                    <a:cubicBezTo>
                      <a:pt x="39" y="44"/>
                      <a:pt x="40" y="45"/>
                      <a:pt x="40" y="45"/>
                    </a:cubicBezTo>
                    <a:cubicBezTo>
                      <a:pt x="40" y="45"/>
                      <a:pt x="39" y="45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7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3" y="46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1" y="4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3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39" y="44"/>
                    </a:lnTo>
                    <a:close/>
                    <a:moveTo>
                      <a:pt x="20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56" name="Freeform 678">
                <a:extLst>
                  <a:ext uri="{FF2B5EF4-FFF2-40B4-BE49-F238E27FC236}">
                    <a16:creationId xmlns:a16="http://schemas.microsoft.com/office/drawing/2014/main" id="{18756B7C-C29F-4B57-B26B-5F6945D18D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2" y="3332"/>
                <a:ext cx="22" cy="34"/>
              </a:xfrm>
              <a:custGeom>
                <a:avLst/>
                <a:gdLst>
                  <a:gd name="T0" fmla="*/ 30 w 30"/>
                  <a:gd name="T1" fmla="*/ 32 h 45"/>
                  <a:gd name="T2" fmla="*/ 30 w 30"/>
                  <a:gd name="T3" fmla="*/ 36 h 45"/>
                  <a:gd name="T4" fmla="*/ 28 w 30"/>
                  <a:gd name="T5" fmla="*/ 39 h 45"/>
                  <a:gd name="T6" fmla="*/ 26 w 30"/>
                  <a:gd name="T7" fmla="*/ 42 h 45"/>
                  <a:gd name="T8" fmla="*/ 23 w 30"/>
                  <a:gd name="T9" fmla="*/ 44 h 45"/>
                  <a:gd name="T10" fmla="*/ 19 w 30"/>
                  <a:gd name="T11" fmla="*/ 45 h 45"/>
                  <a:gd name="T12" fmla="*/ 14 w 30"/>
                  <a:gd name="T13" fmla="*/ 45 h 45"/>
                  <a:gd name="T14" fmla="*/ 2 w 30"/>
                  <a:gd name="T15" fmla="*/ 45 h 45"/>
                  <a:gd name="T16" fmla="*/ 1 w 30"/>
                  <a:gd name="T17" fmla="*/ 45 h 45"/>
                  <a:gd name="T18" fmla="*/ 0 w 30"/>
                  <a:gd name="T19" fmla="*/ 43 h 45"/>
                  <a:gd name="T20" fmla="*/ 0 w 30"/>
                  <a:gd name="T21" fmla="*/ 2 h 45"/>
                  <a:gd name="T22" fmla="*/ 1 w 30"/>
                  <a:gd name="T23" fmla="*/ 0 h 45"/>
                  <a:gd name="T24" fmla="*/ 2 w 30"/>
                  <a:gd name="T25" fmla="*/ 0 h 45"/>
                  <a:gd name="T26" fmla="*/ 13 w 30"/>
                  <a:gd name="T27" fmla="*/ 0 h 45"/>
                  <a:gd name="T28" fmla="*/ 20 w 30"/>
                  <a:gd name="T29" fmla="*/ 0 h 45"/>
                  <a:gd name="T30" fmla="*/ 24 w 30"/>
                  <a:gd name="T31" fmla="*/ 3 h 45"/>
                  <a:gd name="T32" fmla="*/ 26 w 30"/>
                  <a:gd name="T33" fmla="*/ 6 h 45"/>
                  <a:gd name="T34" fmla="*/ 27 w 30"/>
                  <a:gd name="T35" fmla="*/ 11 h 45"/>
                  <a:gd name="T36" fmla="*/ 27 w 30"/>
                  <a:gd name="T37" fmla="*/ 14 h 45"/>
                  <a:gd name="T38" fmla="*/ 26 w 30"/>
                  <a:gd name="T39" fmla="*/ 17 h 45"/>
                  <a:gd name="T40" fmla="*/ 24 w 30"/>
                  <a:gd name="T41" fmla="*/ 19 h 45"/>
                  <a:gd name="T42" fmla="*/ 21 w 30"/>
                  <a:gd name="T43" fmla="*/ 21 h 45"/>
                  <a:gd name="T44" fmla="*/ 25 w 30"/>
                  <a:gd name="T45" fmla="*/ 22 h 45"/>
                  <a:gd name="T46" fmla="*/ 28 w 30"/>
                  <a:gd name="T47" fmla="*/ 24 h 45"/>
                  <a:gd name="T48" fmla="*/ 30 w 30"/>
                  <a:gd name="T49" fmla="*/ 28 h 45"/>
                  <a:gd name="T50" fmla="*/ 30 w 30"/>
                  <a:gd name="T51" fmla="*/ 32 h 45"/>
                  <a:gd name="T52" fmla="*/ 21 w 30"/>
                  <a:gd name="T53" fmla="*/ 12 h 45"/>
                  <a:gd name="T54" fmla="*/ 21 w 30"/>
                  <a:gd name="T55" fmla="*/ 9 h 45"/>
                  <a:gd name="T56" fmla="*/ 19 w 30"/>
                  <a:gd name="T57" fmla="*/ 6 h 45"/>
                  <a:gd name="T58" fmla="*/ 17 w 30"/>
                  <a:gd name="T59" fmla="*/ 5 h 45"/>
                  <a:gd name="T60" fmla="*/ 13 w 30"/>
                  <a:gd name="T61" fmla="*/ 5 h 45"/>
                  <a:gd name="T62" fmla="*/ 6 w 30"/>
                  <a:gd name="T63" fmla="*/ 5 h 45"/>
                  <a:gd name="T64" fmla="*/ 6 w 30"/>
                  <a:gd name="T65" fmla="*/ 19 h 45"/>
                  <a:gd name="T66" fmla="*/ 13 w 30"/>
                  <a:gd name="T67" fmla="*/ 19 h 45"/>
                  <a:gd name="T68" fmla="*/ 17 w 30"/>
                  <a:gd name="T69" fmla="*/ 19 h 45"/>
                  <a:gd name="T70" fmla="*/ 19 w 30"/>
                  <a:gd name="T71" fmla="*/ 17 h 45"/>
                  <a:gd name="T72" fmla="*/ 21 w 30"/>
                  <a:gd name="T73" fmla="*/ 15 h 45"/>
                  <a:gd name="T74" fmla="*/ 21 w 30"/>
                  <a:gd name="T75" fmla="*/ 12 h 45"/>
                  <a:gd name="T76" fmla="*/ 24 w 30"/>
                  <a:gd name="T77" fmla="*/ 32 h 45"/>
                  <a:gd name="T78" fmla="*/ 23 w 30"/>
                  <a:gd name="T79" fmla="*/ 29 h 45"/>
                  <a:gd name="T80" fmla="*/ 21 w 30"/>
                  <a:gd name="T81" fmla="*/ 26 h 45"/>
                  <a:gd name="T82" fmla="*/ 18 w 30"/>
                  <a:gd name="T83" fmla="*/ 25 h 45"/>
                  <a:gd name="T84" fmla="*/ 13 w 30"/>
                  <a:gd name="T85" fmla="*/ 24 h 45"/>
                  <a:gd name="T86" fmla="*/ 6 w 30"/>
                  <a:gd name="T87" fmla="*/ 24 h 45"/>
                  <a:gd name="T88" fmla="*/ 6 w 30"/>
                  <a:gd name="T89" fmla="*/ 40 h 45"/>
                  <a:gd name="T90" fmla="*/ 15 w 30"/>
                  <a:gd name="T91" fmla="*/ 40 h 45"/>
                  <a:gd name="T92" fmla="*/ 19 w 30"/>
                  <a:gd name="T93" fmla="*/ 40 h 45"/>
                  <a:gd name="T94" fmla="*/ 21 w 30"/>
                  <a:gd name="T95" fmla="*/ 38 h 45"/>
                  <a:gd name="T96" fmla="*/ 23 w 30"/>
                  <a:gd name="T97" fmla="*/ 36 h 45"/>
                  <a:gd name="T98" fmla="*/ 24 w 30"/>
                  <a:gd name="T99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45">
                    <a:moveTo>
                      <a:pt x="30" y="32"/>
                    </a:moveTo>
                    <a:cubicBezTo>
                      <a:pt x="30" y="34"/>
                      <a:pt x="30" y="35"/>
                      <a:pt x="30" y="36"/>
                    </a:cubicBezTo>
                    <a:cubicBezTo>
                      <a:pt x="29" y="37"/>
                      <a:pt x="29" y="38"/>
                      <a:pt x="28" y="39"/>
                    </a:cubicBezTo>
                    <a:cubicBezTo>
                      <a:pt x="28" y="40"/>
                      <a:pt x="27" y="41"/>
                      <a:pt x="26" y="42"/>
                    </a:cubicBezTo>
                    <a:cubicBezTo>
                      <a:pt x="25" y="43"/>
                      <a:pt x="24" y="43"/>
                      <a:pt x="23" y="44"/>
                    </a:cubicBezTo>
                    <a:cubicBezTo>
                      <a:pt x="21" y="44"/>
                      <a:pt x="20" y="45"/>
                      <a:pt x="19" y="45"/>
                    </a:cubicBezTo>
                    <a:cubicBezTo>
                      <a:pt x="18" y="45"/>
                      <a:pt x="16" y="45"/>
                      <a:pt x="1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8" y="0"/>
                      <a:pt x="20" y="0"/>
                    </a:cubicBezTo>
                    <a:cubicBezTo>
                      <a:pt x="21" y="1"/>
                      <a:pt x="23" y="2"/>
                      <a:pt x="24" y="3"/>
                    </a:cubicBezTo>
                    <a:cubicBezTo>
                      <a:pt x="25" y="4"/>
                      <a:pt x="26" y="5"/>
                      <a:pt x="26" y="6"/>
                    </a:cubicBezTo>
                    <a:cubicBezTo>
                      <a:pt x="27" y="8"/>
                      <a:pt x="27" y="9"/>
                      <a:pt x="27" y="11"/>
                    </a:cubicBezTo>
                    <a:cubicBezTo>
                      <a:pt x="27" y="12"/>
                      <a:pt x="27" y="13"/>
                      <a:pt x="27" y="14"/>
                    </a:cubicBezTo>
                    <a:cubicBezTo>
                      <a:pt x="27" y="15"/>
                      <a:pt x="26" y="16"/>
                      <a:pt x="26" y="17"/>
                    </a:cubicBezTo>
                    <a:cubicBezTo>
                      <a:pt x="25" y="18"/>
                      <a:pt x="25" y="19"/>
                      <a:pt x="24" y="19"/>
                    </a:cubicBezTo>
                    <a:cubicBezTo>
                      <a:pt x="23" y="20"/>
                      <a:pt x="22" y="20"/>
                      <a:pt x="21" y="21"/>
                    </a:cubicBezTo>
                    <a:cubicBezTo>
                      <a:pt x="23" y="21"/>
                      <a:pt x="24" y="21"/>
                      <a:pt x="25" y="22"/>
                    </a:cubicBezTo>
                    <a:cubicBezTo>
                      <a:pt x="26" y="23"/>
                      <a:pt x="27" y="23"/>
                      <a:pt x="28" y="24"/>
                    </a:cubicBezTo>
                    <a:cubicBezTo>
                      <a:pt x="28" y="25"/>
                      <a:pt x="29" y="27"/>
                      <a:pt x="30" y="28"/>
                    </a:cubicBezTo>
                    <a:cubicBezTo>
                      <a:pt x="30" y="29"/>
                      <a:pt x="30" y="31"/>
                      <a:pt x="30" y="32"/>
                    </a:cubicBezTo>
                    <a:close/>
                    <a:moveTo>
                      <a:pt x="21" y="12"/>
                    </a:moveTo>
                    <a:cubicBezTo>
                      <a:pt x="21" y="11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6"/>
                    </a:cubicBezTo>
                    <a:cubicBezTo>
                      <a:pt x="19" y="6"/>
                      <a:pt x="18" y="5"/>
                      <a:pt x="17" y="5"/>
                    </a:cubicBezTo>
                    <a:cubicBezTo>
                      <a:pt x="16" y="5"/>
                      <a:pt x="14" y="5"/>
                      <a:pt x="1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6" y="19"/>
                      <a:pt x="17" y="19"/>
                    </a:cubicBezTo>
                    <a:cubicBezTo>
                      <a:pt x="18" y="18"/>
                      <a:pt x="19" y="18"/>
                      <a:pt x="19" y="17"/>
                    </a:cubicBezTo>
                    <a:cubicBezTo>
                      <a:pt x="20" y="16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  <a:moveTo>
                      <a:pt x="24" y="32"/>
                    </a:moveTo>
                    <a:cubicBezTo>
                      <a:pt x="24" y="31"/>
                      <a:pt x="24" y="30"/>
                      <a:pt x="23" y="29"/>
                    </a:cubicBezTo>
                    <a:cubicBezTo>
                      <a:pt x="23" y="28"/>
                      <a:pt x="22" y="27"/>
                      <a:pt x="21" y="26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7" y="24"/>
                      <a:pt x="15" y="24"/>
                      <a:pt x="13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40"/>
                      <a:pt x="18" y="40"/>
                      <a:pt x="19" y="40"/>
                    </a:cubicBezTo>
                    <a:cubicBezTo>
                      <a:pt x="20" y="39"/>
                      <a:pt x="21" y="39"/>
                      <a:pt x="21" y="38"/>
                    </a:cubicBezTo>
                    <a:cubicBezTo>
                      <a:pt x="22" y="38"/>
                      <a:pt x="23" y="37"/>
                      <a:pt x="23" y="36"/>
                    </a:cubicBezTo>
                    <a:cubicBezTo>
                      <a:pt x="24" y="35"/>
                      <a:pt x="24" y="34"/>
                      <a:pt x="24" y="3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57" name="Freeform 679">
                <a:extLst>
                  <a:ext uri="{FF2B5EF4-FFF2-40B4-BE49-F238E27FC236}">
                    <a16:creationId xmlns:a16="http://schemas.microsoft.com/office/drawing/2014/main" id="{AA7A1789-7AF9-4BB7-96E3-F8087094E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1" y="3331"/>
                <a:ext cx="26" cy="35"/>
              </a:xfrm>
              <a:custGeom>
                <a:avLst/>
                <a:gdLst>
                  <a:gd name="T0" fmla="*/ 35 w 35"/>
                  <a:gd name="T1" fmla="*/ 29 h 47"/>
                  <a:gd name="T2" fmla="*/ 33 w 35"/>
                  <a:gd name="T3" fmla="*/ 37 h 47"/>
                  <a:gd name="T4" fmla="*/ 30 w 35"/>
                  <a:gd name="T5" fmla="*/ 42 h 47"/>
                  <a:gd name="T6" fmla="*/ 24 w 35"/>
                  <a:gd name="T7" fmla="*/ 46 h 47"/>
                  <a:gd name="T8" fmla="*/ 17 w 35"/>
                  <a:gd name="T9" fmla="*/ 47 h 47"/>
                  <a:gd name="T10" fmla="*/ 10 w 35"/>
                  <a:gd name="T11" fmla="*/ 46 h 47"/>
                  <a:gd name="T12" fmla="*/ 5 w 35"/>
                  <a:gd name="T13" fmla="*/ 42 h 47"/>
                  <a:gd name="T14" fmla="*/ 2 w 35"/>
                  <a:gd name="T15" fmla="*/ 37 h 47"/>
                  <a:gd name="T16" fmla="*/ 0 w 35"/>
                  <a:gd name="T17" fmla="*/ 30 h 47"/>
                  <a:gd name="T18" fmla="*/ 0 w 35"/>
                  <a:gd name="T19" fmla="*/ 2 h 47"/>
                  <a:gd name="T20" fmla="*/ 0 w 35"/>
                  <a:gd name="T21" fmla="*/ 1 h 47"/>
                  <a:gd name="T22" fmla="*/ 1 w 35"/>
                  <a:gd name="T23" fmla="*/ 1 h 47"/>
                  <a:gd name="T24" fmla="*/ 2 w 35"/>
                  <a:gd name="T25" fmla="*/ 1 h 47"/>
                  <a:gd name="T26" fmla="*/ 3 w 35"/>
                  <a:gd name="T27" fmla="*/ 0 h 47"/>
                  <a:gd name="T28" fmla="*/ 5 w 35"/>
                  <a:gd name="T29" fmla="*/ 1 h 47"/>
                  <a:gd name="T30" fmla="*/ 6 w 35"/>
                  <a:gd name="T31" fmla="*/ 1 h 47"/>
                  <a:gd name="T32" fmla="*/ 6 w 35"/>
                  <a:gd name="T33" fmla="*/ 1 h 47"/>
                  <a:gd name="T34" fmla="*/ 6 w 35"/>
                  <a:gd name="T35" fmla="*/ 2 h 47"/>
                  <a:gd name="T36" fmla="*/ 6 w 35"/>
                  <a:gd name="T37" fmla="*/ 29 h 47"/>
                  <a:gd name="T38" fmla="*/ 7 w 35"/>
                  <a:gd name="T39" fmla="*/ 35 h 47"/>
                  <a:gd name="T40" fmla="*/ 9 w 35"/>
                  <a:gd name="T41" fmla="*/ 38 h 47"/>
                  <a:gd name="T42" fmla="*/ 13 w 35"/>
                  <a:gd name="T43" fmla="*/ 41 h 47"/>
                  <a:gd name="T44" fmla="*/ 17 w 35"/>
                  <a:gd name="T45" fmla="*/ 42 h 47"/>
                  <a:gd name="T46" fmla="*/ 22 w 35"/>
                  <a:gd name="T47" fmla="*/ 41 h 47"/>
                  <a:gd name="T48" fmla="*/ 26 w 35"/>
                  <a:gd name="T49" fmla="*/ 39 h 47"/>
                  <a:gd name="T50" fmla="*/ 28 w 35"/>
                  <a:gd name="T51" fmla="*/ 35 h 47"/>
                  <a:gd name="T52" fmla="*/ 29 w 35"/>
                  <a:gd name="T53" fmla="*/ 29 h 47"/>
                  <a:gd name="T54" fmla="*/ 29 w 35"/>
                  <a:gd name="T55" fmla="*/ 2 h 47"/>
                  <a:gd name="T56" fmla="*/ 29 w 35"/>
                  <a:gd name="T57" fmla="*/ 1 h 47"/>
                  <a:gd name="T58" fmla="*/ 29 w 35"/>
                  <a:gd name="T59" fmla="*/ 1 h 47"/>
                  <a:gd name="T60" fmla="*/ 30 w 35"/>
                  <a:gd name="T61" fmla="*/ 1 h 47"/>
                  <a:gd name="T62" fmla="*/ 32 w 35"/>
                  <a:gd name="T63" fmla="*/ 0 h 47"/>
                  <a:gd name="T64" fmla="*/ 33 w 35"/>
                  <a:gd name="T65" fmla="*/ 1 h 47"/>
                  <a:gd name="T66" fmla="*/ 34 w 35"/>
                  <a:gd name="T67" fmla="*/ 1 h 47"/>
                  <a:gd name="T68" fmla="*/ 34 w 35"/>
                  <a:gd name="T69" fmla="*/ 1 h 47"/>
                  <a:gd name="T70" fmla="*/ 35 w 35"/>
                  <a:gd name="T71" fmla="*/ 2 h 47"/>
                  <a:gd name="T72" fmla="*/ 35 w 35"/>
                  <a:gd name="T7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47">
                    <a:moveTo>
                      <a:pt x="35" y="29"/>
                    </a:moveTo>
                    <a:cubicBezTo>
                      <a:pt x="35" y="32"/>
                      <a:pt x="34" y="35"/>
                      <a:pt x="33" y="37"/>
                    </a:cubicBezTo>
                    <a:cubicBezTo>
                      <a:pt x="33" y="39"/>
                      <a:pt x="31" y="41"/>
                      <a:pt x="30" y="42"/>
                    </a:cubicBezTo>
                    <a:cubicBezTo>
                      <a:pt x="28" y="44"/>
                      <a:pt x="27" y="45"/>
                      <a:pt x="24" y="46"/>
                    </a:cubicBezTo>
                    <a:cubicBezTo>
                      <a:pt x="22" y="46"/>
                      <a:pt x="20" y="47"/>
                      <a:pt x="17" y="47"/>
                    </a:cubicBezTo>
                    <a:cubicBezTo>
                      <a:pt x="15" y="47"/>
                      <a:pt x="12" y="46"/>
                      <a:pt x="10" y="46"/>
                    </a:cubicBezTo>
                    <a:cubicBezTo>
                      <a:pt x="8" y="45"/>
                      <a:pt x="6" y="44"/>
                      <a:pt x="5" y="42"/>
                    </a:cubicBezTo>
                    <a:cubicBezTo>
                      <a:pt x="3" y="41"/>
                      <a:pt x="2" y="39"/>
                      <a:pt x="2" y="37"/>
                    </a:cubicBezTo>
                    <a:cubicBezTo>
                      <a:pt x="1" y="35"/>
                      <a:pt x="0" y="33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7" y="33"/>
                      <a:pt x="7" y="35"/>
                    </a:cubicBezTo>
                    <a:cubicBezTo>
                      <a:pt x="8" y="36"/>
                      <a:pt x="8" y="37"/>
                      <a:pt x="9" y="38"/>
                    </a:cubicBezTo>
                    <a:cubicBezTo>
                      <a:pt x="10" y="40"/>
                      <a:pt x="12" y="40"/>
                      <a:pt x="13" y="41"/>
                    </a:cubicBezTo>
                    <a:cubicBezTo>
                      <a:pt x="14" y="41"/>
                      <a:pt x="16" y="42"/>
                      <a:pt x="17" y="42"/>
                    </a:cubicBezTo>
                    <a:cubicBezTo>
                      <a:pt x="19" y="42"/>
                      <a:pt x="21" y="41"/>
                      <a:pt x="22" y="41"/>
                    </a:cubicBezTo>
                    <a:cubicBezTo>
                      <a:pt x="24" y="40"/>
                      <a:pt x="25" y="40"/>
                      <a:pt x="26" y="39"/>
                    </a:cubicBezTo>
                    <a:cubicBezTo>
                      <a:pt x="27" y="38"/>
                      <a:pt x="27" y="36"/>
                      <a:pt x="28" y="35"/>
                    </a:cubicBezTo>
                    <a:cubicBezTo>
                      <a:pt x="28" y="33"/>
                      <a:pt x="29" y="31"/>
                      <a:pt x="29" y="29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1"/>
                      <a:pt x="30" y="1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2"/>
                    </a:cubicBez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58" name="Freeform 680">
                <a:extLst>
                  <a:ext uri="{FF2B5EF4-FFF2-40B4-BE49-F238E27FC236}">
                    <a16:creationId xmlns:a16="http://schemas.microsoft.com/office/drawing/2014/main" id="{4317B710-CA95-4735-B3B3-B2FBDEFFE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6" y="3331"/>
                <a:ext cx="18" cy="35"/>
              </a:xfrm>
              <a:custGeom>
                <a:avLst/>
                <a:gdLst>
                  <a:gd name="T0" fmla="*/ 23 w 23"/>
                  <a:gd name="T1" fmla="*/ 43 h 46"/>
                  <a:gd name="T2" fmla="*/ 23 w 23"/>
                  <a:gd name="T3" fmla="*/ 45 h 46"/>
                  <a:gd name="T4" fmla="*/ 23 w 23"/>
                  <a:gd name="T5" fmla="*/ 45 h 46"/>
                  <a:gd name="T6" fmla="*/ 23 w 23"/>
                  <a:gd name="T7" fmla="*/ 46 h 46"/>
                  <a:gd name="T8" fmla="*/ 22 w 23"/>
                  <a:gd name="T9" fmla="*/ 46 h 46"/>
                  <a:gd name="T10" fmla="*/ 2 w 23"/>
                  <a:gd name="T11" fmla="*/ 46 h 46"/>
                  <a:gd name="T12" fmla="*/ 0 w 23"/>
                  <a:gd name="T13" fmla="*/ 46 h 46"/>
                  <a:gd name="T14" fmla="*/ 0 w 23"/>
                  <a:gd name="T15" fmla="*/ 44 h 46"/>
                  <a:gd name="T16" fmla="*/ 0 w 23"/>
                  <a:gd name="T17" fmla="*/ 2 h 46"/>
                  <a:gd name="T18" fmla="*/ 0 w 23"/>
                  <a:gd name="T19" fmla="*/ 1 h 46"/>
                  <a:gd name="T20" fmla="*/ 0 w 23"/>
                  <a:gd name="T21" fmla="*/ 1 h 46"/>
                  <a:gd name="T22" fmla="*/ 1 w 23"/>
                  <a:gd name="T23" fmla="*/ 1 h 46"/>
                  <a:gd name="T24" fmla="*/ 3 w 23"/>
                  <a:gd name="T25" fmla="*/ 0 h 46"/>
                  <a:gd name="T26" fmla="*/ 4 w 23"/>
                  <a:gd name="T27" fmla="*/ 1 h 46"/>
                  <a:gd name="T28" fmla="*/ 5 w 23"/>
                  <a:gd name="T29" fmla="*/ 1 h 46"/>
                  <a:gd name="T30" fmla="*/ 6 w 23"/>
                  <a:gd name="T31" fmla="*/ 1 h 46"/>
                  <a:gd name="T32" fmla="*/ 6 w 23"/>
                  <a:gd name="T33" fmla="*/ 2 h 46"/>
                  <a:gd name="T34" fmla="*/ 6 w 23"/>
                  <a:gd name="T35" fmla="*/ 41 h 46"/>
                  <a:gd name="T36" fmla="*/ 22 w 23"/>
                  <a:gd name="T37" fmla="*/ 41 h 46"/>
                  <a:gd name="T38" fmla="*/ 23 w 23"/>
                  <a:gd name="T39" fmla="*/ 41 h 46"/>
                  <a:gd name="T40" fmla="*/ 23 w 23"/>
                  <a:gd name="T41" fmla="*/ 42 h 46"/>
                  <a:gd name="T42" fmla="*/ 23 w 23"/>
                  <a:gd name="T43" fmla="*/ 42 h 46"/>
                  <a:gd name="T44" fmla="*/ 23 w 23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46">
                    <a:moveTo>
                      <a:pt x="23" y="43"/>
                    </a:moveTo>
                    <a:cubicBezTo>
                      <a:pt x="23" y="44"/>
                      <a:pt x="23" y="44"/>
                      <a:pt x="23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3"/>
                      <a:pt x="23" y="43"/>
                      <a:pt x="23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59" name="Freeform 681">
                <a:extLst>
                  <a:ext uri="{FF2B5EF4-FFF2-40B4-BE49-F238E27FC236}">
                    <a16:creationId xmlns:a16="http://schemas.microsoft.com/office/drawing/2014/main" id="{C04CC355-FD6F-468B-A23E-5DE3B3A08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5" y="3331"/>
                <a:ext cx="28" cy="35"/>
              </a:xfrm>
              <a:custGeom>
                <a:avLst/>
                <a:gdLst>
                  <a:gd name="T0" fmla="*/ 37 w 37"/>
                  <a:gd name="T1" fmla="*/ 7 h 47"/>
                  <a:gd name="T2" fmla="*/ 37 w 37"/>
                  <a:gd name="T3" fmla="*/ 8 h 47"/>
                  <a:gd name="T4" fmla="*/ 37 w 37"/>
                  <a:gd name="T5" fmla="*/ 9 h 47"/>
                  <a:gd name="T6" fmla="*/ 37 w 37"/>
                  <a:gd name="T7" fmla="*/ 9 h 47"/>
                  <a:gd name="T8" fmla="*/ 36 w 37"/>
                  <a:gd name="T9" fmla="*/ 9 h 47"/>
                  <a:gd name="T10" fmla="*/ 35 w 37"/>
                  <a:gd name="T11" fmla="*/ 9 h 47"/>
                  <a:gd name="T12" fmla="*/ 32 w 37"/>
                  <a:gd name="T13" fmla="*/ 7 h 47"/>
                  <a:gd name="T14" fmla="*/ 28 w 37"/>
                  <a:gd name="T15" fmla="*/ 6 h 47"/>
                  <a:gd name="T16" fmla="*/ 23 w 37"/>
                  <a:gd name="T17" fmla="*/ 5 h 47"/>
                  <a:gd name="T18" fmla="*/ 16 w 37"/>
                  <a:gd name="T19" fmla="*/ 7 h 47"/>
                  <a:gd name="T20" fmla="*/ 11 w 37"/>
                  <a:gd name="T21" fmla="*/ 10 h 47"/>
                  <a:gd name="T22" fmla="*/ 8 w 37"/>
                  <a:gd name="T23" fmla="*/ 16 h 47"/>
                  <a:gd name="T24" fmla="*/ 7 w 37"/>
                  <a:gd name="T25" fmla="*/ 23 h 47"/>
                  <a:gd name="T26" fmla="*/ 8 w 37"/>
                  <a:gd name="T27" fmla="*/ 31 h 47"/>
                  <a:gd name="T28" fmla="*/ 11 w 37"/>
                  <a:gd name="T29" fmla="*/ 37 h 47"/>
                  <a:gd name="T30" fmla="*/ 16 w 37"/>
                  <a:gd name="T31" fmla="*/ 40 h 47"/>
                  <a:gd name="T32" fmla="*/ 23 w 37"/>
                  <a:gd name="T33" fmla="*/ 41 h 47"/>
                  <a:gd name="T34" fmla="*/ 27 w 37"/>
                  <a:gd name="T35" fmla="*/ 41 h 47"/>
                  <a:gd name="T36" fmla="*/ 31 w 37"/>
                  <a:gd name="T37" fmla="*/ 39 h 47"/>
                  <a:gd name="T38" fmla="*/ 31 w 37"/>
                  <a:gd name="T39" fmla="*/ 26 h 47"/>
                  <a:gd name="T40" fmla="*/ 21 w 37"/>
                  <a:gd name="T41" fmla="*/ 26 h 47"/>
                  <a:gd name="T42" fmla="*/ 20 w 37"/>
                  <a:gd name="T43" fmla="*/ 26 h 47"/>
                  <a:gd name="T44" fmla="*/ 20 w 37"/>
                  <a:gd name="T45" fmla="*/ 24 h 47"/>
                  <a:gd name="T46" fmla="*/ 20 w 37"/>
                  <a:gd name="T47" fmla="*/ 23 h 47"/>
                  <a:gd name="T48" fmla="*/ 20 w 37"/>
                  <a:gd name="T49" fmla="*/ 22 h 47"/>
                  <a:gd name="T50" fmla="*/ 20 w 37"/>
                  <a:gd name="T51" fmla="*/ 21 h 47"/>
                  <a:gd name="T52" fmla="*/ 21 w 37"/>
                  <a:gd name="T53" fmla="*/ 21 h 47"/>
                  <a:gd name="T54" fmla="*/ 35 w 37"/>
                  <a:gd name="T55" fmla="*/ 21 h 47"/>
                  <a:gd name="T56" fmla="*/ 36 w 37"/>
                  <a:gd name="T57" fmla="*/ 21 h 47"/>
                  <a:gd name="T58" fmla="*/ 37 w 37"/>
                  <a:gd name="T59" fmla="*/ 22 h 47"/>
                  <a:gd name="T60" fmla="*/ 37 w 37"/>
                  <a:gd name="T61" fmla="*/ 23 h 47"/>
                  <a:gd name="T62" fmla="*/ 37 w 37"/>
                  <a:gd name="T63" fmla="*/ 24 h 47"/>
                  <a:gd name="T64" fmla="*/ 37 w 37"/>
                  <a:gd name="T65" fmla="*/ 41 h 47"/>
                  <a:gd name="T66" fmla="*/ 37 w 37"/>
                  <a:gd name="T67" fmla="*/ 43 h 47"/>
                  <a:gd name="T68" fmla="*/ 36 w 37"/>
                  <a:gd name="T69" fmla="*/ 44 h 47"/>
                  <a:gd name="T70" fmla="*/ 33 w 37"/>
                  <a:gd name="T71" fmla="*/ 45 h 47"/>
                  <a:gd name="T72" fmla="*/ 30 w 37"/>
                  <a:gd name="T73" fmla="*/ 46 h 47"/>
                  <a:gd name="T74" fmla="*/ 26 w 37"/>
                  <a:gd name="T75" fmla="*/ 47 h 47"/>
                  <a:gd name="T76" fmla="*/ 23 w 37"/>
                  <a:gd name="T77" fmla="*/ 47 h 47"/>
                  <a:gd name="T78" fmla="*/ 13 w 37"/>
                  <a:gd name="T79" fmla="*/ 45 h 47"/>
                  <a:gd name="T80" fmla="*/ 6 w 37"/>
                  <a:gd name="T81" fmla="*/ 40 h 47"/>
                  <a:gd name="T82" fmla="*/ 2 w 37"/>
                  <a:gd name="T83" fmla="*/ 33 h 47"/>
                  <a:gd name="T84" fmla="*/ 0 w 37"/>
                  <a:gd name="T85" fmla="*/ 24 h 47"/>
                  <a:gd name="T86" fmla="*/ 2 w 37"/>
                  <a:gd name="T87" fmla="*/ 14 h 47"/>
                  <a:gd name="T88" fmla="*/ 7 w 37"/>
                  <a:gd name="T89" fmla="*/ 7 h 47"/>
                  <a:gd name="T90" fmla="*/ 14 w 37"/>
                  <a:gd name="T91" fmla="*/ 2 h 47"/>
                  <a:gd name="T92" fmla="*/ 23 w 37"/>
                  <a:gd name="T93" fmla="*/ 0 h 47"/>
                  <a:gd name="T94" fmla="*/ 28 w 37"/>
                  <a:gd name="T95" fmla="*/ 0 h 47"/>
                  <a:gd name="T96" fmla="*/ 32 w 37"/>
                  <a:gd name="T97" fmla="*/ 2 h 47"/>
                  <a:gd name="T98" fmla="*/ 35 w 37"/>
                  <a:gd name="T99" fmla="*/ 3 h 47"/>
                  <a:gd name="T100" fmla="*/ 37 w 37"/>
                  <a:gd name="T101" fmla="*/ 4 h 47"/>
                  <a:gd name="T102" fmla="*/ 37 w 37"/>
                  <a:gd name="T103" fmla="*/ 5 h 47"/>
                  <a:gd name="T104" fmla="*/ 37 w 37"/>
                  <a:gd name="T105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47">
                    <a:moveTo>
                      <a:pt x="37" y="7"/>
                    </a:moveTo>
                    <a:cubicBezTo>
                      <a:pt x="37" y="7"/>
                      <a:pt x="37" y="8"/>
                      <a:pt x="37" y="8"/>
                    </a:cubicBezTo>
                    <a:cubicBezTo>
                      <a:pt x="37" y="8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5" y="9"/>
                    </a:cubicBezTo>
                    <a:cubicBezTo>
                      <a:pt x="34" y="8"/>
                      <a:pt x="33" y="8"/>
                      <a:pt x="32" y="7"/>
                    </a:cubicBezTo>
                    <a:cubicBezTo>
                      <a:pt x="31" y="7"/>
                      <a:pt x="30" y="6"/>
                      <a:pt x="28" y="6"/>
                    </a:cubicBezTo>
                    <a:cubicBezTo>
                      <a:pt x="27" y="5"/>
                      <a:pt x="25" y="5"/>
                      <a:pt x="23" y="5"/>
                    </a:cubicBezTo>
                    <a:cubicBezTo>
                      <a:pt x="20" y="5"/>
                      <a:pt x="18" y="6"/>
                      <a:pt x="16" y="7"/>
                    </a:cubicBezTo>
                    <a:cubicBezTo>
                      <a:pt x="14" y="7"/>
                      <a:pt x="12" y="9"/>
                      <a:pt x="11" y="10"/>
                    </a:cubicBezTo>
                    <a:cubicBezTo>
                      <a:pt x="10" y="12"/>
                      <a:pt x="9" y="14"/>
                      <a:pt x="8" y="16"/>
                    </a:cubicBezTo>
                    <a:cubicBezTo>
                      <a:pt x="7" y="18"/>
                      <a:pt x="7" y="21"/>
                      <a:pt x="7" y="23"/>
                    </a:cubicBezTo>
                    <a:cubicBezTo>
                      <a:pt x="7" y="26"/>
                      <a:pt x="7" y="29"/>
                      <a:pt x="8" y="31"/>
                    </a:cubicBezTo>
                    <a:cubicBezTo>
                      <a:pt x="9" y="33"/>
                      <a:pt x="10" y="35"/>
                      <a:pt x="11" y="37"/>
                    </a:cubicBezTo>
                    <a:cubicBezTo>
                      <a:pt x="13" y="38"/>
                      <a:pt x="14" y="39"/>
                      <a:pt x="16" y="40"/>
                    </a:cubicBezTo>
                    <a:cubicBezTo>
                      <a:pt x="18" y="41"/>
                      <a:pt x="21" y="41"/>
                      <a:pt x="23" y="41"/>
                    </a:cubicBezTo>
                    <a:cubicBezTo>
                      <a:pt x="24" y="41"/>
                      <a:pt x="26" y="41"/>
                      <a:pt x="27" y="41"/>
                    </a:cubicBezTo>
                    <a:cubicBezTo>
                      <a:pt x="29" y="41"/>
                      <a:pt x="30" y="40"/>
                      <a:pt x="31" y="39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5"/>
                      <a:pt x="20" y="25"/>
                      <a:pt x="20" y="24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1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6" y="21"/>
                      <a:pt x="36" y="21"/>
                    </a:cubicBezTo>
                    <a:cubicBezTo>
                      <a:pt x="36" y="21"/>
                      <a:pt x="36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2"/>
                      <a:pt x="37" y="42"/>
                      <a:pt x="37" y="43"/>
                    </a:cubicBezTo>
                    <a:cubicBezTo>
                      <a:pt x="37" y="43"/>
                      <a:pt x="36" y="43"/>
                      <a:pt x="36" y="44"/>
                    </a:cubicBezTo>
                    <a:cubicBezTo>
                      <a:pt x="35" y="44"/>
                      <a:pt x="34" y="45"/>
                      <a:pt x="33" y="45"/>
                    </a:cubicBezTo>
                    <a:cubicBezTo>
                      <a:pt x="32" y="45"/>
                      <a:pt x="31" y="46"/>
                      <a:pt x="30" y="46"/>
                    </a:cubicBezTo>
                    <a:cubicBezTo>
                      <a:pt x="29" y="46"/>
                      <a:pt x="27" y="46"/>
                      <a:pt x="26" y="47"/>
                    </a:cubicBezTo>
                    <a:cubicBezTo>
                      <a:pt x="25" y="47"/>
                      <a:pt x="24" y="47"/>
                      <a:pt x="23" y="47"/>
                    </a:cubicBezTo>
                    <a:cubicBezTo>
                      <a:pt x="19" y="47"/>
                      <a:pt x="16" y="46"/>
                      <a:pt x="13" y="45"/>
                    </a:cubicBezTo>
                    <a:cubicBezTo>
                      <a:pt x="11" y="44"/>
                      <a:pt x="8" y="42"/>
                      <a:pt x="6" y="40"/>
                    </a:cubicBezTo>
                    <a:cubicBezTo>
                      <a:pt x="4" y="38"/>
                      <a:pt x="3" y="36"/>
                      <a:pt x="2" y="33"/>
                    </a:cubicBezTo>
                    <a:cubicBezTo>
                      <a:pt x="1" y="30"/>
                      <a:pt x="0" y="27"/>
                      <a:pt x="0" y="24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5" y="9"/>
                      <a:pt x="7" y="7"/>
                    </a:cubicBezTo>
                    <a:cubicBezTo>
                      <a:pt x="9" y="4"/>
                      <a:pt x="11" y="3"/>
                      <a:pt x="14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1"/>
                      <a:pt x="31" y="1"/>
                      <a:pt x="32" y="2"/>
                    </a:cubicBezTo>
                    <a:cubicBezTo>
                      <a:pt x="33" y="2"/>
                      <a:pt x="34" y="2"/>
                      <a:pt x="35" y="3"/>
                    </a:cubicBezTo>
                    <a:cubicBezTo>
                      <a:pt x="36" y="3"/>
                      <a:pt x="36" y="4"/>
                      <a:pt x="37" y="4"/>
                    </a:cubicBezTo>
                    <a:cubicBezTo>
                      <a:pt x="37" y="4"/>
                      <a:pt x="37" y="5"/>
                      <a:pt x="37" y="5"/>
                    </a:cubicBezTo>
                    <a:cubicBezTo>
                      <a:pt x="37" y="6"/>
                      <a:pt x="37" y="6"/>
                      <a:pt x="37" y="7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60" name="Freeform 682">
                <a:extLst>
                  <a:ext uri="{FF2B5EF4-FFF2-40B4-BE49-F238E27FC236}">
                    <a16:creationId xmlns:a16="http://schemas.microsoft.com/office/drawing/2014/main" id="{71694991-9D58-4616-B4B1-CD2918CE09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" y="3331"/>
                <a:ext cx="30" cy="35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2 h 46"/>
                  <a:gd name="T42" fmla="*/ 16 w 39"/>
                  <a:gd name="T43" fmla="*/ 1 h 46"/>
                  <a:gd name="T44" fmla="*/ 16 w 39"/>
                  <a:gd name="T45" fmla="*/ 1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1 h 46"/>
                  <a:gd name="T54" fmla="*/ 23 w 39"/>
                  <a:gd name="T55" fmla="*/ 1 h 46"/>
                  <a:gd name="T56" fmla="*/ 23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61" name="Freeform 683">
                <a:extLst>
                  <a:ext uri="{FF2B5EF4-FFF2-40B4-BE49-F238E27FC236}">
                    <a16:creationId xmlns:a16="http://schemas.microsoft.com/office/drawing/2014/main" id="{16492FCD-34C2-4709-ABEF-ED53EDDA62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3" y="3332"/>
                <a:ext cx="23" cy="34"/>
              </a:xfrm>
              <a:custGeom>
                <a:avLst/>
                <a:gdLst>
                  <a:gd name="T0" fmla="*/ 31 w 31"/>
                  <a:gd name="T1" fmla="*/ 44 h 45"/>
                  <a:gd name="T2" fmla="*/ 31 w 31"/>
                  <a:gd name="T3" fmla="*/ 45 h 45"/>
                  <a:gd name="T4" fmla="*/ 30 w 31"/>
                  <a:gd name="T5" fmla="*/ 45 h 45"/>
                  <a:gd name="T6" fmla="*/ 29 w 31"/>
                  <a:gd name="T7" fmla="*/ 45 h 45"/>
                  <a:gd name="T8" fmla="*/ 27 w 31"/>
                  <a:gd name="T9" fmla="*/ 45 h 45"/>
                  <a:gd name="T10" fmla="*/ 26 w 31"/>
                  <a:gd name="T11" fmla="*/ 45 h 45"/>
                  <a:gd name="T12" fmla="*/ 25 w 31"/>
                  <a:gd name="T13" fmla="*/ 45 h 45"/>
                  <a:gd name="T14" fmla="*/ 24 w 31"/>
                  <a:gd name="T15" fmla="*/ 45 h 45"/>
                  <a:gd name="T16" fmla="*/ 24 w 31"/>
                  <a:gd name="T17" fmla="*/ 44 h 45"/>
                  <a:gd name="T18" fmla="*/ 20 w 31"/>
                  <a:gd name="T19" fmla="*/ 33 h 45"/>
                  <a:gd name="T20" fmla="*/ 18 w 31"/>
                  <a:gd name="T21" fmla="*/ 30 h 45"/>
                  <a:gd name="T22" fmla="*/ 17 w 31"/>
                  <a:gd name="T23" fmla="*/ 27 h 45"/>
                  <a:gd name="T24" fmla="*/ 14 w 31"/>
                  <a:gd name="T25" fmla="*/ 25 h 45"/>
                  <a:gd name="T26" fmla="*/ 10 w 31"/>
                  <a:gd name="T27" fmla="*/ 25 h 45"/>
                  <a:gd name="T28" fmla="*/ 6 w 31"/>
                  <a:gd name="T29" fmla="*/ 25 h 45"/>
                  <a:gd name="T30" fmla="*/ 6 w 31"/>
                  <a:gd name="T31" fmla="*/ 44 h 45"/>
                  <a:gd name="T32" fmla="*/ 6 w 31"/>
                  <a:gd name="T33" fmla="*/ 45 h 45"/>
                  <a:gd name="T34" fmla="*/ 6 w 31"/>
                  <a:gd name="T35" fmla="*/ 45 h 45"/>
                  <a:gd name="T36" fmla="*/ 5 w 31"/>
                  <a:gd name="T37" fmla="*/ 45 h 45"/>
                  <a:gd name="T38" fmla="*/ 3 w 31"/>
                  <a:gd name="T39" fmla="*/ 45 h 45"/>
                  <a:gd name="T40" fmla="*/ 2 w 31"/>
                  <a:gd name="T41" fmla="*/ 45 h 45"/>
                  <a:gd name="T42" fmla="*/ 1 w 31"/>
                  <a:gd name="T43" fmla="*/ 45 h 45"/>
                  <a:gd name="T44" fmla="*/ 0 w 31"/>
                  <a:gd name="T45" fmla="*/ 45 h 45"/>
                  <a:gd name="T46" fmla="*/ 0 w 31"/>
                  <a:gd name="T47" fmla="*/ 44 h 45"/>
                  <a:gd name="T48" fmla="*/ 0 w 31"/>
                  <a:gd name="T49" fmla="*/ 2 h 45"/>
                  <a:gd name="T50" fmla="*/ 1 w 31"/>
                  <a:gd name="T51" fmla="*/ 0 h 45"/>
                  <a:gd name="T52" fmla="*/ 3 w 31"/>
                  <a:gd name="T53" fmla="*/ 0 h 45"/>
                  <a:gd name="T54" fmla="*/ 12 w 31"/>
                  <a:gd name="T55" fmla="*/ 0 h 45"/>
                  <a:gd name="T56" fmla="*/ 15 w 31"/>
                  <a:gd name="T57" fmla="*/ 0 h 45"/>
                  <a:gd name="T58" fmla="*/ 17 w 31"/>
                  <a:gd name="T59" fmla="*/ 0 h 45"/>
                  <a:gd name="T60" fmla="*/ 22 w 31"/>
                  <a:gd name="T61" fmla="*/ 1 h 45"/>
                  <a:gd name="T62" fmla="*/ 25 w 31"/>
                  <a:gd name="T63" fmla="*/ 4 h 45"/>
                  <a:gd name="T64" fmla="*/ 27 w 31"/>
                  <a:gd name="T65" fmla="*/ 7 h 45"/>
                  <a:gd name="T66" fmla="*/ 28 w 31"/>
                  <a:gd name="T67" fmla="*/ 12 h 45"/>
                  <a:gd name="T68" fmla="*/ 27 w 31"/>
                  <a:gd name="T69" fmla="*/ 16 h 45"/>
                  <a:gd name="T70" fmla="*/ 26 w 31"/>
                  <a:gd name="T71" fmla="*/ 19 h 45"/>
                  <a:gd name="T72" fmla="*/ 23 w 31"/>
                  <a:gd name="T73" fmla="*/ 21 h 45"/>
                  <a:gd name="T74" fmla="*/ 19 w 31"/>
                  <a:gd name="T75" fmla="*/ 23 h 45"/>
                  <a:gd name="T76" fmla="*/ 21 w 31"/>
                  <a:gd name="T77" fmla="*/ 24 h 45"/>
                  <a:gd name="T78" fmla="*/ 23 w 31"/>
                  <a:gd name="T79" fmla="*/ 26 h 45"/>
                  <a:gd name="T80" fmla="*/ 24 w 31"/>
                  <a:gd name="T81" fmla="*/ 29 h 45"/>
                  <a:gd name="T82" fmla="*/ 26 w 31"/>
                  <a:gd name="T83" fmla="*/ 32 h 45"/>
                  <a:gd name="T84" fmla="*/ 30 w 31"/>
                  <a:gd name="T85" fmla="*/ 42 h 45"/>
                  <a:gd name="T86" fmla="*/ 31 w 31"/>
                  <a:gd name="T87" fmla="*/ 43 h 45"/>
                  <a:gd name="T88" fmla="*/ 31 w 31"/>
                  <a:gd name="T89" fmla="*/ 44 h 45"/>
                  <a:gd name="T90" fmla="*/ 22 w 31"/>
                  <a:gd name="T91" fmla="*/ 12 h 45"/>
                  <a:gd name="T92" fmla="*/ 20 w 31"/>
                  <a:gd name="T93" fmla="*/ 8 h 45"/>
                  <a:gd name="T94" fmla="*/ 16 w 31"/>
                  <a:gd name="T95" fmla="*/ 5 h 45"/>
                  <a:gd name="T96" fmla="*/ 14 w 31"/>
                  <a:gd name="T97" fmla="*/ 5 h 45"/>
                  <a:gd name="T98" fmla="*/ 11 w 31"/>
                  <a:gd name="T99" fmla="*/ 5 h 45"/>
                  <a:gd name="T100" fmla="*/ 6 w 31"/>
                  <a:gd name="T101" fmla="*/ 5 h 45"/>
                  <a:gd name="T102" fmla="*/ 6 w 31"/>
                  <a:gd name="T103" fmla="*/ 20 h 45"/>
                  <a:gd name="T104" fmla="*/ 12 w 31"/>
                  <a:gd name="T105" fmla="*/ 20 h 45"/>
                  <a:gd name="T106" fmla="*/ 16 w 31"/>
                  <a:gd name="T107" fmla="*/ 19 h 45"/>
                  <a:gd name="T108" fmla="*/ 19 w 31"/>
                  <a:gd name="T109" fmla="*/ 18 h 45"/>
                  <a:gd name="T110" fmla="*/ 21 w 31"/>
                  <a:gd name="T111" fmla="*/ 15 h 45"/>
                  <a:gd name="T112" fmla="*/ 22 w 31"/>
                  <a:gd name="T1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45">
                    <a:moveTo>
                      <a:pt x="31" y="44"/>
                    </a:moveTo>
                    <a:cubicBezTo>
                      <a:pt x="31" y="44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29" y="45"/>
                    </a:cubicBezTo>
                    <a:cubicBezTo>
                      <a:pt x="29" y="45"/>
                      <a:pt x="28" y="45"/>
                      <a:pt x="27" y="45"/>
                    </a:cubicBezTo>
                    <a:cubicBezTo>
                      <a:pt x="27" y="45"/>
                      <a:pt x="26" y="45"/>
                      <a:pt x="26" y="45"/>
                    </a:cubicBezTo>
                    <a:cubicBezTo>
                      <a:pt x="26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2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7" y="27"/>
                    </a:cubicBezTo>
                    <a:cubicBezTo>
                      <a:pt x="16" y="26"/>
                      <a:pt x="15" y="26"/>
                      <a:pt x="14" y="25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2" y="1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7" y="6"/>
                      <a:pt x="27" y="7"/>
                    </a:cubicBezTo>
                    <a:cubicBezTo>
                      <a:pt x="28" y="9"/>
                      <a:pt x="28" y="10"/>
                      <a:pt x="28" y="12"/>
                    </a:cubicBezTo>
                    <a:cubicBezTo>
                      <a:pt x="28" y="13"/>
                      <a:pt x="28" y="15"/>
                      <a:pt x="27" y="16"/>
                    </a:cubicBezTo>
                    <a:cubicBezTo>
                      <a:pt x="27" y="17"/>
                      <a:pt x="26" y="18"/>
                      <a:pt x="26" y="19"/>
                    </a:cubicBezTo>
                    <a:cubicBezTo>
                      <a:pt x="25" y="20"/>
                      <a:pt x="24" y="21"/>
                      <a:pt x="23" y="21"/>
                    </a:cubicBezTo>
                    <a:cubicBezTo>
                      <a:pt x="22" y="22"/>
                      <a:pt x="20" y="23"/>
                      <a:pt x="19" y="23"/>
                    </a:cubicBezTo>
                    <a:cubicBezTo>
                      <a:pt x="20" y="23"/>
                      <a:pt x="21" y="24"/>
                      <a:pt x="21" y="24"/>
                    </a:cubicBezTo>
                    <a:cubicBezTo>
                      <a:pt x="22" y="25"/>
                      <a:pt x="22" y="25"/>
                      <a:pt x="23" y="26"/>
                    </a:cubicBezTo>
                    <a:cubicBezTo>
                      <a:pt x="23" y="27"/>
                      <a:pt x="24" y="28"/>
                      <a:pt x="24" y="29"/>
                    </a:cubicBezTo>
                    <a:cubicBezTo>
                      <a:pt x="25" y="29"/>
                      <a:pt x="25" y="30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3"/>
                      <a:pt x="31" y="43"/>
                    </a:cubicBezTo>
                    <a:cubicBezTo>
                      <a:pt x="31" y="44"/>
                      <a:pt x="31" y="44"/>
                      <a:pt x="31" y="44"/>
                    </a:cubicBezTo>
                    <a:close/>
                    <a:moveTo>
                      <a:pt x="22" y="12"/>
                    </a:moveTo>
                    <a:cubicBezTo>
                      <a:pt x="22" y="10"/>
                      <a:pt x="21" y="9"/>
                      <a:pt x="20" y="8"/>
                    </a:cubicBezTo>
                    <a:cubicBezTo>
                      <a:pt x="20" y="7"/>
                      <a:pt x="18" y="6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4" y="5"/>
                      <a:pt x="13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19"/>
                    </a:cubicBezTo>
                    <a:cubicBezTo>
                      <a:pt x="18" y="19"/>
                      <a:pt x="19" y="18"/>
                      <a:pt x="19" y="18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1" y="14"/>
                      <a:pt x="22" y="13"/>
                      <a:pt x="22" y="1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62" name="Freeform 684">
                <a:extLst>
                  <a:ext uri="{FF2B5EF4-FFF2-40B4-BE49-F238E27FC236}">
                    <a16:creationId xmlns:a16="http://schemas.microsoft.com/office/drawing/2014/main" id="{977589BF-6D4D-452C-87E2-1BC4C3958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" y="3331"/>
                <a:ext cx="5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6 h 46"/>
                  <a:gd name="T4" fmla="*/ 6 w 6"/>
                  <a:gd name="T5" fmla="*/ 46 h 46"/>
                  <a:gd name="T6" fmla="*/ 5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1 w 6"/>
                  <a:gd name="T15" fmla="*/ 46 h 46"/>
                  <a:gd name="T16" fmla="*/ 0 w 6"/>
                  <a:gd name="T17" fmla="*/ 45 h 46"/>
                  <a:gd name="T18" fmla="*/ 0 w 6"/>
                  <a:gd name="T19" fmla="*/ 2 h 46"/>
                  <a:gd name="T20" fmla="*/ 1 w 6"/>
                  <a:gd name="T21" fmla="*/ 1 h 46"/>
                  <a:gd name="T22" fmla="*/ 1 w 6"/>
                  <a:gd name="T23" fmla="*/ 1 h 46"/>
                  <a:gd name="T24" fmla="*/ 2 w 6"/>
                  <a:gd name="T25" fmla="*/ 1 h 46"/>
                  <a:gd name="T26" fmla="*/ 3 w 6"/>
                  <a:gd name="T27" fmla="*/ 0 h 46"/>
                  <a:gd name="T28" fmla="*/ 5 w 6"/>
                  <a:gd name="T29" fmla="*/ 1 h 46"/>
                  <a:gd name="T30" fmla="*/ 6 w 6"/>
                  <a:gd name="T31" fmla="*/ 1 h 46"/>
                  <a:gd name="T32" fmla="*/ 6 w 6"/>
                  <a:gd name="T33" fmla="*/ 1 h 46"/>
                  <a:gd name="T34" fmla="*/ 6 w 6"/>
                  <a:gd name="T35" fmla="*/ 2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63" name="Freeform 685">
                <a:extLst>
                  <a:ext uri="{FF2B5EF4-FFF2-40B4-BE49-F238E27FC236}">
                    <a16:creationId xmlns:a16="http://schemas.microsoft.com/office/drawing/2014/main" id="{C33F8211-141F-42A6-955C-98C839B73B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3" y="3331"/>
                <a:ext cx="29" cy="35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2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2 h 46"/>
                  <a:gd name="T42" fmla="*/ 16 w 39"/>
                  <a:gd name="T43" fmla="*/ 1 h 46"/>
                  <a:gd name="T44" fmla="*/ 16 w 39"/>
                  <a:gd name="T45" fmla="*/ 1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1 h 46"/>
                  <a:gd name="T54" fmla="*/ 23 w 39"/>
                  <a:gd name="T55" fmla="*/ 1 h 46"/>
                  <a:gd name="T56" fmla="*/ 23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5"/>
                      <a:pt x="32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64" name="Freeform 686">
                <a:extLst>
                  <a:ext uri="{FF2B5EF4-FFF2-40B4-BE49-F238E27FC236}">
                    <a16:creationId xmlns:a16="http://schemas.microsoft.com/office/drawing/2014/main" id="{352ADA8F-9A89-4F4C-8256-AC540941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" y="3377"/>
                <a:ext cx="37" cy="34"/>
              </a:xfrm>
              <a:custGeom>
                <a:avLst/>
                <a:gdLst>
                  <a:gd name="T0" fmla="*/ 50 w 50"/>
                  <a:gd name="T1" fmla="*/ 44 h 45"/>
                  <a:gd name="T2" fmla="*/ 50 w 50"/>
                  <a:gd name="T3" fmla="*/ 45 h 45"/>
                  <a:gd name="T4" fmla="*/ 49 w 50"/>
                  <a:gd name="T5" fmla="*/ 45 h 45"/>
                  <a:gd name="T6" fmla="*/ 48 w 50"/>
                  <a:gd name="T7" fmla="*/ 45 h 45"/>
                  <a:gd name="T8" fmla="*/ 47 w 50"/>
                  <a:gd name="T9" fmla="*/ 45 h 45"/>
                  <a:gd name="T10" fmla="*/ 45 w 50"/>
                  <a:gd name="T11" fmla="*/ 45 h 45"/>
                  <a:gd name="T12" fmla="*/ 45 w 50"/>
                  <a:gd name="T13" fmla="*/ 45 h 45"/>
                  <a:gd name="T14" fmla="*/ 44 w 50"/>
                  <a:gd name="T15" fmla="*/ 45 h 45"/>
                  <a:gd name="T16" fmla="*/ 44 w 50"/>
                  <a:gd name="T17" fmla="*/ 44 h 45"/>
                  <a:gd name="T18" fmla="*/ 44 w 50"/>
                  <a:gd name="T19" fmla="*/ 5 h 45"/>
                  <a:gd name="T20" fmla="*/ 44 w 50"/>
                  <a:gd name="T21" fmla="*/ 5 h 45"/>
                  <a:gd name="T22" fmla="*/ 28 w 50"/>
                  <a:gd name="T23" fmla="*/ 44 h 45"/>
                  <a:gd name="T24" fmla="*/ 27 w 50"/>
                  <a:gd name="T25" fmla="*/ 45 h 45"/>
                  <a:gd name="T26" fmla="*/ 27 w 50"/>
                  <a:gd name="T27" fmla="*/ 45 h 45"/>
                  <a:gd name="T28" fmla="*/ 26 w 50"/>
                  <a:gd name="T29" fmla="*/ 45 h 45"/>
                  <a:gd name="T30" fmla="*/ 25 w 50"/>
                  <a:gd name="T31" fmla="*/ 45 h 45"/>
                  <a:gd name="T32" fmla="*/ 24 w 50"/>
                  <a:gd name="T33" fmla="*/ 45 h 45"/>
                  <a:gd name="T34" fmla="*/ 23 w 50"/>
                  <a:gd name="T35" fmla="*/ 45 h 45"/>
                  <a:gd name="T36" fmla="*/ 22 w 50"/>
                  <a:gd name="T37" fmla="*/ 45 h 45"/>
                  <a:gd name="T38" fmla="*/ 22 w 50"/>
                  <a:gd name="T39" fmla="*/ 44 h 45"/>
                  <a:gd name="T40" fmla="*/ 7 w 50"/>
                  <a:gd name="T41" fmla="*/ 5 h 45"/>
                  <a:gd name="T42" fmla="*/ 7 w 50"/>
                  <a:gd name="T43" fmla="*/ 5 h 45"/>
                  <a:gd name="T44" fmla="*/ 7 w 50"/>
                  <a:gd name="T45" fmla="*/ 44 h 45"/>
                  <a:gd name="T46" fmla="*/ 6 w 50"/>
                  <a:gd name="T47" fmla="*/ 45 h 45"/>
                  <a:gd name="T48" fmla="*/ 6 w 50"/>
                  <a:gd name="T49" fmla="*/ 45 h 45"/>
                  <a:gd name="T50" fmla="*/ 5 w 50"/>
                  <a:gd name="T51" fmla="*/ 45 h 45"/>
                  <a:gd name="T52" fmla="*/ 3 w 50"/>
                  <a:gd name="T53" fmla="*/ 45 h 45"/>
                  <a:gd name="T54" fmla="*/ 2 w 50"/>
                  <a:gd name="T55" fmla="*/ 45 h 45"/>
                  <a:gd name="T56" fmla="*/ 1 w 50"/>
                  <a:gd name="T57" fmla="*/ 45 h 45"/>
                  <a:gd name="T58" fmla="*/ 1 w 50"/>
                  <a:gd name="T59" fmla="*/ 45 h 45"/>
                  <a:gd name="T60" fmla="*/ 0 w 50"/>
                  <a:gd name="T61" fmla="*/ 44 h 45"/>
                  <a:gd name="T62" fmla="*/ 0 w 50"/>
                  <a:gd name="T63" fmla="*/ 2 h 45"/>
                  <a:gd name="T64" fmla="*/ 1 w 50"/>
                  <a:gd name="T65" fmla="*/ 0 h 45"/>
                  <a:gd name="T66" fmla="*/ 3 w 50"/>
                  <a:gd name="T67" fmla="*/ 0 h 45"/>
                  <a:gd name="T68" fmla="*/ 7 w 50"/>
                  <a:gd name="T69" fmla="*/ 0 h 45"/>
                  <a:gd name="T70" fmla="*/ 9 w 50"/>
                  <a:gd name="T71" fmla="*/ 0 h 45"/>
                  <a:gd name="T72" fmla="*/ 10 w 50"/>
                  <a:gd name="T73" fmla="*/ 0 h 45"/>
                  <a:gd name="T74" fmla="*/ 11 w 50"/>
                  <a:gd name="T75" fmla="*/ 2 h 45"/>
                  <a:gd name="T76" fmla="*/ 12 w 50"/>
                  <a:gd name="T77" fmla="*/ 3 h 45"/>
                  <a:gd name="T78" fmla="*/ 25 w 50"/>
                  <a:gd name="T79" fmla="*/ 36 h 45"/>
                  <a:gd name="T80" fmla="*/ 25 w 50"/>
                  <a:gd name="T81" fmla="*/ 36 h 45"/>
                  <a:gd name="T82" fmla="*/ 39 w 50"/>
                  <a:gd name="T83" fmla="*/ 3 h 45"/>
                  <a:gd name="T84" fmla="*/ 40 w 50"/>
                  <a:gd name="T85" fmla="*/ 2 h 45"/>
                  <a:gd name="T86" fmla="*/ 41 w 50"/>
                  <a:gd name="T87" fmla="*/ 0 h 45"/>
                  <a:gd name="T88" fmla="*/ 42 w 50"/>
                  <a:gd name="T89" fmla="*/ 0 h 45"/>
                  <a:gd name="T90" fmla="*/ 43 w 50"/>
                  <a:gd name="T91" fmla="*/ 0 h 45"/>
                  <a:gd name="T92" fmla="*/ 47 w 50"/>
                  <a:gd name="T93" fmla="*/ 0 h 45"/>
                  <a:gd name="T94" fmla="*/ 48 w 50"/>
                  <a:gd name="T95" fmla="*/ 0 h 45"/>
                  <a:gd name="T96" fmla="*/ 49 w 50"/>
                  <a:gd name="T97" fmla="*/ 0 h 45"/>
                  <a:gd name="T98" fmla="*/ 50 w 50"/>
                  <a:gd name="T99" fmla="*/ 1 h 45"/>
                  <a:gd name="T100" fmla="*/ 50 w 50"/>
                  <a:gd name="T101" fmla="*/ 2 h 45"/>
                  <a:gd name="T102" fmla="*/ 50 w 50"/>
                  <a:gd name="T103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45">
                    <a:moveTo>
                      <a:pt x="50" y="44"/>
                    </a:moveTo>
                    <a:cubicBezTo>
                      <a:pt x="50" y="44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49" y="45"/>
                    </a:cubicBezTo>
                    <a:cubicBezTo>
                      <a:pt x="49" y="45"/>
                      <a:pt x="49" y="45"/>
                      <a:pt x="48" y="45"/>
                    </a:cubicBezTo>
                    <a:cubicBezTo>
                      <a:pt x="48" y="45"/>
                      <a:pt x="47" y="45"/>
                      <a:pt x="47" y="45"/>
                    </a:cubicBezTo>
                    <a:cubicBezTo>
                      <a:pt x="46" y="45"/>
                      <a:pt x="46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4"/>
                      <a:pt x="44" y="4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6" y="45"/>
                      <a:pt x="26" y="45"/>
                    </a:cubicBezTo>
                    <a:cubicBezTo>
                      <a:pt x="26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4"/>
                      <a:pt x="22" y="4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2"/>
                      <a:pt x="40" y="2"/>
                    </a:cubicBezTo>
                    <a:cubicBezTo>
                      <a:pt x="40" y="1"/>
                      <a:pt x="40" y="1"/>
                      <a:pt x="41" y="0"/>
                    </a:cubicBezTo>
                    <a:cubicBezTo>
                      <a:pt x="41" y="0"/>
                      <a:pt x="41" y="0"/>
                      <a:pt x="42" y="0"/>
                    </a:cubicBezTo>
                    <a:cubicBezTo>
                      <a:pt x="42" y="0"/>
                      <a:pt x="43" y="0"/>
                      <a:pt x="4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50" y="1"/>
                      <a:pt x="50" y="1"/>
                    </a:cubicBezTo>
                    <a:cubicBezTo>
                      <a:pt x="50" y="1"/>
                      <a:pt x="50" y="2"/>
                      <a:pt x="50" y="2"/>
                    </a:cubicBez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65" name="Freeform 687">
                <a:extLst>
                  <a:ext uri="{FF2B5EF4-FFF2-40B4-BE49-F238E27FC236}">
                    <a16:creationId xmlns:a16="http://schemas.microsoft.com/office/drawing/2014/main" id="{438F0CAC-D903-4A81-97B0-87DC181475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7" y="3376"/>
                <a:ext cx="31" cy="35"/>
              </a:xfrm>
              <a:custGeom>
                <a:avLst/>
                <a:gdLst>
                  <a:gd name="T0" fmla="*/ 41 w 41"/>
                  <a:gd name="T1" fmla="*/ 23 h 47"/>
                  <a:gd name="T2" fmla="*/ 40 w 41"/>
                  <a:gd name="T3" fmla="*/ 33 h 47"/>
                  <a:gd name="T4" fmla="*/ 36 w 41"/>
                  <a:gd name="T5" fmla="*/ 40 h 47"/>
                  <a:gd name="T6" fmla="*/ 29 w 41"/>
                  <a:gd name="T7" fmla="*/ 45 h 47"/>
                  <a:gd name="T8" fmla="*/ 20 w 41"/>
                  <a:gd name="T9" fmla="*/ 47 h 47"/>
                  <a:gd name="T10" fmla="*/ 11 w 41"/>
                  <a:gd name="T11" fmla="*/ 45 h 47"/>
                  <a:gd name="T12" fmla="*/ 5 w 41"/>
                  <a:gd name="T13" fmla="*/ 41 h 47"/>
                  <a:gd name="T14" fmla="*/ 2 w 41"/>
                  <a:gd name="T15" fmla="*/ 34 h 47"/>
                  <a:gd name="T16" fmla="*/ 0 w 41"/>
                  <a:gd name="T17" fmla="*/ 24 h 47"/>
                  <a:gd name="T18" fmla="*/ 2 w 41"/>
                  <a:gd name="T19" fmla="*/ 14 h 47"/>
                  <a:gd name="T20" fmla="*/ 6 w 41"/>
                  <a:gd name="T21" fmla="*/ 6 h 47"/>
                  <a:gd name="T22" fmla="*/ 12 w 41"/>
                  <a:gd name="T23" fmla="*/ 2 h 47"/>
                  <a:gd name="T24" fmla="*/ 21 w 41"/>
                  <a:gd name="T25" fmla="*/ 0 h 47"/>
                  <a:gd name="T26" fmla="*/ 30 w 41"/>
                  <a:gd name="T27" fmla="*/ 1 h 47"/>
                  <a:gd name="T28" fmla="*/ 36 w 41"/>
                  <a:gd name="T29" fmla="*/ 6 h 47"/>
                  <a:gd name="T30" fmla="*/ 40 w 41"/>
                  <a:gd name="T31" fmla="*/ 13 h 47"/>
                  <a:gd name="T32" fmla="*/ 41 w 41"/>
                  <a:gd name="T33" fmla="*/ 23 h 47"/>
                  <a:gd name="T34" fmla="*/ 35 w 41"/>
                  <a:gd name="T35" fmla="*/ 23 h 47"/>
                  <a:gd name="T36" fmla="*/ 34 w 41"/>
                  <a:gd name="T37" fmla="*/ 16 h 47"/>
                  <a:gd name="T38" fmla="*/ 32 w 41"/>
                  <a:gd name="T39" fmla="*/ 10 h 47"/>
                  <a:gd name="T40" fmla="*/ 28 w 41"/>
                  <a:gd name="T41" fmla="*/ 6 h 47"/>
                  <a:gd name="T42" fmla="*/ 21 w 41"/>
                  <a:gd name="T43" fmla="*/ 5 h 47"/>
                  <a:gd name="T44" fmla="*/ 14 w 41"/>
                  <a:gd name="T45" fmla="*/ 7 h 47"/>
                  <a:gd name="T46" fmla="*/ 10 w 41"/>
                  <a:gd name="T47" fmla="*/ 10 h 47"/>
                  <a:gd name="T48" fmla="*/ 8 w 41"/>
                  <a:gd name="T49" fmla="*/ 16 h 47"/>
                  <a:gd name="T50" fmla="*/ 7 w 41"/>
                  <a:gd name="T51" fmla="*/ 23 h 47"/>
                  <a:gd name="T52" fmla="*/ 8 w 41"/>
                  <a:gd name="T53" fmla="*/ 31 h 47"/>
                  <a:gd name="T54" fmla="*/ 10 w 41"/>
                  <a:gd name="T55" fmla="*/ 36 h 47"/>
                  <a:gd name="T56" fmla="*/ 14 w 41"/>
                  <a:gd name="T57" fmla="*/ 40 h 47"/>
                  <a:gd name="T58" fmla="*/ 21 w 41"/>
                  <a:gd name="T59" fmla="*/ 41 h 47"/>
                  <a:gd name="T60" fmla="*/ 27 w 41"/>
                  <a:gd name="T61" fmla="*/ 40 h 47"/>
                  <a:gd name="T62" fmla="*/ 32 w 41"/>
                  <a:gd name="T63" fmla="*/ 36 h 47"/>
                  <a:gd name="T64" fmla="*/ 34 w 41"/>
                  <a:gd name="T65" fmla="*/ 30 h 47"/>
                  <a:gd name="T66" fmla="*/ 35 w 41"/>
                  <a:gd name="T6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6"/>
                      <a:pt x="41" y="30"/>
                      <a:pt x="40" y="33"/>
                    </a:cubicBezTo>
                    <a:cubicBezTo>
                      <a:pt x="39" y="36"/>
                      <a:pt x="38" y="38"/>
                      <a:pt x="36" y="40"/>
                    </a:cubicBezTo>
                    <a:cubicBezTo>
                      <a:pt x="34" y="42"/>
                      <a:pt x="32" y="44"/>
                      <a:pt x="29" y="45"/>
                    </a:cubicBezTo>
                    <a:cubicBezTo>
                      <a:pt x="27" y="46"/>
                      <a:pt x="24" y="47"/>
                      <a:pt x="20" y="47"/>
                    </a:cubicBezTo>
                    <a:cubicBezTo>
                      <a:pt x="17" y="47"/>
                      <a:pt x="14" y="46"/>
                      <a:pt x="11" y="45"/>
                    </a:cubicBezTo>
                    <a:cubicBezTo>
                      <a:pt x="9" y="44"/>
                      <a:pt x="7" y="43"/>
                      <a:pt x="5" y="41"/>
                    </a:cubicBezTo>
                    <a:cubicBezTo>
                      <a:pt x="4" y="39"/>
                      <a:pt x="2" y="36"/>
                      <a:pt x="2" y="34"/>
                    </a:cubicBezTo>
                    <a:cubicBezTo>
                      <a:pt x="1" y="31"/>
                      <a:pt x="0" y="27"/>
                      <a:pt x="0" y="24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4" y="8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5" y="0"/>
                      <a:pt x="18" y="0"/>
                      <a:pt x="21" y="0"/>
                    </a:cubicBezTo>
                    <a:cubicBezTo>
                      <a:pt x="25" y="0"/>
                      <a:pt x="28" y="0"/>
                      <a:pt x="30" y="1"/>
                    </a:cubicBezTo>
                    <a:cubicBezTo>
                      <a:pt x="33" y="2"/>
                      <a:pt x="35" y="4"/>
                      <a:pt x="36" y="6"/>
                    </a:cubicBezTo>
                    <a:cubicBezTo>
                      <a:pt x="38" y="8"/>
                      <a:pt x="39" y="10"/>
                      <a:pt x="40" y="13"/>
                    </a:cubicBezTo>
                    <a:cubicBezTo>
                      <a:pt x="41" y="16"/>
                      <a:pt x="41" y="19"/>
                      <a:pt x="41" y="23"/>
                    </a:cubicBezTo>
                    <a:close/>
                    <a:moveTo>
                      <a:pt x="35" y="23"/>
                    </a:moveTo>
                    <a:cubicBezTo>
                      <a:pt x="35" y="21"/>
                      <a:pt x="35" y="18"/>
                      <a:pt x="34" y="16"/>
                    </a:cubicBezTo>
                    <a:cubicBezTo>
                      <a:pt x="34" y="14"/>
                      <a:pt x="33" y="12"/>
                      <a:pt x="32" y="10"/>
                    </a:cubicBezTo>
                    <a:cubicBezTo>
                      <a:pt x="31" y="9"/>
                      <a:pt x="29" y="7"/>
                      <a:pt x="28" y="6"/>
                    </a:cubicBezTo>
                    <a:cubicBezTo>
                      <a:pt x="26" y="6"/>
                      <a:pt x="24" y="5"/>
                      <a:pt x="21" y="5"/>
                    </a:cubicBezTo>
                    <a:cubicBezTo>
                      <a:pt x="18" y="5"/>
                      <a:pt x="16" y="6"/>
                      <a:pt x="14" y="7"/>
                    </a:cubicBezTo>
                    <a:cubicBezTo>
                      <a:pt x="13" y="8"/>
                      <a:pt x="11" y="9"/>
                      <a:pt x="10" y="10"/>
                    </a:cubicBezTo>
                    <a:cubicBezTo>
                      <a:pt x="9" y="12"/>
                      <a:pt x="8" y="14"/>
                      <a:pt x="8" y="16"/>
                    </a:cubicBezTo>
                    <a:cubicBezTo>
                      <a:pt x="7" y="18"/>
                      <a:pt x="7" y="21"/>
                      <a:pt x="7" y="23"/>
                    </a:cubicBezTo>
                    <a:cubicBezTo>
                      <a:pt x="7" y="26"/>
                      <a:pt x="7" y="28"/>
                      <a:pt x="8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8"/>
                      <a:pt x="12" y="39"/>
                      <a:pt x="14" y="40"/>
                    </a:cubicBezTo>
                    <a:cubicBezTo>
                      <a:pt x="16" y="41"/>
                      <a:pt x="18" y="41"/>
                      <a:pt x="21" y="41"/>
                    </a:cubicBezTo>
                    <a:cubicBezTo>
                      <a:pt x="23" y="41"/>
                      <a:pt x="26" y="41"/>
                      <a:pt x="27" y="40"/>
                    </a:cubicBezTo>
                    <a:cubicBezTo>
                      <a:pt x="29" y="39"/>
                      <a:pt x="31" y="38"/>
                      <a:pt x="32" y="36"/>
                    </a:cubicBezTo>
                    <a:cubicBezTo>
                      <a:pt x="33" y="34"/>
                      <a:pt x="34" y="32"/>
                      <a:pt x="34" y="30"/>
                    </a:cubicBezTo>
                    <a:cubicBezTo>
                      <a:pt x="35" y="28"/>
                      <a:pt x="35" y="26"/>
                      <a:pt x="35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66" name="Freeform 688">
                <a:extLst>
                  <a:ext uri="{FF2B5EF4-FFF2-40B4-BE49-F238E27FC236}">
                    <a16:creationId xmlns:a16="http://schemas.microsoft.com/office/drawing/2014/main" id="{AE1D2BEA-36F1-4931-94C3-8A58A40A8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5" y="3376"/>
                <a:ext cx="26" cy="35"/>
              </a:xfrm>
              <a:custGeom>
                <a:avLst/>
                <a:gdLst>
                  <a:gd name="T0" fmla="*/ 34 w 34"/>
                  <a:gd name="T1" fmla="*/ 44 h 46"/>
                  <a:gd name="T2" fmla="*/ 34 w 34"/>
                  <a:gd name="T3" fmla="*/ 45 h 46"/>
                  <a:gd name="T4" fmla="*/ 33 w 34"/>
                  <a:gd name="T5" fmla="*/ 46 h 46"/>
                  <a:gd name="T6" fmla="*/ 32 w 34"/>
                  <a:gd name="T7" fmla="*/ 46 h 46"/>
                  <a:gd name="T8" fmla="*/ 31 w 34"/>
                  <a:gd name="T9" fmla="*/ 46 h 46"/>
                  <a:gd name="T10" fmla="*/ 29 w 34"/>
                  <a:gd name="T11" fmla="*/ 46 h 46"/>
                  <a:gd name="T12" fmla="*/ 28 w 34"/>
                  <a:gd name="T13" fmla="*/ 46 h 46"/>
                  <a:gd name="T14" fmla="*/ 26 w 34"/>
                  <a:gd name="T15" fmla="*/ 45 h 46"/>
                  <a:gd name="T16" fmla="*/ 25 w 34"/>
                  <a:gd name="T17" fmla="*/ 44 h 46"/>
                  <a:gd name="T18" fmla="*/ 24 w 34"/>
                  <a:gd name="T19" fmla="*/ 42 h 46"/>
                  <a:gd name="T20" fmla="*/ 10 w 34"/>
                  <a:gd name="T21" fmla="*/ 16 h 46"/>
                  <a:gd name="T22" fmla="*/ 8 w 34"/>
                  <a:gd name="T23" fmla="*/ 12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8 h 46"/>
                  <a:gd name="T32" fmla="*/ 6 w 34"/>
                  <a:gd name="T33" fmla="*/ 45 h 46"/>
                  <a:gd name="T34" fmla="*/ 6 w 34"/>
                  <a:gd name="T35" fmla="*/ 46 h 46"/>
                  <a:gd name="T36" fmla="*/ 5 w 34"/>
                  <a:gd name="T37" fmla="*/ 46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0 w 34"/>
                  <a:gd name="T45" fmla="*/ 46 h 46"/>
                  <a:gd name="T46" fmla="*/ 0 w 34"/>
                  <a:gd name="T47" fmla="*/ 46 h 46"/>
                  <a:gd name="T48" fmla="*/ 0 w 34"/>
                  <a:gd name="T49" fmla="*/ 45 h 46"/>
                  <a:gd name="T50" fmla="*/ 0 w 34"/>
                  <a:gd name="T51" fmla="*/ 3 h 46"/>
                  <a:gd name="T52" fmla="*/ 0 w 34"/>
                  <a:gd name="T53" fmla="*/ 1 h 46"/>
                  <a:gd name="T54" fmla="*/ 2 w 34"/>
                  <a:gd name="T55" fmla="*/ 1 h 46"/>
                  <a:gd name="T56" fmla="*/ 5 w 34"/>
                  <a:gd name="T57" fmla="*/ 1 h 46"/>
                  <a:gd name="T58" fmla="*/ 7 w 34"/>
                  <a:gd name="T59" fmla="*/ 1 h 46"/>
                  <a:gd name="T60" fmla="*/ 8 w 34"/>
                  <a:gd name="T61" fmla="*/ 1 h 46"/>
                  <a:gd name="T62" fmla="*/ 9 w 34"/>
                  <a:gd name="T63" fmla="*/ 2 h 46"/>
                  <a:gd name="T64" fmla="*/ 10 w 34"/>
                  <a:gd name="T65" fmla="*/ 4 h 46"/>
                  <a:gd name="T66" fmla="*/ 21 w 34"/>
                  <a:gd name="T67" fmla="*/ 24 h 46"/>
                  <a:gd name="T68" fmla="*/ 23 w 34"/>
                  <a:gd name="T69" fmla="*/ 28 h 46"/>
                  <a:gd name="T70" fmla="*/ 25 w 34"/>
                  <a:gd name="T71" fmla="*/ 31 h 46"/>
                  <a:gd name="T72" fmla="*/ 26 w 34"/>
                  <a:gd name="T73" fmla="*/ 35 h 46"/>
                  <a:gd name="T74" fmla="*/ 28 w 34"/>
                  <a:gd name="T75" fmla="*/ 38 h 46"/>
                  <a:gd name="T76" fmla="*/ 28 w 34"/>
                  <a:gd name="T77" fmla="*/ 38 h 46"/>
                  <a:gd name="T78" fmla="*/ 28 w 34"/>
                  <a:gd name="T79" fmla="*/ 32 h 46"/>
                  <a:gd name="T80" fmla="*/ 28 w 34"/>
                  <a:gd name="T81" fmla="*/ 26 h 46"/>
                  <a:gd name="T82" fmla="*/ 28 w 34"/>
                  <a:gd name="T83" fmla="*/ 2 h 46"/>
                  <a:gd name="T84" fmla="*/ 28 w 34"/>
                  <a:gd name="T85" fmla="*/ 1 h 46"/>
                  <a:gd name="T86" fmla="*/ 29 w 34"/>
                  <a:gd name="T87" fmla="*/ 1 h 46"/>
                  <a:gd name="T88" fmla="*/ 30 w 34"/>
                  <a:gd name="T89" fmla="*/ 1 h 46"/>
                  <a:gd name="T90" fmla="*/ 31 w 34"/>
                  <a:gd name="T91" fmla="*/ 0 h 46"/>
                  <a:gd name="T92" fmla="*/ 33 w 34"/>
                  <a:gd name="T93" fmla="*/ 1 h 46"/>
                  <a:gd name="T94" fmla="*/ 33 w 34"/>
                  <a:gd name="T95" fmla="*/ 1 h 46"/>
                  <a:gd name="T96" fmla="*/ 34 w 34"/>
                  <a:gd name="T97" fmla="*/ 1 h 46"/>
                  <a:gd name="T98" fmla="*/ 34 w 34"/>
                  <a:gd name="T99" fmla="*/ 2 h 46"/>
                  <a:gd name="T100" fmla="*/ 34 w 34"/>
                  <a:gd name="T101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4"/>
                    </a:moveTo>
                    <a:cubicBezTo>
                      <a:pt x="34" y="44"/>
                      <a:pt x="34" y="44"/>
                      <a:pt x="34" y="45"/>
                    </a:cubicBezTo>
                    <a:cubicBezTo>
                      <a:pt x="34" y="45"/>
                      <a:pt x="33" y="45"/>
                      <a:pt x="33" y="46"/>
                    </a:cubicBezTo>
                    <a:cubicBezTo>
                      <a:pt x="33" y="46"/>
                      <a:pt x="33" y="46"/>
                      <a:pt x="32" y="46"/>
                    </a:cubicBezTo>
                    <a:cubicBezTo>
                      <a:pt x="32" y="46"/>
                      <a:pt x="32" y="46"/>
                      <a:pt x="3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27" y="46"/>
                      <a:pt x="27" y="46"/>
                      <a:pt x="26" y="45"/>
                    </a:cubicBezTo>
                    <a:cubicBezTo>
                      <a:pt x="26" y="45"/>
                      <a:pt x="26" y="44"/>
                      <a:pt x="25" y="44"/>
                    </a:cubicBezTo>
                    <a:cubicBezTo>
                      <a:pt x="25" y="43"/>
                      <a:pt x="24" y="43"/>
                      <a:pt x="24" y="4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4"/>
                      <a:pt x="8" y="13"/>
                      <a:pt x="8" y="12"/>
                    </a:cubicBezTo>
                    <a:cubicBezTo>
                      <a:pt x="7" y="10"/>
                      <a:pt x="6" y="9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7"/>
                      <a:pt x="23" y="28"/>
                    </a:cubicBezTo>
                    <a:cubicBezTo>
                      <a:pt x="24" y="29"/>
                      <a:pt x="24" y="30"/>
                      <a:pt x="25" y="31"/>
                    </a:cubicBezTo>
                    <a:cubicBezTo>
                      <a:pt x="25" y="32"/>
                      <a:pt x="26" y="33"/>
                      <a:pt x="26" y="35"/>
                    </a:cubicBezTo>
                    <a:cubicBezTo>
                      <a:pt x="27" y="36"/>
                      <a:pt x="28" y="37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6"/>
                      <a:pt x="28" y="34"/>
                      <a:pt x="28" y="32"/>
                    </a:cubicBezTo>
                    <a:cubicBezTo>
                      <a:pt x="28" y="30"/>
                      <a:pt x="28" y="28"/>
                      <a:pt x="28" y="26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9" y="1"/>
                    </a:cubicBezTo>
                    <a:cubicBezTo>
                      <a:pt x="29" y="1"/>
                      <a:pt x="29" y="1"/>
                      <a:pt x="30" y="1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2" y="0"/>
                      <a:pt x="32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2"/>
                    </a:cubicBezTo>
                    <a:lnTo>
                      <a:pt x="34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67" name="Freeform 689">
                <a:extLst>
                  <a:ext uri="{FF2B5EF4-FFF2-40B4-BE49-F238E27FC236}">
                    <a16:creationId xmlns:a16="http://schemas.microsoft.com/office/drawing/2014/main" id="{24484022-2973-4A94-9443-583DFDD53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3377"/>
                <a:ext cx="26" cy="34"/>
              </a:xfrm>
              <a:custGeom>
                <a:avLst/>
                <a:gdLst>
                  <a:gd name="T0" fmla="*/ 34 w 34"/>
                  <a:gd name="T1" fmla="*/ 2 h 45"/>
                  <a:gd name="T2" fmla="*/ 34 w 34"/>
                  <a:gd name="T3" fmla="*/ 3 h 45"/>
                  <a:gd name="T4" fmla="*/ 33 w 34"/>
                  <a:gd name="T5" fmla="*/ 4 h 45"/>
                  <a:gd name="T6" fmla="*/ 33 w 34"/>
                  <a:gd name="T7" fmla="*/ 5 h 45"/>
                  <a:gd name="T8" fmla="*/ 32 w 34"/>
                  <a:gd name="T9" fmla="*/ 5 h 45"/>
                  <a:gd name="T10" fmla="*/ 20 w 34"/>
                  <a:gd name="T11" fmla="*/ 5 h 45"/>
                  <a:gd name="T12" fmla="*/ 20 w 34"/>
                  <a:gd name="T13" fmla="*/ 44 h 45"/>
                  <a:gd name="T14" fmla="*/ 20 w 34"/>
                  <a:gd name="T15" fmla="*/ 45 h 45"/>
                  <a:gd name="T16" fmla="*/ 19 w 34"/>
                  <a:gd name="T17" fmla="*/ 45 h 45"/>
                  <a:gd name="T18" fmla="*/ 18 w 34"/>
                  <a:gd name="T19" fmla="*/ 45 h 45"/>
                  <a:gd name="T20" fmla="*/ 17 w 34"/>
                  <a:gd name="T21" fmla="*/ 45 h 45"/>
                  <a:gd name="T22" fmla="*/ 15 w 34"/>
                  <a:gd name="T23" fmla="*/ 45 h 45"/>
                  <a:gd name="T24" fmla="*/ 14 w 34"/>
                  <a:gd name="T25" fmla="*/ 45 h 45"/>
                  <a:gd name="T26" fmla="*/ 14 w 34"/>
                  <a:gd name="T27" fmla="*/ 45 h 45"/>
                  <a:gd name="T28" fmla="*/ 14 w 34"/>
                  <a:gd name="T29" fmla="*/ 44 h 45"/>
                  <a:gd name="T30" fmla="*/ 14 w 34"/>
                  <a:gd name="T31" fmla="*/ 5 h 45"/>
                  <a:gd name="T32" fmla="*/ 1 w 34"/>
                  <a:gd name="T33" fmla="*/ 5 h 45"/>
                  <a:gd name="T34" fmla="*/ 0 w 34"/>
                  <a:gd name="T35" fmla="*/ 5 h 45"/>
                  <a:gd name="T36" fmla="*/ 0 w 34"/>
                  <a:gd name="T37" fmla="*/ 4 h 45"/>
                  <a:gd name="T38" fmla="*/ 0 w 34"/>
                  <a:gd name="T39" fmla="*/ 3 h 45"/>
                  <a:gd name="T40" fmla="*/ 0 w 34"/>
                  <a:gd name="T41" fmla="*/ 2 h 45"/>
                  <a:gd name="T42" fmla="*/ 0 w 34"/>
                  <a:gd name="T43" fmla="*/ 1 h 45"/>
                  <a:gd name="T44" fmla="*/ 0 w 34"/>
                  <a:gd name="T45" fmla="*/ 0 h 45"/>
                  <a:gd name="T46" fmla="*/ 0 w 34"/>
                  <a:gd name="T47" fmla="*/ 0 h 45"/>
                  <a:gd name="T48" fmla="*/ 1 w 34"/>
                  <a:gd name="T49" fmla="*/ 0 h 45"/>
                  <a:gd name="T50" fmla="*/ 32 w 34"/>
                  <a:gd name="T51" fmla="*/ 0 h 45"/>
                  <a:gd name="T52" fmla="*/ 33 w 34"/>
                  <a:gd name="T53" fmla="*/ 0 h 45"/>
                  <a:gd name="T54" fmla="*/ 33 w 34"/>
                  <a:gd name="T55" fmla="*/ 0 h 45"/>
                  <a:gd name="T56" fmla="*/ 34 w 34"/>
                  <a:gd name="T57" fmla="*/ 1 h 45"/>
                  <a:gd name="T58" fmla="*/ 34 w 34"/>
                  <a:gd name="T5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5">
                    <a:moveTo>
                      <a:pt x="34" y="2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8" y="45"/>
                    </a:cubicBezTo>
                    <a:cubicBezTo>
                      <a:pt x="18" y="45"/>
                      <a:pt x="17" y="45"/>
                      <a:pt x="17" y="45"/>
                    </a:cubicBezTo>
                    <a:cubicBezTo>
                      <a:pt x="16" y="45"/>
                      <a:pt x="16" y="45"/>
                      <a:pt x="15" y="45"/>
                    </a:cubicBezTo>
                    <a:cubicBezTo>
                      <a:pt x="15" y="45"/>
                      <a:pt x="15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4"/>
                      <a:pt x="14" y="4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1"/>
                      <a:pt x="34" y="1"/>
                    </a:cubicBezTo>
                    <a:cubicBezTo>
                      <a:pt x="34" y="1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68" name="Freeform 690">
                <a:extLst>
                  <a:ext uri="{FF2B5EF4-FFF2-40B4-BE49-F238E27FC236}">
                    <a16:creationId xmlns:a16="http://schemas.microsoft.com/office/drawing/2014/main" id="{11BF8D83-568C-49BD-ACFB-5C2CA7A8F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6" y="3377"/>
                <a:ext cx="20" cy="34"/>
              </a:xfrm>
              <a:custGeom>
                <a:avLst/>
                <a:gdLst>
                  <a:gd name="T0" fmla="*/ 26 w 26"/>
                  <a:gd name="T1" fmla="*/ 43 h 45"/>
                  <a:gd name="T2" fmla="*/ 26 w 26"/>
                  <a:gd name="T3" fmla="*/ 44 h 45"/>
                  <a:gd name="T4" fmla="*/ 25 w 26"/>
                  <a:gd name="T5" fmla="*/ 44 h 45"/>
                  <a:gd name="T6" fmla="*/ 25 w 26"/>
                  <a:gd name="T7" fmla="*/ 45 h 45"/>
                  <a:gd name="T8" fmla="*/ 24 w 26"/>
                  <a:gd name="T9" fmla="*/ 45 h 45"/>
                  <a:gd name="T10" fmla="*/ 3 w 26"/>
                  <a:gd name="T11" fmla="*/ 45 h 45"/>
                  <a:gd name="T12" fmla="*/ 1 w 26"/>
                  <a:gd name="T13" fmla="*/ 45 h 45"/>
                  <a:gd name="T14" fmla="*/ 0 w 26"/>
                  <a:gd name="T15" fmla="*/ 43 h 45"/>
                  <a:gd name="T16" fmla="*/ 0 w 26"/>
                  <a:gd name="T17" fmla="*/ 2 h 45"/>
                  <a:gd name="T18" fmla="*/ 1 w 26"/>
                  <a:gd name="T19" fmla="*/ 0 h 45"/>
                  <a:gd name="T20" fmla="*/ 3 w 26"/>
                  <a:gd name="T21" fmla="*/ 0 h 45"/>
                  <a:gd name="T22" fmla="*/ 24 w 26"/>
                  <a:gd name="T23" fmla="*/ 0 h 45"/>
                  <a:gd name="T24" fmla="*/ 25 w 26"/>
                  <a:gd name="T25" fmla="*/ 0 h 45"/>
                  <a:gd name="T26" fmla="*/ 25 w 26"/>
                  <a:gd name="T27" fmla="*/ 0 h 45"/>
                  <a:gd name="T28" fmla="*/ 25 w 26"/>
                  <a:gd name="T29" fmla="*/ 1 h 45"/>
                  <a:gd name="T30" fmla="*/ 25 w 26"/>
                  <a:gd name="T31" fmla="*/ 2 h 45"/>
                  <a:gd name="T32" fmla="*/ 25 w 26"/>
                  <a:gd name="T33" fmla="*/ 3 h 45"/>
                  <a:gd name="T34" fmla="*/ 25 w 26"/>
                  <a:gd name="T35" fmla="*/ 4 h 45"/>
                  <a:gd name="T36" fmla="*/ 25 w 26"/>
                  <a:gd name="T37" fmla="*/ 4 h 45"/>
                  <a:gd name="T38" fmla="*/ 24 w 26"/>
                  <a:gd name="T39" fmla="*/ 5 h 45"/>
                  <a:gd name="T40" fmla="*/ 6 w 26"/>
                  <a:gd name="T41" fmla="*/ 5 h 45"/>
                  <a:gd name="T42" fmla="*/ 6 w 26"/>
                  <a:gd name="T43" fmla="*/ 19 h 45"/>
                  <a:gd name="T44" fmla="*/ 22 w 26"/>
                  <a:gd name="T45" fmla="*/ 19 h 45"/>
                  <a:gd name="T46" fmla="*/ 22 w 26"/>
                  <a:gd name="T47" fmla="*/ 19 h 45"/>
                  <a:gd name="T48" fmla="*/ 22 w 26"/>
                  <a:gd name="T49" fmla="*/ 19 h 45"/>
                  <a:gd name="T50" fmla="*/ 23 w 26"/>
                  <a:gd name="T51" fmla="*/ 20 h 45"/>
                  <a:gd name="T52" fmla="*/ 23 w 26"/>
                  <a:gd name="T53" fmla="*/ 21 h 45"/>
                  <a:gd name="T54" fmla="*/ 23 w 26"/>
                  <a:gd name="T55" fmla="*/ 22 h 45"/>
                  <a:gd name="T56" fmla="*/ 22 w 26"/>
                  <a:gd name="T57" fmla="*/ 23 h 45"/>
                  <a:gd name="T58" fmla="*/ 22 w 26"/>
                  <a:gd name="T59" fmla="*/ 24 h 45"/>
                  <a:gd name="T60" fmla="*/ 22 w 26"/>
                  <a:gd name="T61" fmla="*/ 24 h 45"/>
                  <a:gd name="T62" fmla="*/ 6 w 26"/>
                  <a:gd name="T63" fmla="*/ 24 h 45"/>
                  <a:gd name="T64" fmla="*/ 6 w 26"/>
                  <a:gd name="T65" fmla="*/ 40 h 45"/>
                  <a:gd name="T66" fmla="*/ 24 w 26"/>
                  <a:gd name="T67" fmla="*/ 40 h 45"/>
                  <a:gd name="T68" fmla="*/ 25 w 26"/>
                  <a:gd name="T69" fmla="*/ 40 h 45"/>
                  <a:gd name="T70" fmla="*/ 25 w 26"/>
                  <a:gd name="T71" fmla="*/ 41 h 45"/>
                  <a:gd name="T72" fmla="*/ 26 w 26"/>
                  <a:gd name="T73" fmla="*/ 41 h 45"/>
                  <a:gd name="T74" fmla="*/ 26 w 26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45">
                    <a:moveTo>
                      <a:pt x="26" y="43"/>
                    </a:moveTo>
                    <a:cubicBezTo>
                      <a:pt x="26" y="43"/>
                      <a:pt x="26" y="43"/>
                      <a:pt x="26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3"/>
                      <a:pt x="22" y="23"/>
                    </a:cubicBezTo>
                    <a:cubicBezTo>
                      <a:pt x="22" y="23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6" y="42"/>
                      <a:pt x="26" y="42"/>
                      <a:pt x="26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69" name="Freeform 691">
                <a:extLst>
                  <a:ext uri="{FF2B5EF4-FFF2-40B4-BE49-F238E27FC236}">
                    <a16:creationId xmlns:a16="http://schemas.microsoft.com/office/drawing/2014/main" id="{D78441C0-06D0-40A8-B5AC-393665898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0" y="3392"/>
                <a:ext cx="13" cy="4"/>
              </a:xfrm>
              <a:custGeom>
                <a:avLst/>
                <a:gdLst>
                  <a:gd name="T0" fmla="*/ 17 w 17"/>
                  <a:gd name="T1" fmla="*/ 2 h 5"/>
                  <a:gd name="T2" fmla="*/ 17 w 17"/>
                  <a:gd name="T3" fmla="*/ 4 h 5"/>
                  <a:gd name="T4" fmla="*/ 16 w 17"/>
                  <a:gd name="T5" fmla="*/ 5 h 5"/>
                  <a:gd name="T6" fmla="*/ 1 w 17"/>
                  <a:gd name="T7" fmla="*/ 5 h 5"/>
                  <a:gd name="T8" fmla="*/ 0 w 17"/>
                  <a:gd name="T9" fmla="*/ 4 h 5"/>
                  <a:gd name="T10" fmla="*/ 0 w 17"/>
                  <a:gd name="T11" fmla="*/ 2 h 5"/>
                  <a:gd name="T12" fmla="*/ 0 w 17"/>
                  <a:gd name="T13" fmla="*/ 0 h 5"/>
                  <a:gd name="T14" fmla="*/ 1 w 17"/>
                  <a:gd name="T15" fmla="*/ 0 h 5"/>
                  <a:gd name="T16" fmla="*/ 16 w 17"/>
                  <a:gd name="T17" fmla="*/ 0 h 5"/>
                  <a:gd name="T18" fmla="*/ 16 w 17"/>
                  <a:gd name="T19" fmla="*/ 0 h 5"/>
                  <a:gd name="T20" fmla="*/ 17 w 17"/>
                  <a:gd name="T21" fmla="*/ 0 h 5"/>
                  <a:gd name="T22" fmla="*/ 17 w 17"/>
                  <a:gd name="T23" fmla="*/ 1 h 5"/>
                  <a:gd name="T24" fmla="*/ 17 w 1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7" y="3"/>
                      <a:pt x="17" y="4"/>
                      <a:pt x="17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70" name="Freeform 692">
                <a:extLst>
                  <a:ext uri="{FF2B5EF4-FFF2-40B4-BE49-F238E27FC236}">
                    <a16:creationId xmlns:a16="http://schemas.microsoft.com/office/drawing/2014/main" id="{39DC4D6B-7E42-4C54-A88A-97EE70D83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6" y="3427"/>
                <a:ext cx="26" cy="35"/>
              </a:xfrm>
              <a:custGeom>
                <a:avLst/>
                <a:gdLst>
                  <a:gd name="T0" fmla="*/ 35 w 35"/>
                  <a:gd name="T1" fmla="*/ 44 h 46"/>
                  <a:gd name="T2" fmla="*/ 34 w 35"/>
                  <a:gd name="T3" fmla="*/ 45 h 46"/>
                  <a:gd name="T4" fmla="*/ 34 w 35"/>
                  <a:gd name="T5" fmla="*/ 46 h 46"/>
                  <a:gd name="T6" fmla="*/ 33 w 35"/>
                  <a:gd name="T7" fmla="*/ 46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6 h 46"/>
                  <a:gd name="T14" fmla="*/ 27 w 35"/>
                  <a:gd name="T15" fmla="*/ 45 h 46"/>
                  <a:gd name="T16" fmla="*/ 26 w 35"/>
                  <a:gd name="T17" fmla="*/ 44 h 46"/>
                  <a:gd name="T18" fmla="*/ 24 w 35"/>
                  <a:gd name="T19" fmla="*/ 42 h 46"/>
                  <a:gd name="T20" fmla="*/ 11 w 35"/>
                  <a:gd name="T21" fmla="*/ 16 h 46"/>
                  <a:gd name="T22" fmla="*/ 8 w 35"/>
                  <a:gd name="T23" fmla="*/ 12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8 h 46"/>
                  <a:gd name="T32" fmla="*/ 6 w 35"/>
                  <a:gd name="T33" fmla="*/ 45 h 46"/>
                  <a:gd name="T34" fmla="*/ 6 w 35"/>
                  <a:gd name="T35" fmla="*/ 46 h 46"/>
                  <a:gd name="T36" fmla="*/ 6 w 35"/>
                  <a:gd name="T37" fmla="*/ 46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6 h 46"/>
                  <a:gd name="T46" fmla="*/ 0 w 35"/>
                  <a:gd name="T47" fmla="*/ 46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1 h 46"/>
                  <a:gd name="T56" fmla="*/ 6 w 35"/>
                  <a:gd name="T57" fmla="*/ 1 h 46"/>
                  <a:gd name="T58" fmla="*/ 8 w 35"/>
                  <a:gd name="T59" fmla="*/ 1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4 w 35"/>
                  <a:gd name="T69" fmla="*/ 28 h 46"/>
                  <a:gd name="T70" fmla="*/ 25 w 35"/>
                  <a:gd name="T71" fmla="*/ 31 h 46"/>
                  <a:gd name="T72" fmla="*/ 27 w 35"/>
                  <a:gd name="T73" fmla="*/ 35 h 46"/>
                  <a:gd name="T74" fmla="*/ 29 w 35"/>
                  <a:gd name="T75" fmla="*/ 38 h 46"/>
                  <a:gd name="T76" fmla="*/ 29 w 35"/>
                  <a:gd name="T77" fmla="*/ 38 h 46"/>
                  <a:gd name="T78" fmla="*/ 29 w 35"/>
                  <a:gd name="T79" fmla="*/ 32 h 46"/>
                  <a:gd name="T80" fmla="*/ 29 w 35"/>
                  <a:gd name="T81" fmla="*/ 26 h 46"/>
                  <a:gd name="T82" fmla="*/ 29 w 35"/>
                  <a:gd name="T83" fmla="*/ 2 h 46"/>
                  <a:gd name="T84" fmla="*/ 29 w 35"/>
                  <a:gd name="T85" fmla="*/ 1 h 46"/>
                  <a:gd name="T86" fmla="*/ 29 w 35"/>
                  <a:gd name="T87" fmla="*/ 1 h 46"/>
                  <a:gd name="T88" fmla="*/ 30 w 35"/>
                  <a:gd name="T89" fmla="*/ 1 h 46"/>
                  <a:gd name="T90" fmla="*/ 32 w 35"/>
                  <a:gd name="T91" fmla="*/ 0 h 46"/>
                  <a:gd name="T92" fmla="*/ 33 w 35"/>
                  <a:gd name="T93" fmla="*/ 1 h 46"/>
                  <a:gd name="T94" fmla="*/ 34 w 35"/>
                  <a:gd name="T95" fmla="*/ 1 h 46"/>
                  <a:gd name="T96" fmla="*/ 35 w 35"/>
                  <a:gd name="T97" fmla="*/ 1 h 46"/>
                  <a:gd name="T98" fmla="*/ 35 w 35"/>
                  <a:gd name="T99" fmla="*/ 2 h 46"/>
                  <a:gd name="T100" fmla="*/ 35 w 35"/>
                  <a:gd name="T101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4"/>
                    </a:moveTo>
                    <a:cubicBezTo>
                      <a:pt x="35" y="44"/>
                      <a:pt x="35" y="44"/>
                      <a:pt x="34" y="45"/>
                    </a:cubicBezTo>
                    <a:cubicBezTo>
                      <a:pt x="34" y="45"/>
                      <a:pt x="34" y="45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8" y="46"/>
                    </a:cubicBezTo>
                    <a:cubicBezTo>
                      <a:pt x="28" y="46"/>
                      <a:pt x="27" y="46"/>
                      <a:pt x="27" y="45"/>
                    </a:cubicBezTo>
                    <a:cubicBezTo>
                      <a:pt x="27" y="45"/>
                      <a:pt x="26" y="44"/>
                      <a:pt x="26" y="44"/>
                    </a:cubicBezTo>
                    <a:cubicBezTo>
                      <a:pt x="25" y="43"/>
                      <a:pt x="25" y="43"/>
                      <a:pt x="24" y="42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4"/>
                      <a:pt x="9" y="13"/>
                      <a:pt x="8" y="12"/>
                    </a:cubicBezTo>
                    <a:cubicBezTo>
                      <a:pt x="8" y="10"/>
                      <a:pt x="7" y="9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1" y="4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7"/>
                      <a:pt x="24" y="28"/>
                    </a:cubicBezTo>
                    <a:cubicBezTo>
                      <a:pt x="24" y="29"/>
                      <a:pt x="25" y="30"/>
                      <a:pt x="25" y="31"/>
                    </a:cubicBezTo>
                    <a:cubicBezTo>
                      <a:pt x="26" y="32"/>
                      <a:pt x="27" y="33"/>
                      <a:pt x="27" y="35"/>
                    </a:cubicBezTo>
                    <a:cubicBezTo>
                      <a:pt x="28" y="36"/>
                      <a:pt x="28" y="37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6"/>
                      <a:pt x="29" y="34"/>
                      <a:pt x="29" y="32"/>
                    </a:cubicBezTo>
                    <a:cubicBezTo>
                      <a:pt x="29" y="30"/>
                      <a:pt x="29" y="28"/>
                      <a:pt x="29" y="26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5" y="1"/>
                    </a:cubicBezTo>
                    <a:cubicBezTo>
                      <a:pt x="35" y="1"/>
                      <a:pt x="35" y="1"/>
                      <a:pt x="35" y="2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71" name="Freeform 693">
                <a:extLst>
                  <a:ext uri="{FF2B5EF4-FFF2-40B4-BE49-F238E27FC236}">
                    <a16:creationId xmlns:a16="http://schemas.microsoft.com/office/drawing/2014/main" id="{A1A006BA-39C3-4EF6-A217-E8BF7A41C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" y="3428"/>
                <a:ext cx="19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4 h 45"/>
                  <a:gd name="T6" fmla="*/ 24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1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1 w 25"/>
                  <a:gd name="T19" fmla="*/ 0 h 45"/>
                  <a:gd name="T20" fmla="*/ 2 w 25"/>
                  <a:gd name="T21" fmla="*/ 0 h 45"/>
                  <a:gd name="T22" fmla="*/ 24 w 25"/>
                  <a:gd name="T23" fmla="*/ 0 h 45"/>
                  <a:gd name="T24" fmla="*/ 24 w 25"/>
                  <a:gd name="T25" fmla="*/ 0 h 45"/>
                  <a:gd name="T26" fmla="*/ 25 w 25"/>
                  <a:gd name="T27" fmla="*/ 0 h 45"/>
                  <a:gd name="T28" fmla="*/ 25 w 25"/>
                  <a:gd name="T29" fmla="*/ 1 h 45"/>
                  <a:gd name="T30" fmla="*/ 25 w 25"/>
                  <a:gd name="T31" fmla="*/ 2 h 45"/>
                  <a:gd name="T32" fmla="*/ 25 w 25"/>
                  <a:gd name="T33" fmla="*/ 3 h 45"/>
                  <a:gd name="T34" fmla="*/ 25 w 25"/>
                  <a:gd name="T35" fmla="*/ 4 h 45"/>
                  <a:gd name="T36" fmla="*/ 24 w 25"/>
                  <a:gd name="T37" fmla="*/ 4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2 w 25"/>
                  <a:gd name="T47" fmla="*/ 19 h 45"/>
                  <a:gd name="T48" fmla="*/ 22 w 25"/>
                  <a:gd name="T49" fmla="*/ 19 h 45"/>
                  <a:gd name="T50" fmla="*/ 22 w 25"/>
                  <a:gd name="T51" fmla="*/ 20 h 45"/>
                  <a:gd name="T52" fmla="*/ 22 w 25"/>
                  <a:gd name="T53" fmla="*/ 21 h 45"/>
                  <a:gd name="T54" fmla="*/ 22 w 25"/>
                  <a:gd name="T55" fmla="*/ 22 h 45"/>
                  <a:gd name="T56" fmla="*/ 22 w 25"/>
                  <a:gd name="T57" fmla="*/ 23 h 45"/>
                  <a:gd name="T58" fmla="*/ 22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4 w 25"/>
                  <a:gd name="T69" fmla="*/ 40 h 45"/>
                  <a:gd name="T70" fmla="*/ 25 w 25"/>
                  <a:gd name="T71" fmla="*/ 41 h 45"/>
                  <a:gd name="T72" fmla="*/ 25 w 25"/>
                  <a:gd name="T73" fmla="*/ 41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3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4"/>
                      <a:pt x="22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72" name="Freeform 694">
                <a:extLst>
                  <a:ext uri="{FF2B5EF4-FFF2-40B4-BE49-F238E27FC236}">
                    <a16:creationId xmlns:a16="http://schemas.microsoft.com/office/drawing/2014/main" id="{74B3470E-AABF-4D7E-8F35-A55EB1B32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5" y="3427"/>
                <a:ext cx="28" cy="36"/>
              </a:xfrm>
              <a:custGeom>
                <a:avLst/>
                <a:gdLst>
                  <a:gd name="T0" fmla="*/ 37 w 37"/>
                  <a:gd name="T1" fmla="*/ 7 h 47"/>
                  <a:gd name="T2" fmla="*/ 37 w 37"/>
                  <a:gd name="T3" fmla="*/ 8 h 47"/>
                  <a:gd name="T4" fmla="*/ 37 w 37"/>
                  <a:gd name="T5" fmla="*/ 9 h 47"/>
                  <a:gd name="T6" fmla="*/ 37 w 37"/>
                  <a:gd name="T7" fmla="*/ 9 h 47"/>
                  <a:gd name="T8" fmla="*/ 36 w 37"/>
                  <a:gd name="T9" fmla="*/ 9 h 47"/>
                  <a:gd name="T10" fmla="*/ 35 w 37"/>
                  <a:gd name="T11" fmla="*/ 9 h 47"/>
                  <a:gd name="T12" fmla="*/ 32 w 37"/>
                  <a:gd name="T13" fmla="*/ 7 h 47"/>
                  <a:gd name="T14" fmla="*/ 28 w 37"/>
                  <a:gd name="T15" fmla="*/ 6 h 47"/>
                  <a:gd name="T16" fmla="*/ 23 w 37"/>
                  <a:gd name="T17" fmla="*/ 5 h 47"/>
                  <a:gd name="T18" fmla="*/ 16 w 37"/>
                  <a:gd name="T19" fmla="*/ 6 h 47"/>
                  <a:gd name="T20" fmla="*/ 11 w 37"/>
                  <a:gd name="T21" fmla="*/ 10 h 47"/>
                  <a:gd name="T22" fmla="*/ 8 w 37"/>
                  <a:gd name="T23" fmla="*/ 16 h 47"/>
                  <a:gd name="T24" fmla="*/ 7 w 37"/>
                  <a:gd name="T25" fmla="*/ 23 h 47"/>
                  <a:gd name="T26" fmla="*/ 8 w 37"/>
                  <a:gd name="T27" fmla="*/ 31 h 47"/>
                  <a:gd name="T28" fmla="*/ 11 w 37"/>
                  <a:gd name="T29" fmla="*/ 37 h 47"/>
                  <a:gd name="T30" fmla="*/ 16 w 37"/>
                  <a:gd name="T31" fmla="*/ 40 h 47"/>
                  <a:gd name="T32" fmla="*/ 23 w 37"/>
                  <a:gd name="T33" fmla="*/ 41 h 47"/>
                  <a:gd name="T34" fmla="*/ 27 w 37"/>
                  <a:gd name="T35" fmla="*/ 41 h 47"/>
                  <a:gd name="T36" fmla="*/ 31 w 37"/>
                  <a:gd name="T37" fmla="*/ 39 h 47"/>
                  <a:gd name="T38" fmla="*/ 31 w 37"/>
                  <a:gd name="T39" fmla="*/ 26 h 47"/>
                  <a:gd name="T40" fmla="*/ 21 w 37"/>
                  <a:gd name="T41" fmla="*/ 26 h 47"/>
                  <a:gd name="T42" fmla="*/ 20 w 37"/>
                  <a:gd name="T43" fmla="*/ 26 h 47"/>
                  <a:gd name="T44" fmla="*/ 19 w 37"/>
                  <a:gd name="T45" fmla="*/ 24 h 47"/>
                  <a:gd name="T46" fmla="*/ 19 w 37"/>
                  <a:gd name="T47" fmla="*/ 23 h 47"/>
                  <a:gd name="T48" fmla="*/ 20 w 37"/>
                  <a:gd name="T49" fmla="*/ 22 h 47"/>
                  <a:gd name="T50" fmla="*/ 20 w 37"/>
                  <a:gd name="T51" fmla="*/ 21 h 47"/>
                  <a:gd name="T52" fmla="*/ 21 w 37"/>
                  <a:gd name="T53" fmla="*/ 21 h 47"/>
                  <a:gd name="T54" fmla="*/ 35 w 37"/>
                  <a:gd name="T55" fmla="*/ 21 h 47"/>
                  <a:gd name="T56" fmla="*/ 36 w 37"/>
                  <a:gd name="T57" fmla="*/ 21 h 47"/>
                  <a:gd name="T58" fmla="*/ 37 w 37"/>
                  <a:gd name="T59" fmla="*/ 22 h 47"/>
                  <a:gd name="T60" fmla="*/ 37 w 37"/>
                  <a:gd name="T61" fmla="*/ 23 h 47"/>
                  <a:gd name="T62" fmla="*/ 37 w 37"/>
                  <a:gd name="T63" fmla="*/ 24 h 47"/>
                  <a:gd name="T64" fmla="*/ 37 w 37"/>
                  <a:gd name="T65" fmla="*/ 41 h 47"/>
                  <a:gd name="T66" fmla="*/ 37 w 37"/>
                  <a:gd name="T67" fmla="*/ 43 h 47"/>
                  <a:gd name="T68" fmla="*/ 36 w 37"/>
                  <a:gd name="T69" fmla="*/ 44 h 47"/>
                  <a:gd name="T70" fmla="*/ 33 w 37"/>
                  <a:gd name="T71" fmla="*/ 45 h 47"/>
                  <a:gd name="T72" fmla="*/ 30 w 37"/>
                  <a:gd name="T73" fmla="*/ 46 h 47"/>
                  <a:gd name="T74" fmla="*/ 26 w 37"/>
                  <a:gd name="T75" fmla="*/ 46 h 47"/>
                  <a:gd name="T76" fmla="*/ 23 w 37"/>
                  <a:gd name="T77" fmla="*/ 47 h 47"/>
                  <a:gd name="T78" fmla="*/ 13 w 37"/>
                  <a:gd name="T79" fmla="*/ 45 h 47"/>
                  <a:gd name="T80" fmla="*/ 6 w 37"/>
                  <a:gd name="T81" fmla="*/ 40 h 47"/>
                  <a:gd name="T82" fmla="*/ 2 w 37"/>
                  <a:gd name="T83" fmla="*/ 33 h 47"/>
                  <a:gd name="T84" fmla="*/ 0 w 37"/>
                  <a:gd name="T85" fmla="*/ 24 h 47"/>
                  <a:gd name="T86" fmla="*/ 2 w 37"/>
                  <a:gd name="T87" fmla="*/ 14 h 47"/>
                  <a:gd name="T88" fmla="*/ 7 w 37"/>
                  <a:gd name="T89" fmla="*/ 6 h 47"/>
                  <a:gd name="T90" fmla="*/ 14 w 37"/>
                  <a:gd name="T91" fmla="*/ 2 h 47"/>
                  <a:gd name="T92" fmla="*/ 23 w 37"/>
                  <a:gd name="T93" fmla="*/ 0 h 47"/>
                  <a:gd name="T94" fmla="*/ 28 w 37"/>
                  <a:gd name="T95" fmla="*/ 0 h 47"/>
                  <a:gd name="T96" fmla="*/ 32 w 37"/>
                  <a:gd name="T97" fmla="*/ 1 h 47"/>
                  <a:gd name="T98" fmla="*/ 35 w 37"/>
                  <a:gd name="T99" fmla="*/ 3 h 47"/>
                  <a:gd name="T100" fmla="*/ 36 w 37"/>
                  <a:gd name="T101" fmla="*/ 4 h 47"/>
                  <a:gd name="T102" fmla="*/ 37 w 37"/>
                  <a:gd name="T103" fmla="*/ 5 h 47"/>
                  <a:gd name="T104" fmla="*/ 37 w 37"/>
                  <a:gd name="T105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47">
                    <a:moveTo>
                      <a:pt x="37" y="7"/>
                    </a:moveTo>
                    <a:cubicBezTo>
                      <a:pt x="37" y="7"/>
                      <a:pt x="37" y="8"/>
                      <a:pt x="37" y="8"/>
                    </a:cubicBezTo>
                    <a:cubicBezTo>
                      <a:pt x="37" y="8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6" y="9"/>
                      <a:pt x="36" y="9"/>
                    </a:cubicBezTo>
                    <a:cubicBezTo>
                      <a:pt x="36" y="9"/>
                      <a:pt x="35" y="9"/>
                      <a:pt x="35" y="9"/>
                    </a:cubicBezTo>
                    <a:cubicBezTo>
                      <a:pt x="34" y="8"/>
                      <a:pt x="33" y="8"/>
                      <a:pt x="32" y="7"/>
                    </a:cubicBezTo>
                    <a:cubicBezTo>
                      <a:pt x="31" y="7"/>
                      <a:pt x="30" y="6"/>
                      <a:pt x="28" y="6"/>
                    </a:cubicBezTo>
                    <a:cubicBezTo>
                      <a:pt x="27" y="5"/>
                      <a:pt x="25" y="5"/>
                      <a:pt x="23" y="5"/>
                    </a:cubicBezTo>
                    <a:cubicBezTo>
                      <a:pt x="20" y="5"/>
                      <a:pt x="18" y="6"/>
                      <a:pt x="16" y="6"/>
                    </a:cubicBezTo>
                    <a:cubicBezTo>
                      <a:pt x="14" y="7"/>
                      <a:pt x="12" y="9"/>
                      <a:pt x="11" y="10"/>
                    </a:cubicBezTo>
                    <a:cubicBezTo>
                      <a:pt x="10" y="12"/>
                      <a:pt x="8" y="14"/>
                      <a:pt x="8" y="16"/>
                    </a:cubicBezTo>
                    <a:cubicBezTo>
                      <a:pt x="7" y="18"/>
                      <a:pt x="7" y="21"/>
                      <a:pt x="7" y="23"/>
                    </a:cubicBezTo>
                    <a:cubicBezTo>
                      <a:pt x="7" y="26"/>
                      <a:pt x="7" y="29"/>
                      <a:pt x="8" y="31"/>
                    </a:cubicBezTo>
                    <a:cubicBezTo>
                      <a:pt x="9" y="33"/>
                      <a:pt x="10" y="35"/>
                      <a:pt x="11" y="37"/>
                    </a:cubicBezTo>
                    <a:cubicBezTo>
                      <a:pt x="13" y="38"/>
                      <a:pt x="14" y="39"/>
                      <a:pt x="16" y="40"/>
                    </a:cubicBezTo>
                    <a:cubicBezTo>
                      <a:pt x="18" y="41"/>
                      <a:pt x="20" y="41"/>
                      <a:pt x="23" y="41"/>
                    </a:cubicBezTo>
                    <a:cubicBezTo>
                      <a:pt x="24" y="41"/>
                      <a:pt x="26" y="41"/>
                      <a:pt x="27" y="41"/>
                    </a:cubicBezTo>
                    <a:cubicBezTo>
                      <a:pt x="29" y="41"/>
                      <a:pt x="30" y="40"/>
                      <a:pt x="31" y="39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1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6" y="21"/>
                      <a:pt x="36" y="21"/>
                    </a:cubicBezTo>
                    <a:cubicBezTo>
                      <a:pt x="36" y="21"/>
                      <a:pt x="36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2"/>
                      <a:pt x="37" y="42"/>
                      <a:pt x="37" y="43"/>
                    </a:cubicBezTo>
                    <a:cubicBezTo>
                      <a:pt x="37" y="43"/>
                      <a:pt x="36" y="43"/>
                      <a:pt x="36" y="44"/>
                    </a:cubicBezTo>
                    <a:cubicBezTo>
                      <a:pt x="35" y="44"/>
                      <a:pt x="34" y="44"/>
                      <a:pt x="33" y="45"/>
                    </a:cubicBezTo>
                    <a:cubicBezTo>
                      <a:pt x="32" y="45"/>
                      <a:pt x="31" y="46"/>
                      <a:pt x="30" y="46"/>
                    </a:cubicBezTo>
                    <a:cubicBezTo>
                      <a:pt x="28" y="46"/>
                      <a:pt x="27" y="46"/>
                      <a:pt x="26" y="46"/>
                    </a:cubicBezTo>
                    <a:cubicBezTo>
                      <a:pt x="25" y="47"/>
                      <a:pt x="24" y="47"/>
                      <a:pt x="23" y="47"/>
                    </a:cubicBezTo>
                    <a:cubicBezTo>
                      <a:pt x="19" y="47"/>
                      <a:pt x="16" y="46"/>
                      <a:pt x="13" y="45"/>
                    </a:cubicBezTo>
                    <a:cubicBezTo>
                      <a:pt x="10" y="44"/>
                      <a:pt x="8" y="42"/>
                      <a:pt x="6" y="40"/>
                    </a:cubicBezTo>
                    <a:cubicBezTo>
                      <a:pt x="4" y="38"/>
                      <a:pt x="3" y="36"/>
                      <a:pt x="2" y="33"/>
                    </a:cubicBezTo>
                    <a:cubicBezTo>
                      <a:pt x="1" y="30"/>
                      <a:pt x="0" y="27"/>
                      <a:pt x="0" y="24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5" y="9"/>
                      <a:pt x="7" y="6"/>
                    </a:cubicBezTo>
                    <a:cubicBezTo>
                      <a:pt x="8" y="4"/>
                      <a:pt x="11" y="3"/>
                      <a:pt x="14" y="2"/>
                    </a:cubicBezTo>
                    <a:cubicBezTo>
                      <a:pt x="16" y="1"/>
                      <a:pt x="20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1"/>
                      <a:pt x="31" y="1"/>
                      <a:pt x="32" y="1"/>
                    </a:cubicBezTo>
                    <a:cubicBezTo>
                      <a:pt x="33" y="2"/>
                      <a:pt x="34" y="2"/>
                      <a:pt x="35" y="3"/>
                    </a:cubicBezTo>
                    <a:cubicBezTo>
                      <a:pt x="36" y="3"/>
                      <a:pt x="36" y="4"/>
                      <a:pt x="36" y="4"/>
                    </a:cubicBezTo>
                    <a:cubicBezTo>
                      <a:pt x="37" y="4"/>
                      <a:pt x="37" y="5"/>
                      <a:pt x="37" y="5"/>
                    </a:cubicBezTo>
                    <a:cubicBezTo>
                      <a:pt x="37" y="5"/>
                      <a:pt x="37" y="6"/>
                      <a:pt x="37" y="7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73" name="Freeform 695">
                <a:extLst>
                  <a:ext uri="{FF2B5EF4-FFF2-40B4-BE49-F238E27FC236}">
                    <a16:creationId xmlns:a16="http://schemas.microsoft.com/office/drawing/2014/main" id="{ECA7FDDF-DB12-4F8D-AE93-700C535F83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12" y="3428"/>
                <a:ext cx="22" cy="34"/>
              </a:xfrm>
              <a:custGeom>
                <a:avLst/>
                <a:gdLst>
                  <a:gd name="T0" fmla="*/ 30 w 30"/>
                  <a:gd name="T1" fmla="*/ 44 h 45"/>
                  <a:gd name="T2" fmla="*/ 30 w 30"/>
                  <a:gd name="T3" fmla="*/ 45 h 45"/>
                  <a:gd name="T4" fmla="*/ 29 w 30"/>
                  <a:gd name="T5" fmla="*/ 45 h 45"/>
                  <a:gd name="T6" fmla="*/ 28 w 30"/>
                  <a:gd name="T7" fmla="*/ 45 h 45"/>
                  <a:gd name="T8" fmla="*/ 27 w 30"/>
                  <a:gd name="T9" fmla="*/ 45 h 45"/>
                  <a:gd name="T10" fmla="*/ 25 w 30"/>
                  <a:gd name="T11" fmla="*/ 45 h 45"/>
                  <a:gd name="T12" fmla="*/ 24 w 30"/>
                  <a:gd name="T13" fmla="*/ 45 h 45"/>
                  <a:gd name="T14" fmla="*/ 24 w 30"/>
                  <a:gd name="T15" fmla="*/ 45 h 45"/>
                  <a:gd name="T16" fmla="*/ 23 w 30"/>
                  <a:gd name="T17" fmla="*/ 44 h 45"/>
                  <a:gd name="T18" fmla="*/ 19 w 30"/>
                  <a:gd name="T19" fmla="*/ 33 h 45"/>
                  <a:gd name="T20" fmla="*/ 18 w 30"/>
                  <a:gd name="T21" fmla="*/ 30 h 45"/>
                  <a:gd name="T22" fmla="*/ 16 w 30"/>
                  <a:gd name="T23" fmla="*/ 27 h 45"/>
                  <a:gd name="T24" fmla="*/ 13 w 30"/>
                  <a:gd name="T25" fmla="*/ 25 h 45"/>
                  <a:gd name="T26" fmla="*/ 10 w 30"/>
                  <a:gd name="T27" fmla="*/ 25 h 45"/>
                  <a:gd name="T28" fmla="*/ 6 w 30"/>
                  <a:gd name="T29" fmla="*/ 25 h 45"/>
                  <a:gd name="T30" fmla="*/ 6 w 30"/>
                  <a:gd name="T31" fmla="*/ 44 h 45"/>
                  <a:gd name="T32" fmla="*/ 5 w 30"/>
                  <a:gd name="T33" fmla="*/ 45 h 45"/>
                  <a:gd name="T34" fmla="*/ 5 w 30"/>
                  <a:gd name="T35" fmla="*/ 45 h 45"/>
                  <a:gd name="T36" fmla="*/ 4 w 30"/>
                  <a:gd name="T37" fmla="*/ 45 h 45"/>
                  <a:gd name="T38" fmla="*/ 3 w 30"/>
                  <a:gd name="T39" fmla="*/ 45 h 45"/>
                  <a:gd name="T40" fmla="*/ 1 w 30"/>
                  <a:gd name="T41" fmla="*/ 45 h 45"/>
                  <a:gd name="T42" fmla="*/ 0 w 30"/>
                  <a:gd name="T43" fmla="*/ 45 h 45"/>
                  <a:gd name="T44" fmla="*/ 0 w 30"/>
                  <a:gd name="T45" fmla="*/ 45 h 45"/>
                  <a:gd name="T46" fmla="*/ 0 w 30"/>
                  <a:gd name="T47" fmla="*/ 44 h 45"/>
                  <a:gd name="T48" fmla="*/ 0 w 30"/>
                  <a:gd name="T49" fmla="*/ 2 h 45"/>
                  <a:gd name="T50" fmla="*/ 0 w 30"/>
                  <a:gd name="T51" fmla="*/ 0 h 45"/>
                  <a:gd name="T52" fmla="*/ 2 w 30"/>
                  <a:gd name="T53" fmla="*/ 0 h 45"/>
                  <a:gd name="T54" fmla="*/ 11 w 30"/>
                  <a:gd name="T55" fmla="*/ 0 h 45"/>
                  <a:gd name="T56" fmla="*/ 14 w 30"/>
                  <a:gd name="T57" fmla="*/ 0 h 45"/>
                  <a:gd name="T58" fmla="*/ 16 w 30"/>
                  <a:gd name="T59" fmla="*/ 0 h 45"/>
                  <a:gd name="T60" fmla="*/ 21 w 30"/>
                  <a:gd name="T61" fmla="*/ 1 h 45"/>
                  <a:gd name="T62" fmla="*/ 24 w 30"/>
                  <a:gd name="T63" fmla="*/ 4 h 45"/>
                  <a:gd name="T64" fmla="*/ 26 w 30"/>
                  <a:gd name="T65" fmla="*/ 7 h 45"/>
                  <a:gd name="T66" fmla="*/ 27 w 30"/>
                  <a:gd name="T67" fmla="*/ 12 h 45"/>
                  <a:gd name="T68" fmla="*/ 27 w 30"/>
                  <a:gd name="T69" fmla="*/ 16 h 45"/>
                  <a:gd name="T70" fmla="*/ 25 w 30"/>
                  <a:gd name="T71" fmla="*/ 19 h 45"/>
                  <a:gd name="T72" fmla="*/ 22 w 30"/>
                  <a:gd name="T73" fmla="*/ 21 h 45"/>
                  <a:gd name="T74" fmla="*/ 18 w 30"/>
                  <a:gd name="T75" fmla="*/ 23 h 45"/>
                  <a:gd name="T76" fmla="*/ 20 w 30"/>
                  <a:gd name="T77" fmla="*/ 24 h 45"/>
                  <a:gd name="T78" fmla="*/ 22 w 30"/>
                  <a:gd name="T79" fmla="*/ 26 h 45"/>
                  <a:gd name="T80" fmla="*/ 24 w 30"/>
                  <a:gd name="T81" fmla="*/ 28 h 45"/>
                  <a:gd name="T82" fmla="*/ 25 w 30"/>
                  <a:gd name="T83" fmla="*/ 32 h 45"/>
                  <a:gd name="T84" fmla="*/ 29 w 30"/>
                  <a:gd name="T85" fmla="*/ 42 h 45"/>
                  <a:gd name="T86" fmla="*/ 30 w 30"/>
                  <a:gd name="T87" fmla="*/ 43 h 45"/>
                  <a:gd name="T88" fmla="*/ 30 w 30"/>
                  <a:gd name="T89" fmla="*/ 44 h 45"/>
                  <a:gd name="T90" fmla="*/ 21 w 30"/>
                  <a:gd name="T91" fmla="*/ 12 h 45"/>
                  <a:gd name="T92" fmla="*/ 20 w 30"/>
                  <a:gd name="T93" fmla="*/ 8 h 45"/>
                  <a:gd name="T94" fmla="*/ 16 w 30"/>
                  <a:gd name="T95" fmla="*/ 5 h 45"/>
                  <a:gd name="T96" fmla="*/ 14 w 30"/>
                  <a:gd name="T97" fmla="*/ 5 h 45"/>
                  <a:gd name="T98" fmla="*/ 11 w 30"/>
                  <a:gd name="T99" fmla="*/ 5 h 45"/>
                  <a:gd name="T100" fmla="*/ 6 w 30"/>
                  <a:gd name="T101" fmla="*/ 5 h 45"/>
                  <a:gd name="T102" fmla="*/ 6 w 30"/>
                  <a:gd name="T103" fmla="*/ 20 h 45"/>
                  <a:gd name="T104" fmla="*/ 11 w 30"/>
                  <a:gd name="T105" fmla="*/ 20 h 45"/>
                  <a:gd name="T106" fmla="*/ 16 w 30"/>
                  <a:gd name="T107" fmla="*/ 19 h 45"/>
                  <a:gd name="T108" fmla="*/ 19 w 30"/>
                  <a:gd name="T109" fmla="*/ 18 h 45"/>
                  <a:gd name="T110" fmla="*/ 20 w 30"/>
                  <a:gd name="T111" fmla="*/ 15 h 45"/>
                  <a:gd name="T112" fmla="*/ 21 w 30"/>
                  <a:gd name="T1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5">
                    <a:moveTo>
                      <a:pt x="30" y="44"/>
                    </a:moveTo>
                    <a:cubicBezTo>
                      <a:pt x="30" y="44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29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6" y="45"/>
                      <a:pt x="26" y="45"/>
                      <a:pt x="25" y="45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4"/>
                      <a:pt x="23" y="44"/>
                      <a:pt x="23" y="4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8" y="31"/>
                      <a:pt x="18" y="30"/>
                    </a:cubicBezTo>
                    <a:cubicBezTo>
                      <a:pt x="17" y="29"/>
                      <a:pt x="16" y="28"/>
                      <a:pt x="16" y="27"/>
                    </a:cubicBezTo>
                    <a:cubicBezTo>
                      <a:pt x="15" y="26"/>
                      <a:pt x="14" y="26"/>
                      <a:pt x="13" y="25"/>
                    </a:cubicBezTo>
                    <a:cubicBezTo>
                      <a:pt x="12" y="25"/>
                      <a:pt x="11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4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8" y="0"/>
                      <a:pt x="20" y="1"/>
                      <a:pt x="21" y="1"/>
                    </a:cubicBezTo>
                    <a:cubicBezTo>
                      <a:pt x="22" y="2"/>
                      <a:pt x="24" y="3"/>
                      <a:pt x="24" y="4"/>
                    </a:cubicBezTo>
                    <a:cubicBezTo>
                      <a:pt x="25" y="5"/>
                      <a:pt x="26" y="6"/>
                      <a:pt x="26" y="7"/>
                    </a:cubicBezTo>
                    <a:cubicBezTo>
                      <a:pt x="27" y="9"/>
                      <a:pt x="27" y="10"/>
                      <a:pt x="27" y="12"/>
                    </a:cubicBezTo>
                    <a:cubicBezTo>
                      <a:pt x="27" y="13"/>
                      <a:pt x="27" y="14"/>
                      <a:pt x="27" y="16"/>
                    </a:cubicBezTo>
                    <a:cubicBezTo>
                      <a:pt x="26" y="17"/>
                      <a:pt x="26" y="18"/>
                      <a:pt x="25" y="19"/>
                    </a:cubicBezTo>
                    <a:cubicBezTo>
                      <a:pt x="24" y="20"/>
                      <a:pt x="23" y="21"/>
                      <a:pt x="22" y="21"/>
                    </a:cubicBezTo>
                    <a:cubicBezTo>
                      <a:pt x="21" y="22"/>
                      <a:pt x="20" y="23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2" y="26"/>
                    </a:cubicBezTo>
                    <a:cubicBezTo>
                      <a:pt x="23" y="27"/>
                      <a:pt x="23" y="28"/>
                      <a:pt x="24" y="28"/>
                    </a:cubicBezTo>
                    <a:cubicBezTo>
                      <a:pt x="24" y="29"/>
                      <a:pt x="25" y="30"/>
                      <a:pt x="25" y="3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30" y="43"/>
                      <a:pt x="30" y="43"/>
                    </a:cubicBezTo>
                    <a:cubicBezTo>
                      <a:pt x="30" y="44"/>
                      <a:pt x="30" y="44"/>
                      <a:pt x="30" y="44"/>
                    </a:cubicBezTo>
                    <a:close/>
                    <a:moveTo>
                      <a:pt x="21" y="12"/>
                    </a:moveTo>
                    <a:cubicBezTo>
                      <a:pt x="21" y="10"/>
                      <a:pt x="20" y="9"/>
                      <a:pt x="20" y="8"/>
                    </a:cubicBezTo>
                    <a:cubicBezTo>
                      <a:pt x="19" y="6"/>
                      <a:pt x="17" y="6"/>
                      <a:pt x="16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3" y="20"/>
                      <a:pt x="14" y="20"/>
                      <a:pt x="16" y="19"/>
                    </a:cubicBezTo>
                    <a:cubicBezTo>
                      <a:pt x="17" y="19"/>
                      <a:pt x="18" y="18"/>
                      <a:pt x="19" y="18"/>
                    </a:cubicBezTo>
                    <a:cubicBezTo>
                      <a:pt x="19" y="17"/>
                      <a:pt x="20" y="16"/>
                      <a:pt x="20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74" name="Freeform 696">
                <a:extLst>
                  <a:ext uri="{FF2B5EF4-FFF2-40B4-BE49-F238E27FC236}">
                    <a16:creationId xmlns:a16="http://schemas.microsoft.com/office/drawing/2014/main" id="{4472A7EF-DB1F-490A-86EC-24ECDCCEE6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38" y="3427"/>
                <a:ext cx="31" cy="36"/>
              </a:xfrm>
              <a:custGeom>
                <a:avLst/>
                <a:gdLst>
                  <a:gd name="T0" fmla="*/ 41 w 41"/>
                  <a:gd name="T1" fmla="*/ 23 h 47"/>
                  <a:gd name="T2" fmla="*/ 40 w 41"/>
                  <a:gd name="T3" fmla="*/ 33 h 47"/>
                  <a:gd name="T4" fmla="*/ 36 w 41"/>
                  <a:gd name="T5" fmla="*/ 40 h 47"/>
                  <a:gd name="T6" fmla="*/ 29 w 41"/>
                  <a:gd name="T7" fmla="*/ 45 h 47"/>
                  <a:gd name="T8" fmla="*/ 20 w 41"/>
                  <a:gd name="T9" fmla="*/ 47 h 47"/>
                  <a:gd name="T10" fmla="*/ 11 w 41"/>
                  <a:gd name="T11" fmla="*/ 45 h 47"/>
                  <a:gd name="T12" fmla="*/ 5 w 41"/>
                  <a:gd name="T13" fmla="*/ 41 h 47"/>
                  <a:gd name="T14" fmla="*/ 2 w 41"/>
                  <a:gd name="T15" fmla="*/ 34 h 47"/>
                  <a:gd name="T16" fmla="*/ 0 w 41"/>
                  <a:gd name="T17" fmla="*/ 24 h 47"/>
                  <a:gd name="T18" fmla="*/ 2 w 41"/>
                  <a:gd name="T19" fmla="*/ 14 h 47"/>
                  <a:gd name="T20" fmla="*/ 6 w 41"/>
                  <a:gd name="T21" fmla="*/ 6 h 47"/>
                  <a:gd name="T22" fmla="*/ 12 w 41"/>
                  <a:gd name="T23" fmla="*/ 2 h 47"/>
                  <a:gd name="T24" fmla="*/ 21 w 41"/>
                  <a:gd name="T25" fmla="*/ 0 h 47"/>
                  <a:gd name="T26" fmla="*/ 30 w 41"/>
                  <a:gd name="T27" fmla="*/ 1 h 47"/>
                  <a:gd name="T28" fmla="*/ 36 w 41"/>
                  <a:gd name="T29" fmla="*/ 6 h 47"/>
                  <a:gd name="T30" fmla="*/ 40 w 41"/>
                  <a:gd name="T31" fmla="*/ 13 h 47"/>
                  <a:gd name="T32" fmla="*/ 41 w 41"/>
                  <a:gd name="T33" fmla="*/ 23 h 47"/>
                  <a:gd name="T34" fmla="*/ 35 w 41"/>
                  <a:gd name="T35" fmla="*/ 23 h 47"/>
                  <a:gd name="T36" fmla="*/ 34 w 41"/>
                  <a:gd name="T37" fmla="*/ 16 h 47"/>
                  <a:gd name="T38" fmla="*/ 32 w 41"/>
                  <a:gd name="T39" fmla="*/ 10 h 47"/>
                  <a:gd name="T40" fmla="*/ 27 w 41"/>
                  <a:gd name="T41" fmla="*/ 6 h 47"/>
                  <a:gd name="T42" fmla="*/ 21 w 41"/>
                  <a:gd name="T43" fmla="*/ 5 h 47"/>
                  <a:gd name="T44" fmla="*/ 14 w 41"/>
                  <a:gd name="T45" fmla="*/ 7 h 47"/>
                  <a:gd name="T46" fmla="*/ 10 w 41"/>
                  <a:gd name="T47" fmla="*/ 10 h 47"/>
                  <a:gd name="T48" fmla="*/ 7 w 41"/>
                  <a:gd name="T49" fmla="*/ 16 h 47"/>
                  <a:gd name="T50" fmla="*/ 7 w 41"/>
                  <a:gd name="T51" fmla="*/ 23 h 47"/>
                  <a:gd name="T52" fmla="*/ 7 w 41"/>
                  <a:gd name="T53" fmla="*/ 31 h 47"/>
                  <a:gd name="T54" fmla="*/ 10 w 41"/>
                  <a:gd name="T55" fmla="*/ 36 h 47"/>
                  <a:gd name="T56" fmla="*/ 14 w 41"/>
                  <a:gd name="T57" fmla="*/ 40 h 47"/>
                  <a:gd name="T58" fmla="*/ 21 w 41"/>
                  <a:gd name="T59" fmla="*/ 41 h 47"/>
                  <a:gd name="T60" fmla="*/ 27 w 41"/>
                  <a:gd name="T61" fmla="*/ 40 h 47"/>
                  <a:gd name="T62" fmla="*/ 32 w 41"/>
                  <a:gd name="T63" fmla="*/ 36 h 47"/>
                  <a:gd name="T64" fmla="*/ 34 w 41"/>
                  <a:gd name="T65" fmla="*/ 30 h 47"/>
                  <a:gd name="T66" fmla="*/ 35 w 41"/>
                  <a:gd name="T6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6"/>
                      <a:pt x="41" y="30"/>
                      <a:pt x="40" y="33"/>
                    </a:cubicBezTo>
                    <a:cubicBezTo>
                      <a:pt x="39" y="36"/>
                      <a:pt x="38" y="38"/>
                      <a:pt x="36" y="40"/>
                    </a:cubicBezTo>
                    <a:cubicBezTo>
                      <a:pt x="34" y="42"/>
                      <a:pt x="32" y="44"/>
                      <a:pt x="29" y="45"/>
                    </a:cubicBezTo>
                    <a:cubicBezTo>
                      <a:pt x="27" y="46"/>
                      <a:pt x="24" y="47"/>
                      <a:pt x="20" y="47"/>
                    </a:cubicBezTo>
                    <a:cubicBezTo>
                      <a:pt x="17" y="47"/>
                      <a:pt x="14" y="46"/>
                      <a:pt x="11" y="45"/>
                    </a:cubicBezTo>
                    <a:cubicBezTo>
                      <a:pt x="9" y="44"/>
                      <a:pt x="7" y="43"/>
                      <a:pt x="5" y="41"/>
                    </a:cubicBezTo>
                    <a:cubicBezTo>
                      <a:pt x="4" y="39"/>
                      <a:pt x="2" y="36"/>
                      <a:pt x="2" y="34"/>
                    </a:cubicBezTo>
                    <a:cubicBezTo>
                      <a:pt x="1" y="31"/>
                      <a:pt x="0" y="27"/>
                      <a:pt x="0" y="24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4" y="8"/>
                      <a:pt x="6" y="6"/>
                    </a:cubicBezTo>
                    <a:cubicBezTo>
                      <a:pt x="7" y="4"/>
                      <a:pt x="9" y="3"/>
                      <a:pt x="12" y="2"/>
                    </a:cubicBezTo>
                    <a:cubicBezTo>
                      <a:pt x="15" y="0"/>
                      <a:pt x="18" y="0"/>
                      <a:pt x="21" y="0"/>
                    </a:cubicBezTo>
                    <a:cubicBezTo>
                      <a:pt x="25" y="0"/>
                      <a:pt x="27" y="0"/>
                      <a:pt x="30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39" y="10"/>
                      <a:pt x="40" y="13"/>
                    </a:cubicBezTo>
                    <a:cubicBezTo>
                      <a:pt x="41" y="16"/>
                      <a:pt x="41" y="19"/>
                      <a:pt x="41" y="23"/>
                    </a:cubicBezTo>
                    <a:close/>
                    <a:moveTo>
                      <a:pt x="35" y="23"/>
                    </a:moveTo>
                    <a:cubicBezTo>
                      <a:pt x="35" y="21"/>
                      <a:pt x="34" y="18"/>
                      <a:pt x="34" y="16"/>
                    </a:cubicBezTo>
                    <a:cubicBezTo>
                      <a:pt x="34" y="14"/>
                      <a:pt x="33" y="12"/>
                      <a:pt x="32" y="10"/>
                    </a:cubicBezTo>
                    <a:cubicBezTo>
                      <a:pt x="31" y="9"/>
                      <a:pt x="29" y="7"/>
                      <a:pt x="27" y="6"/>
                    </a:cubicBezTo>
                    <a:cubicBezTo>
                      <a:pt x="26" y="6"/>
                      <a:pt x="23" y="5"/>
                      <a:pt x="21" y="5"/>
                    </a:cubicBezTo>
                    <a:cubicBezTo>
                      <a:pt x="18" y="5"/>
                      <a:pt x="16" y="6"/>
                      <a:pt x="14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9" y="12"/>
                      <a:pt x="8" y="14"/>
                      <a:pt x="7" y="16"/>
                    </a:cubicBezTo>
                    <a:cubicBezTo>
                      <a:pt x="7" y="18"/>
                      <a:pt x="7" y="21"/>
                      <a:pt x="7" y="23"/>
                    </a:cubicBezTo>
                    <a:cubicBezTo>
                      <a:pt x="7" y="26"/>
                      <a:pt x="7" y="28"/>
                      <a:pt x="7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8"/>
                      <a:pt x="12" y="39"/>
                      <a:pt x="14" y="40"/>
                    </a:cubicBezTo>
                    <a:cubicBezTo>
                      <a:pt x="16" y="41"/>
                      <a:pt x="18" y="41"/>
                      <a:pt x="21" y="41"/>
                    </a:cubicBezTo>
                    <a:cubicBezTo>
                      <a:pt x="23" y="41"/>
                      <a:pt x="25" y="41"/>
                      <a:pt x="27" y="40"/>
                    </a:cubicBezTo>
                    <a:cubicBezTo>
                      <a:pt x="29" y="39"/>
                      <a:pt x="30" y="38"/>
                      <a:pt x="32" y="36"/>
                    </a:cubicBezTo>
                    <a:cubicBezTo>
                      <a:pt x="33" y="34"/>
                      <a:pt x="33" y="32"/>
                      <a:pt x="34" y="30"/>
                    </a:cubicBezTo>
                    <a:cubicBezTo>
                      <a:pt x="34" y="28"/>
                      <a:pt x="35" y="26"/>
                      <a:pt x="35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75" name="Freeform 697">
                <a:extLst>
                  <a:ext uri="{FF2B5EF4-FFF2-40B4-BE49-F238E27FC236}">
                    <a16:creationId xmlns:a16="http://schemas.microsoft.com/office/drawing/2014/main" id="{58A44AE0-6C25-4C22-B381-99A217E01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1" y="3509"/>
                <a:ext cx="37" cy="34"/>
              </a:xfrm>
              <a:custGeom>
                <a:avLst/>
                <a:gdLst>
                  <a:gd name="T0" fmla="*/ 50 w 50"/>
                  <a:gd name="T1" fmla="*/ 44 h 45"/>
                  <a:gd name="T2" fmla="*/ 49 w 50"/>
                  <a:gd name="T3" fmla="*/ 45 h 45"/>
                  <a:gd name="T4" fmla="*/ 49 w 50"/>
                  <a:gd name="T5" fmla="*/ 45 h 45"/>
                  <a:gd name="T6" fmla="*/ 48 w 50"/>
                  <a:gd name="T7" fmla="*/ 45 h 45"/>
                  <a:gd name="T8" fmla="*/ 47 w 50"/>
                  <a:gd name="T9" fmla="*/ 45 h 45"/>
                  <a:gd name="T10" fmla="*/ 45 w 50"/>
                  <a:gd name="T11" fmla="*/ 45 h 45"/>
                  <a:gd name="T12" fmla="*/ 44 w 50"/>
                  <a:gd name="T13" fmla="*/ 45 h 45"/>
                  <a:gd name="T14" fmla="*/ 44 w 50"/>
                  <a:gd name="T15" fmla="*/ 45 h 45"/>
                  <a:gd name="T16" fmla="*/ 44 w 50"/>
                  <a:gd name="T17" fmla="*/ 44 h 45"/>
                  <a:gd name="T18" fmla="*/ 44 w 50"/>
                  <a:gd name="T19" fmla="*/ 5 h 45"/>
                  <a:gd name="T20" fmla="*/ 43 w 50"/>
                  <a:gd name="T21" fmla="*/ 5 h 45"/>
                  <a:gd name="T22" fmla="*/ 27 w 50"/>
                  <a:gd name="T23" fmla="*/ 44 h 45"/>
                  <a:gd name="T24" fmla="*/ 27 w 50"/>
                  <a:gd name="T25" fmla="*/ 45 h 45"/>
                  <a:gd name="T26" fmla="*/ 27 w 50"/>
                  <a:gd name="T27" fmla="*/ 45 h 45"/>
                  <a:gd name="T28" fmla="*/ 26 w 50"/>
                  <a:gd name="T29" fmla="*/ 45 h 45"/>
                  <a:gd name="T30" fmla="*/ 24 w 50"/>
                  <a:gd name="T31" fmla="*/ 45 h 45"/>
                  <a:gd name="T32" fmla="*/ 23 w 50"/>
                  <a:gd name="T33" fmla="*/ 45 h 45"/>
                  <a:gd name="T34" fmla="*/ 22 w 50"/>
                  <a:gd name="T35" fmla="*/ 45 h 45"/>
                  <a:gd name="T36" fmla="*/ 22 w 50"/>
                  <a:gd name="T37" fmla="*/ 45 h 45"/>
                  <a:gd name="T38" fmla="*/ 22 w 50"/>
                  <a:gd name="T39" fmla="*/ 44 h 45"/>
                  <a:gd name="T40" fmla="*/ 6 w 50"/>
                  <a:gd name="T41" fmla="*/ 5 h 45"/>
                  <a:gd name="T42" fmla="*/ 6 w 50"/>
                  <a:gd name="T43" fmla="*/ 5 h 45"/>
                  <a:gd name="T44" fmla="*/ 6 w 50"/>
                  <a:gd name="T45" fmla="*/ 44 h 45"/>
                  <a:gd name="T46" fmla="*/ 6 w 50"/>
                  <a:gd name="T47" fmla="*/ 45 h 45"/>
                  <a:gd name="T48" fmla="*/ 5 w 50"/>
                  <a:gd name="T49" fmla="*/ 45 h 45"/>
                  <a:gd name="T50" fmla="*/ 5 w 50"/>
                  <a:gd name="T51" fmla="*/ 45 h 45"/>
                  <a:gd name="T52" fmla="*/ 3 w 50"/>
                  <a:gd name="T53" fmla="*/ 45 h 45"/>
                  <a:gd name="T54" fmla="*/ 2 w 50"/>
                  <a:gd name="T55" fmla="*/ 45 h 45"/>
                  <a:gd name="T56" fmla="*/ 1 w 50"/>
                  <a:gd name="T57" fmla="*/ 45 h 45"/>
                  <a:gd name="T58" fmla="*/ 0 w 50"/>
                  <a:gd name="T59" fmla="*/ 45 h 45"/>
                  <a:gd name="T60" fmla="*/ 0 w 50"/>
                  <a:gd name="T61" fmla="*/ 44 h 45"/>
                  <a:gd name="T62" fmla="*/ 0 w 50"/>
                  <a:gd name="T63" fmla="*/ 2 h 45"/>
                  <a:gd name="T64" fmla="*/ 1 w 50"/>
                  <a:gd name="T65" fmla="*/ 0 h 45"/>
                  <a:gd name="T66" fmla="*/ 3 w 50"/>
                  <a:gd name="T67" fmla="*/ 0 h 45"/>
                  <a:gd name="T68" fmla="*/ 6 w 50"/>
                  <a:gd name="T69" fmla="*/ 0 h 45"/>
                  <a:gd name="T70" fmla="*/ 8 w 50"/>
                  <a:gd name="T71" fmla="*/ 0 h 45"/>
                  <a:gd name="T72" fmla="*/ 10 w 50"/>
                  <a:gd name="T73" fmla="*/ 1 h 45"/>
                  <a:gd name="T74" fmla="*/ 11 w 50"/>
                  <a:gd name="T75" fmla="*/ 2 h 45"/>
                  <a:gd name="T76" fmla="*/ 12 w 50"/>
                  <a:gd name="T77" fmla="*/ 3 h 45"/>
                  <a:gd name="T78" fmla="*/ 25 w 50"/>
                  <a:gd name="T79" fmla="*/ 36 h 45"/>
                  <a:gd name="T80" fmla="*/ 25 w 50"/>
                  <a:gd name="T81" fmla="*/ 36 h 45"/>
                  <a:gd name="T82" fmla="*/ 38 w 50"/>
                  <a:gd name="T83" fmla="*/ 4 h 45"/>
                  <a:gd name="T84" fmla="*/ 39 w 50"/>
                  <a:gd name="T85" fmla="*/ 2 h 45"/>
                  <a:gd name="T86" fmla="*/ 40 w 50"/>
                  <a:gd name="T87" fmla="*/ 1 h 45"/>
                  <a:gd name="T88" fmla="*/ 41 w 50"/>
                  <a:gd name="T89" fmla="*/ 0 h 45"/>
                  <a:gd name="T90" fmla="*/ 43 w 50"/>
                  <a:gd name="T91" fmla="*/ 0 h 45"/>
                  <a:gd name="T92" fmla="*/ 47 w 50"/>
                  <a:gd name="T93" fmla="*/ 0 h 45"/>
                  <a:gd name="T94" fmla="*/ 48 w 50"/>
                  <a:gd name="T95" fmla="*/ 0 h 45"/>
                  <a:gd name="T96" fmla="*/ 49 w 50"/>
                  <a:gd name="T97" fmla="*/ 0 h 45"/>
                  <a:gd name="T98" fmla="*/ 49 w 50"/>
                  <a:gd name="T99" fmla="*/ 1 h 45"/>
                  <a:gd name="T100" fmla="*/ 50 w 50"/>
                  <a:gd name="T101" fmla="*/ 2 h 45"/>
                  <a:gd name="T102" fmla="*/ 50 w 50"/>
                  <a:gd name="T103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45">
                    <a:moveTo>
                      <a:pt x="50" y="44"/>
                    </a:moveTo>
                    <a:cubicBezTo>
                      <a:pt x="50" y="45"/>
                      <a:pt x="50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8" y="45"/>
                      <a:pt x="48" y="45"/>
                    </a:cubicBezTo>
                    <a:cubicBezTo>
                      <a:pt x="48" y="45"/>
                      <a:pt x="47" y="45"/>
                      <a:pt x="47" y="45"/>
                    </a:cubicBezTo>
                    <a:cubicBezTo>
                      <a:pt x="46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10" y="1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1" y="2"/>
                      <a:pt x="11" y="3"/>
                      <a:pt x="12" y="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9" y="3"/>
                      <a:pt x="39" y="2"/>
                      <a:pt x="39" y="2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2" y="0"/>
                      <a:pt x="4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8" y="0"/>
                      <a:pt x="48" y="0"/>
                    </a:cubicBezTo>
                    <a:cubicBezTo>
                      <a:pt x="48" y="0"/>
                      <a:pt x="49" y="0"/>
                      <a:pt x="49" y="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50" y="2"/>
                      <a:pt x="50" y="2"/>
                    </a:cubicBez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76" name="Freeform 698">
                <a:extLst>
                  <a:ext uri="{FF2B5EF4-FFF2-40B4-BE49-F238E27FC236}">
                    <a16:creationId xmlns:a16="http://schemas.microsoft.com/office/drawing/2014/main" id="{815B9D28-E019-4681-AE7E-CDA86D6AC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4" y="3509"/>
                <a:ext cx="29" cy="34"/>
              </a:xfrm>
              <a:custGeom>
                <a:avLst/>
                <a:gdLst>
                  <a:gd name="T0" fmla="*/ 39 w 39"/>
                  <a:gd name="T1" fmla="*/ 43 h 45"/>
                  <a:gd name="T2" fmla="*/ 39 w 39"/>
                  <a:gd name="T3" fmla="*/ 44 h 45"/>
                  <a:gd name="T4" fmla="*/ 39 w 39"/>
                  <a:gd name="T5" fmla="*/ 45 h 45"/>
                  <a:gd name="T6" fmla="*/ 38 w 39"/>
                  <a:gd name="T7" fmla="*/ 45 h 45"/>
                  <a:gd name="T8" fmla="*/ 36 w 39"/>
                  <a:gd name="T9" fmla="*/ 45 h 45"/>
                  <a:gd name="T10" fmla="*/ 34 w 39"/>
                  <a:gd name="T11" fmla="*/ 45 h 45"/>
                  <a:gd name="T12" fmla="*/ 33 w 39"/>
                  <a:gd name="T13" fmla="*/ 45 h 45"/>
                  <a:gd name="T14" fmla="*/ 33 w 39"/>
                  <a:gd name="T15" fmla="*/ 45 h 45"/>
                  <a:gd name="T16" fmla="*/ 33 w 39"/>
                  <a:gd name="T17" fmla="*/ 44 h 45"/>
                  <a:gd name="T18" fmla="*/ 29 w 39"/>
                  <a:gd name="T19" fmla="*/ 33 h 45"/>
                  <a:gd name="T20" fmla="*/ 10 w 39"/>
                  <a:gd name="T21" fmla="*/ 33 h 45"/>
                  <a:gd name="T22" fmla="*/ 6 w 39"/>
                  <a:gd name="T23" fmla="*/ 44 h 45"/>
                  <a:gd name="T24" fmla="*/ 6 w 39"/>
                  <a:gd name="T25" fmla="*/ 45 h 45"/>
                  <a:gd name="T26" fmla="*/ 5 w 39"/>
                  <a:gd name="T27" fmla="*/ 45 h 45"/>
                  <a:gd name="T28" fmla="*/ 4 w 39"/>
                  <a:gd name="T29" fmla="*/ 45 h 45"/>
                  <a:gd name="T30" fmla="*/ 3 w 39"/>
                  <a:gd name="T31" fmla="*/ 45 h 45"/>
                  <a:gd name="T32" fmla="*/ 1 w 39"/>
                  <a:gd name="T33" fmla="*/ 45 h 45"/>
                  <a:gd name="T34" fmla="*/ 0 w 39"/>
                  <a:gd name="T35" fmla="*/ 45 h 45"/>
                  <a:gd name="T36" fmla="*/ 0 w 39"/>
                  <a:gd name="T37" fmla="*/ 44 h 45"/>
                  <a:gd name="T38" fmla="*/ 0 w 39"/>
                  <a:gd name="T39" fmla="*/ 43 h 45"/>
                  <a:gd name="T40" fmla="*/ 15 w 39"/>
                  <a:gd name="T41" fmla="*/ 1 h 45"/>
                  <a:gd name="T42" fmla="*/ 16 w 39"/>
                  <a:gd name="T43" fmla="*/ 0 h 45"/>
                  <a:gd name="T44" fmla="*/ 16 w 39"/>
                  <a:gd name="T45" fmla="*/ 0 h 45"/>
                  <a:gd name="T46" fmla="*/ 18 w 39"/>
                  <a:gd name="T47" fmla="*/ 0 h 45"/>
                  <a:gd name="T48" fmla="*/ 19 w 39"/>
                  <a:gd name="T49" fmla="*/ 0 h 45"/>
                  <a:gd name="T50" fmla="*/ 21 w 39"/>
                  <a:gd name="T51" fmla="*/ 0 h 45"/>
                  <a:gd name="T52" fmla="*/ 22 w 39"/>
                  <a:gd name="T53" fmla="*/ 0 h 45"/>
                  <a:gd name="T54" fmla="*/ 23 w 39"/>
                  <a:gd name="T55" fmla="*/ 0 h 45"/>
                  <a:gd name="T56" fmla="*/ 23 w 39"/>
                  <a:gd name="T57" fmla="*/ 1 h 45"/>
                  <a:gd name="T58" fmla="*/ 39 w 39"/>
                  <a:gd name="T59" fmla="*/ 43 h 45"/>
                  <a:gd name="T60" fmla="*/ 19 w 39"/>
                  <a:gd name="T61" fmla="*/ 6 h 45"/>
                  <a:gd name="T62" fmla="*/ 19 w 39"/>
                  <a:gd name="T63" fmla="*/ 6 h 45"/>
                  <a:gd name="T64" fmla="*/ 11 w 39"/>
                  <a:gd name="T65" fmla="*/ 28 h 45"/>
                  <a:gd name="T66" fmla="*/ 27 w 39"/>
                  <a:gd name="T67" fmla="*/ 28 h 45"/>
                  <a:gd name="T68" fmla="*/ 19 w 39"/>
                  <a:gd name="T6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5">
                    <a:moveTo>
                      <a:pt x="39" y="43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8" y="45"/>
                      <a:pt x="38" y="45"/>
                    </a:cubicBezTo>
                    <a:cubicBezTo>
                      <a:pt x="37" y="45"/>
                      <a:pt x="37" y="45"/>
                      <a:pt x="36" y="45"/>
                    </a:cubicBezTo>
                    <a:cubicBezTo>
                      <a:pt x="35" y="45"/>
                      <a:pt x="35" y="45"/>
                      <a:pt x="34" y="45"/>
                    </a:cubicBezTo>
                    <a:cubicBezTo>
                      <a:pt x="34" y="45"/>
                      <a:pt x="34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1"/>
                      <a:pt x="23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27" y="28"/>
                      <a:pt x="27" y="28"/>
                      <a:pt x="27" y="28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77" name="Freeform 699">
                <a:extLst>
                  <a:ext uri="{FF2B5EF4-FFF2-40B4-BE49-F238E27FC236}">
                    <a16:creationId xmlns:a16="http://schemas.microsoft.com/office/drawing/2014/main" id="{DD0CAC66-3098-4634-9963-5AD2E9F96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6" y="3509"/>
                <a:ext cx="25" cy="35"/>
              </a:xfrm>
              <a:custGeom>
                <a:avLst/>
                <a:gdLst>
                  <a:gd name="T0" fmla="*/ 33 w 33"/>
                  <a:gd name="T1" fmla="*/ 40 h 47"/>
                  <a:gd name="T2" fmla="*/ 33 w 33"/>
                  <a:gd name="T3" fmla="*/ 41 h 47"/>
                  <a:gd name="T4" fmla="*/ 33 w 33"/>
                  <a:gd name="T5" fmla="*/ 42 h 47"/>
                  <a:gd name="T6" fmla="*/ 33 w 33"/>
                  <a:gd name="T7" fmla="*/ 42 h 47"/>
                  <a:gd name="T8" fmla="*/ 32 w 33"/>
                  <a:gd name="T9" fmla="*/ 43 h 47"/>
                  <a:gd name="T10" fmla="*/ 31 w 33"/>
                  <a:gd name="T11" fmla="*/ 44 h 47"/>
                  <a:gd name="T12" fmla="*/ 28 w 33"/>
                  <a:gd name="T13" fmla="*/ 45 h 47"/>
                  <a:gd name="T14" fmla="*/ 24 w 33"/>
                  <a:gd name="T15" fmla="*/ 46 h 47"/>
                  <a:gd name="T16" fmla="*/ 19 w 33"/>
                  <a:gd name="T17" fmla="*/ 47 h 47"/>
                  <a:gd name="T18" fmla="*/ 11 w 33"/>
                  <a:gd name="T19" fmla="*/ 45 h 47"/>
                  <a:gd name="T20" fmla="*/ 5 w 33"/>
                  <a:gd name="T21" fmla="*/ 41 h 47"/>
                  <a:gd name="T22" fmla="*/ 2 w 33"/>
                  <a:gd name="T23" fmla="*/ 34 h 47"/>
                  <a:gd name="T24" fmla="*/ 0 w 33"/>
                  <a:gd name="T25" fmla="*/ 24 h 47"/>
                  <a:gd name="T26" fmla="*/ 2 w 33"/>
                  <a:gd name="T27" fmla="*/ 14 h 47"/>
                  <a:gd name="T28" fmla="*/ 6 w 33"/>
                  <a:gd name="T29" fmla="*/ 6 h 47"/>
                  <a:gd name="T30" fmla="*/ 12 w 33"/>
                  <a:gd name="T31" fmla="*/ 2 h 47"/>
                  <a:gd name="T32" fmla="*/ 20 w 33"/>
                  <a:gd name="T33" fmla="*/ 0 h 47"/>
                  <a:gd name="T34" fmla="*/ 24 w 33"/>
                  <a:gd name="T35" fmla="*/ 1 h 47"/>
                  <a:gd name="T36" fmla="*/ 27 w 33"/>
                  <a:gd name="T37" fmla="*/ 1 h 47"/>
                  <a:gd name="T38" fmla="*/ 30 w 33"/>
                  <a:gd name="T39" fmla="*/ 3 h 47"/>
                  <a:gd name="T40" fmla="*/ 32 w 33"/>
                  <a:gd name="T41" fmla="*/ 4 h 47"/>
                  <a:gd name="T42" fmla="*/ 33 w 33"/>
                  <a:gd name="T43" fmla="*/ 5 h 47"/>
                  <a:gd name="T44" fmla="*/ 33 w 33"/>
                  <a:gd name="T45" fmla="*/ 5 h 47"/>
                  <a:gd name="T46" fmla="*/ 33 w 33"/>
                  <a:gd name="T47" fmla="*/ 6 h 47"/>
                  <a:gd name="T48" fmla="*/ 33 w 33"/>
                  <a:gd name="T49" fmla="*/ 7 h 47"/>
                  <a:gd name="T50" fmla="*/ 33 w 33"/>
                  <a:gd name="T51" fmla="*/ 8 h 47"/>
                  <a:gd name="T52" fmla="*/ 33 w 33"/>
                  <a:gd name="T53" fmla="*/ 9 h 47"/>
                  <a:gd name="T54" fmla="*/ 32 w 33"/>
                  <a:gd name="T55" fmla="*/ 10 h 47"/>
                  <a:gd name="T56" fmla="*/ 32 w 33"/>
                  <a:gd name="T57" fmla="*/ 10 h 47"/>
                  <a:gd name="T58" fmla="*/ 31 w 33"/>
                  <a:gd name="T59" fmla="*/ 9 h 47"/>
                  <a:gd name="T60" fmla="*/ 28 w 33"/>
                  <a:gd name="T61" fmla="*/ 8 h 47"/>
                  <a:gd name="T62" fmla="*/ 25 w 33"/>
                  <a:gd name="T63" fmla="*/ 6 h 47"/>
                  <a:gd name="T64" fmla="*/ 20 w 33"/>
                  <a:gd name="T65" fmla="*/ 5 h 47"/>
                  <a:gd name="T66" fmla="*/ 15 w 33"/>
                  <a:gd name="T67" fmla="*/ 7 h 47"/>
                  <a:gd name="T68" fmla="*/ 10 w 33"/>
                  <a:gd name="T69" fmla="*/ 10 h 47"/>
                  <a:gd name="T70" fmla="*/ 8 w 33"/>
                  <a:gd name="T71" fmla="*/ 16 h 47"/>
                  <a:gd name="T72" fmla="*/ 7 w 33"/>
                  <a:gd name="T73" fmla="*/ 24 h 47"/>
                  <a:gd name="T74" fmla="*/ 7 w 33"/>
                  <a:gd name="T75" fmla="*/ 31 h 47"/>
                  <a:gd name="T76" fmla="*/ 10 w 33"/>
                  <a:gd name="T77" fmla="*/ 37 h 47"/>
                  <a:gd name="T78" fmla="*/ 14 w 33"/>
                  <a:gd name="T79" fmla="*/ 40 h 47"/>
                  <a:gd name="T80" fmla="*/ 20 w 33"/>
                  <a:gd name="T81" fmla="*/ 41 h 47"/>
                  <a:gd name="T82" fmla="*/ 25 w 33"/>
                  <a:gd name="T83" fmla="*/ 41 h 47"/>
                  <a:gd name="T84" fmla="*/ 28 w 33"/>
                  <a:gd name="T85" fmla="*/ 39 h 47"/>
                  <a:gd name="T86" fmla="*/ 31 w 33"/>
                  <a:gd name="T87" fmla="*/ 38 h 47"/>
                  <a:gd name="T88" fmla="*/ 32 w 33"/>
                  <a:gd name="T89" fmla="*/ 37 h 47"/>
                  <a:gd name="T90" fmla="*/ 33 w 33"/>
                  <a:gd name="T91" fmla="*/ 37 h 47"/>
                  <a:gd name="T92" fmla="*/ 33 w 33"/>
                  <a:gd name="T93" fmla="*/ 38 h 47"/>
                  <a:gd name="T94" fmla="*/ 33 w 33"/>
                  <a:gd name="T95" fmla="*/ 38 h 47"/>
                  <a:gd name="T96" fmla="*/ 33 w 33"/>
                  <a:gd name="T97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47">
                    <a:moveTo>
                      <a:pt x="33" y="40"/>
                    </a:moveTo>
                    <a:cubicBezTo>
                      <a:pt x="33" y="40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2"/>
                      <a:pt x="33" y="42"/>
                      <a:pt x="32" y="43"/>
                    </a:cubicBezTo>
                    <a:cubicBezTo>
                      <a:pt x="32" y="43"/>
                      <a:pt x="32" y="43"/>
                      <a:pt x="31" y="44"/>
                    </a:cubicBezTo>
                    <a:cubicBezTo>
                      <a:pt x="30" y="44"/>
                      <a:pt x="29" y="45"/>
                      <a:pt x="28" y="45"/>
                    </a:cubicBezTo>
                    <a:cubicBezTo>
                      <a:pt x="27" y="46"/>
                      <a:pt x="26" y="46"/>
                      <a:pt x="24" y="46"/>
                    </a:cubicBezTo>
                    <a:cubicBezTo>
                      <a:pt x="23" y="47"/>
                      <a:pt x="21" y="47"/>
                      <a:pt x="19" y="47"/>
                    </a:cubicBezTo>
                    <a:cubicBezTo>
                      <a:pt x="16" y="47"/>
                      <a:pt x="14" y="46"/>
                      <a:pt x="11" y="45"/>
                    </a:cubicBezTo>
                    <a:cubicBezTo>
                      <a:pt x="9" y="44"/>
                      <a:pt x="7" y="43"/>
                      <a:pt x="5" y="41"/>
                    </a:cubicBezTo>
                    <a:cubicBezTo>
                      <a:pt x="4" y="39"/>
                      <a:pt x="2" y="37"/>
                      <a:pt x="2" y="34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4" y="9"/>
                      <a:pt x="6" y="6"/>
                    </a:cubicBezTo>
                    <a:cubicBezTo>
                      <a:pt x="7" y="4"/>
                      <a:pt x="10" y="3"/>
                      <a:pt x="12" y="2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2"/>
                      <a:pt x="29" y="2"/>
                      <a:pt x="30" y="3"/>
                    </a:cubicBezTo>
                    <a:cubicBezTo>
                      <a:pt x="31" y="3"/>
                      <a:pt x="32" y="4"/>
                      <a:pt x="32" y="4"/>
                    </a:cubicBezTo>
                    <a:cubicBezTo>
                      <a:pt x="32" y="4"/>
                      <a:pt x="32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1" y="10"/>
                      <a:pt x="31" y="9"/>
                    </a:cubicBezTo>
                    <a:cubicBezTo>
                      <a:pt x="30" y="9"/>
                      <a:pt x="29" y="8"/>
                      <a:pt x="28" y="8"/>
                    </a:cubicBezTo>
                    <a:cubicBezTo>
                      <a:pt x="27" y="7"/>
                      <a:pt x="26" y="7"/>
                      <a:pt x="25" y="6"/>
                    </a:cubicBezTo>
                    <a:cubicBezTo>
                      <a:pt x="24" y="6"/>
                      <a:pt x="22" y="5"/>
                      <a:pt x="20" y="5"/>
                    </a:cubicBezTo>
                    <a:cubicBezTo>
                      <a:pt x="18" y="5"/>
                      <a:pt x="16" y="6"/>
                      <a:pt x="15" y="7"/>
                    </a:cubicBezTo>
                    <a:cubicBezTo>
                      <a:pt x="13" y="7"/>
                      <a:pt x="11" y="9"/>
                      <a:pt x="10" y="10"/>
                    </a:cubicBezTo>
                    <a:cubicBezTo>
                      <a:pt x="9" y="12"/>
                      <a:pt x="8" y="14"/>
                      <a:pt x="8" y="16"/>
                    </a:cubicBezTo>
                    <a:cubicBezTo>
                      <a:pt x="7" y="18"/>
                      <a:pt x="7" y="21"/>
                      <a:pt x="7" y="24"/>
                    </a:cubicBezTo>
                    <a:cubicBezTo>
                      <a:pt x="7" y="27"/>
                      <a:pt x="7" y="29"/>
                      <a:pt x="7" y="31"/>
                    </a:cubicBezTo>
                    <a:cubicBezTo>
                      <a:pt x="8" y="34"/>
                      <a:pt x="9" y="35"/>
                      <a:pt x="10" y="37"/>
                    </a:cubicBezTo>
                    <a:cubicBezTo>
                      <a:pt x="11" y="38"/>
                      <a:pt x="13" y="40"/>
                      <a:pt x="14" y="40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22" y="41"/>
                      <a:pt x="24" y="41"/>
                      <a:pt x="25" y="41"/>
                    </a:cubicBezTo>
                    <a:cubicBezTo>
                      <a:pt x="26" y="40"/>
                      <a:pt x="27" y="40"/>
                      <a:pt x="28" y="39"/>
                    </a:cubicBezTo>
                    <a:cubicBezTo>
                      <a:pt x="29" y="39"/>
                      <a:pt x="30" y="38"/>
                      <a:pt x="31" y="38"/>
                    </a:cubicBezTo>
                    <a:cubicBezTo>
                      <a:pt x="31" y="37"/>
                      <a:pt x="32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9"/>
                      <a:pt x="33" y="39"/>
                      <a:pt x="33" y="40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78" name="Freeform 700">
                <a:extLst>
                  <a:ext uri="{FF2B5EF4-FFF2-40B4-BE49-F238E27FC236}">
                    <a16:creationId xmlns:a16="http://schemas.microsoft.com/office/drawing/2014/main" id="{EC4D0C7E-0710-422F-97A7-24833EA11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7" y="3509"/>
                <a:ext cx="19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5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1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1 w 25"/>
                  <a:gd name="T19" fmla="*/ 0 h 45"/>
                  <a:gd name="T20" fmla="*/ 2 w 25"/>
                  <a:gd name="T21" fmla="*/ 0 h 45"/>
                  <a:gd name="T22" fmla="*/ 24 w 25"/>
                  <a:gd name="T23" fmla="*/ 0 h 45"/>
                  <a:gd name="T24" fmla="*/ 25 w 25"/>
                  <a:gd name="T25" fmla="*/ 0 h 45"/>
                  <a:gd name="T26" fmla="*/ 25 w 25"/>
                  <a:gd name="T27" fmla="*/ 0 h 45"/>
                  <a:gd name="T28" fmla="*/ 25 w 25"/>
                  <a:gd name="T29" fmla="*/ 1 h 45"/>
                  <a:gd name="T30" fmla="*/ 25 w 25"/>
                  <a:gd name="T31" fmla="*/ 2 h 45"/>
                  <a:gd name="T32" fmla="*/ 25 w 25"/>
                  <a:gd name="T33" fmla="*/ 3 h 45"/>
                  <a:gd name="T34" fmla="*/ 25 w 25"/>
                  <a:gd name="T35" fmla="*/ 4 h 45"/>
                  <a:gd name="T36" fmla="*/ 25 w 25"/>
                  <a:gd name="T37" fmla="*/ 5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2 w 25"/>
                  <a:gd name="T47" fmla="*/ 19 h 45"/>
                  <a:gd name="T48" fmla="*/ 22 w 25"/>
                  <a:gd name="T49" fmla="*/ 20 h 45"/>
                  <a:gd name="T50" fmla="*/ 23 w 25"/>
                  <a:gd name="T51" fmla="*/ 20 h 45"/>
                  <a:gd name="T52" fmla="*/ 23 w 25"/>
                  <a:gd name="T53" fmla="*/ 22 h 45"/>
                  <a:gd name="T54" fmla="*/ 23 w 25"/>
                  <a:gd name="T55" fmla="*/ 23 h 45"/>
                  <a:gd name="T56" fmla="*/ 22 w 25"/>
                  <a:gd name="T57" fmla="*/ 23 h 45"/>
                  <a:gd name="T58" fmla="*/ 22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5 w 25"/>
                  <a:gd name="T69" fmla="*/ 40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20"/>
                    </a:cubicBezTo>
                    <a:cubicBezTo>
                      <a:pt x="22" y="20"/>
                      <a:pt x="23" y="20"/>
                      <a:pt x="23" y="20"/>
                    </a:cubicBezTo>
                    <a:cubicBezTo>
                      <a:pt x="23" y="21"/>
                      <a:pt x="23" y="21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5" y="40"/>
                      <a:pt x="25" y="40"/>
                    </a:cubicBezTo>
                    <a:cubicBezTo>
                      <a:pt x="25" y="40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79" name="Freeform 701">
                <a:extLst>
                  <a:ext uri="{FF2B5EF4-FFF2-40B4-BE49-F238E27FC236}">
                    <a16:creationId xmlns:a16="http://schemas.microsoft.com/office/drawing/2014/main" id="{67353375-6A09-473F-A273-38E7BF8959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83" y="3509"/>
                <a:ext cx="27" cy="34"/>
              </a:xfrm>
              <a:custGeom>
                <a:avLst/>
                <a:gdLst>
                  <a:gd name="T0" fmla="*/ 35 w 35"/>
                  <a:gd name="T1" fmla="*/ 22 h 45"/>
                  <a:gd name="T2" fmla="*/ 34 w 35"/>
                  <a:gd name="T3" fmla="*/ 32 h 45"/>
                  <a:gd name="T4" fmla="*/ 29 w 35"/>
                  <a:gd name="T5" fmla="*/ 39 h 45"/>
                  <a:gd name="T6" fmla="*/ 22 w 35"/>
                  <a:gd name="T7" fmla="*/ 44 h 45"/>
                  <a:gd name="T8" fmla="*/ 12 w 35"/>
                  <a:gd name="T9" fmla="*/ 45 h 45"/>
                  <a:gd name="T10" fmla="*/ 3 w 35"/>
                  <a:gd name="T11" fmla="*/ 45 h 45"/>
                  <a:gd name="T12" fmla="*/ 1 w 35"/>
                  <a:gd name="T13" fmla="*/ 45 h 45"/>
                  <a:gd name="T14" fmla="*/ 0 w 35"/>
                  <a:gd name="T15" fmla="*/ 43 h 45"/>
                  <a:gd name="T16" fmla="*/ 0 w 35"/>
                  <a:gd name="T17" fmla="*/ 2 h 45"/>
                  <a:gd name="T18" fmla="*/ 1 w 35"/>
                  <a:gd name="T19" fmla="*/ 0 h 45"/>
                  <a:gd name="T20" fmla="*/ 3 w 35"/>
                  <a:gd name="T21" fmla="*/ 0 h 45"/>
                  <a:gd name="T22" fmla="*/ 13 w 35"/>
                  <a:gd name="T23" fmla="*/ 0 h 45"/>
                  <a:gd name="T24" fmla="*/ 23 w 35"/>
                  <a:gd name="T25" fmla="*/ 1 h 45"/>
                  <a:gd name="T26" fmla="*/ 30 w 35"/>
                  <a:gd name="T27" fmla="*/ 6 h 45"/>
                  <a:gd name="T28" fmla="*/ 34 w 35"/>
                  <a:gd name="T29" fmla="*/ 13 h 45"/>
                  <a:gd name="T30" fmla="*/ 35 w 35"/>
                  <a:gd name="T31" fmla="*/ 22 h 45"/>
                  <a:gd name="T32" fmla="*/ 29 w 35"/>
                  <a:gd name="T33" fmla="*/ 22 h 45"/>
                  <a:gd name="T34" fmla="*/ 28 w 35"/>
                  <a:gd name="T35" fmla="*/ 15 h 45"/>
                  <a:gd name="T36" fmla="*/ 25 w 35"/>
                  <a:gd name="T37" fmla="*/ 10 h 45"/>
                  <a:gd name="T38" fmla="*/ 20 w 35"/>
                  <a:gd name="T39" fmla="*/ 6 h 45"/>
                  <a:gd name="T40" fmla="*/ 13 w 35"/>
                  <a:gd name="T41" fmla="*/ 5 h 45"/>
                  <a:gd name="T42" fmla="*/ 6 w 35"/>
                  <a:gd name="T43" fmla="*/ 5 h 45"/>
                  <a:gd name="T44" fmla="*/ 6 w 35"/>
                  <a:gd name="T45" fmla="*/ 40 h 45"/>
                  <a:gd name="T46" fmla="*/ 13 w 35"/>
                  <a:gd name="T47" fmla="*/ 40 h 45"/>
                  <a:gd name="T48" fmla="*/ 20 w 35"/>
                  <a:gd name="T49" fmla="*/ 39 h 45"/>
                  <a:gd name="T50" fmla="*/ 25 w 35"/>
                  <a:gd name="T51" fmla="*/ 36 h 45"/>
                  <a:gd name="T52" fmla="*/ 28 w 35"/>
                  <a:gd name="T53" fmla="*/ 30 h 45"/>
                  <a:gd name="T54" fmla="*/ 29 w 35"/>
                  <a:gd name="T5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5">
                    <a:moveTo>
                      <a:pt x="35" y="22"/>
                    </a:moveTo>
                    <a:cubicBezTo>
                      <a:pt x="35" y="26"/>
                      <a:pt x="35" y="29"/>
                      <a:pt x="34" y="32"/>
                    </a:cubicBezTo>
                    <a:cubicBezTo>
                      <a:pt x="33" y="35"/>
                      <a:pt x="31" y="38"/>
                      <a:pt x="29" y="39"/>
                    </a:cubicBezTo>
                    <a:cubicBezTo>
                      <a:pt x="27" y="41"/>
                      <a:pt x="25" y="43"/>
                      <a:pt x="22" y="44"/>
                    </a:cubicBezTo>
                    <a:cubicBezTo>
                      <a:pt x="19" y="45"/>
                      <a:pt x="16" y="45"/>
                      <a:pt x="1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0"/>
                      <a:pt x="20" y="0"/>
                      <a:pt x="23" y="1"/>
                    </a:cubicBezTo>
                    <a:cubicBezTo>
                      <a:pt x="26" y="2"/>
                      <a:pt x="28" y="4"/>
                      <a:pt x="30" y="6"/>
                    </a:cubicBezTo>
                    <a:cubicBezTo>
                      <a:pt x="32" y="8"/>
                      <a:pt x="33" y="10"/>
                      <a:pt x="34" y="13"/>
                    </a:cubicBezTo>
                    <a:cubicBezTo>
                      <a:pt x="35" y="15"/>
                      <a:pt x="35" y="18"/>
                      <a:pt x="35" y="22"/>
                    </a:cubicBezTo>
                    <a:close/>
                    <a:moveTo>
                      <a:pt x="29" y="22"/>
                    </a:moveTo>
                    <a:cubicBezTo>
                      <a:pt x="29" y="20"/>
                      <a:pt x="29" y="17"/>
                      <a:pt x="28" y="15"/>
                    </a:cubicBezTo>
                    <a:cubicBezTo>
                      <a:pt x="27" y="13"/>
                      <a:pt x="26" y="11"/>
                      <a:pt x="25" y="10"/>
                    </a:cubicBezTo>
                    <a:cubicBezTo>
                      <a:pt x="24" y="8"/>
                      <a:pt x="22" y="7"/>
                      <a:pt x="20" y="6"/>
                    </a:cubicBezTo>
                    <a:cubicBezTo>
                      <a:pt x="18" y="5"/>
                      <a:pt x="16" y="5"/>
                      <a:pt x="1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6" y="40"/>
                      <a:pt x="18" y="40"/>
                      <a:pt x="20" y="39"/>
                    </a:cubicBezTo>
                    <a:cubicBezTo>
                      <a:pt x="22" y="38"/>
                      <a:pt x="24" y="37"/>
                      <a:pt x="25" y="36"/>
                    </a:cubicBezTo>
                    <a:cubicBezTo>
                      <a:pt x="26" y="34"/>
                      <a:pt x="27" y="32"/>
                      <a:pt x="28" y="30"/>
                    </a:cubicBezTo>
                    <a:cubicBezTo>
                      <a:pt x="29" y="28"/>
                      <a:pt x="29" y="25"/>
                      <a:pt x="29" y="2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80" name="Freeform 702">
                <a:extLst>
                  <a:ext uri="{FF2B5EF4-FFF2-40B4-BE49-F238E27FC236}">
                    <a16:creationId xmlns:a16="http://schemas.microsoft.com/office/drawing/2014/main" id="{78D72722-5D79-45C3-A68F-FD3F48BD3E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15" y="3509"/>
                <a:ext cx="31" cy="35"/>
              </a:xfrm>
              <a:custGeom>
                <a:avLst/>
                <a:gdLst>
                  <a:gd name="T0" fmla="*/ 41 w 41"/>
                  <a:gd name="T1" fmla="*/ 23 h 47"/>
                  <a:gd name="T2" fmla="*/ 39 w 41"/>
                  <a:gd name="T3" fmla="*/ 33 h 47"/>
                  <a:gd name="T4" fmla="*/ 36 w 41"/>
                  <a:gd name="T5" fmla="*/ 40 h 47"/>
                  <a:gd name="T6" fmla="*/ 29 w 41"/>
                  <a:gd name="T7" fmla="*/ 45 h 47"/>
                  <a:gd name="T8" fmla="*/ 20 w 41"/>
                  <a:gd name="T9" fmla="*/ 47 h 47"/>
                  <a:gd name="T10" fmla="*/ 11 w 41"/>
                  <a:gd name="T11" fmla="*/ 45 h 47"/>
                  <a:gd name="T12" fmla="*/ 5 w 41"/>
                  <a:gd name="T13" fmla="*/ 41 h 47"/>
                  <a:gd name="T14" fmla="*/ 1 w 41"/>
                  <a:gd name="T15" fmla="*/ 34 h 47"/>
                  <a:gd name="T16" fmla="*/ 0 w 41"/>
                  <a:gd name="T17" fmla="*/ 24 h 47"/>
                  <a:gd name="T18" fmla="*/ 1 w 41"/>
                  <a:gd name="T19" fmla="*/ 14 h 47"/>
                  <a:gd name="T20" fmla="*/ 5 w 41"/>
                  <a:gd name="T21" fmla="*/ 6 h 47"/>
                  <a:gd name="T22" fmla="*/ 12 w 41"/>
                  <a:gd name="T23" fmla="*/ 2 h 47"/>
                  <a:gd name="T24" fmla="*/ 21 w 41"/>
                  <a:gd name="T25" fmla="*/ 0 h 47"/>
                  <a:gd name="T26" fmla="*/ 30 w 41"/>
                  <a:gd name="T27" fmla="*/ 2 h 47"/>
                  <a:gd name="T28" fmla="*/ 36 w 41"/>
                  <a:gd name="T29" fmla="*/ 6 h 47"/>
                  <a:gd name="T30" fmla="*/ 40 w 41"/>
                  <a:gd name="T31" fmla="*/ 13 h 47"/>
                  <a:gd name="T32" fmla="*/ 41 w 41"/>
                  <a:gd name="T33" fmla="*/ 23 h 47"/>
                  <a:gd name="T34" fmla="*/ 34 w 41"/>
                  <a:gd name="T35" fmla="*/ 23 h 47"/>
                  <a:gd name="T36" fmla="*/ 34 w 41"/>
                  <a:gd name="T37" fmla="*/ 16 h 47"/>
                  <a:gd name="T38" fmla="*/ 31 w 41"/>
                  <a:gd name="T39" fmla="*/ 10 h 47"/>
                  <a:gd name="T40" fmla="*/ 27 w 41"/>
                  <a:gd name="T41" fmla="*/ 7 h 47"/>
                  <a:gd name="T42" fmla="*/ 21 w 41"/>
                  <a:gd name="T43" fmla="*/ 5 h 47"/>
                  <a:gd name="T44" fmla="*/ 14 w 41"/>
                  <a:gd name="T45" fmla="*/ 7 h 47"/>
                  <a:gd name="T46" fmla="*/ 10 w 41"/>
                  <a:gd name="T47" fmla="*/ 11 h 47"/>
                  <a:gd name="T48" fmla="*/ 7 w 41"/>
                  <a:gd name="T49" fmla="*/ 16 h 47"/>
                  <a:gd name="T50" fmla="*/ 6 w 41"/>
                  <a:gd name="T51" fmla="*/ 23 h 47"/>
                  <a:gd name="T52" fmla="*/ 7 w 41"/>
                  <a:gd name="T53" fmla="*/ 31 h 47"/>
                  <a:gd name="T54" fmla="*/ 9 w 41"/>
                  <a:gd name="T55" fmla="*/ 37 h 47"/>
                  <a:gd name="T56" fmla="*/ 14 w 41"/>
                  <a:gd name="T57" fmla="*/ 40 h 47"/>
                  <a:gd name="T58" fmla="*/ 20 w 41"/>
                  <a:gd name="T59" fmla="*/ 42 h 47"/>
                  <a:gd name="T60" fmla="*/ 27 w 41"/>
                  <a:gd name="T61" fmla="*/ 40 h 47"/>
                  <a:gd name="T62" fmla="*/ 31 w 41"/>
                  <a:gd name="T63" fmla="*/ 36 h 47"/>
                  <a:gd name="T64" fmla="*/ 34 w 41"/>
                  <a:gd name="T65" fmla="*/ 30 h 47"/>
                  <a:gd name="T66" fmla="*/ 34 w 41"/>
                  <a:gd name="T6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7"/>
                      <a:pt x="40" y="30"/>
                      <a:pt x="39" y="33"/>
                    </a:cubicBezTo>
                    <a:cubicBezTo>
                      <a:pt x="39" y="36"/>
                      <a:pt x="37" y="38"/>
                      <a:pt x="36" y="40"/>
                    </a:cubicBezTo>
                    <a:cubicBezTo>
                      <a:pt x="34" y="43"/>
                      <a:pt x="32" y="44"/>
                      <a:pt x="29" y="45"/>
                    </a:cubicBezTo>
                    <a:cubicBezTo>
                      <a:pt x="26" y="46"/>
                      <a:pt x="23" y="47"/>
                      <a:pt x="20" y="47"/>
                    </a:cubicBezTo>
                    <a:cubicBezTo>
                      <a:pt x="17" y="47"/>
                      <a:pt x="14" y="46"/>
                      <a:pt x="11" y="45"/>
                    </a:cubicBezTo>
                    <a:cubicBezTo>
                      <a:pt x="9" y="44"/>
                      <a:pt x="7" y="43"/>
                      <a:pt x="5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7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4" y="9"/>
                      <a:pt x="5" y="6"/>
                    </a:cubicBezTo>
                    <a:cubicBezTo>
                      <a:pt x="7" y="4"/>
                      <a:pt x="9" y="3"/>
                      <a:pt x="12" y="2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4" y="0"/>
                      <a:pt x="27" y="1"/>
                      <a:pt x="30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0"/>
                      <a:pt x="40" y="13"/>
                    </a:cubicBezTo>
                    <a:cubicBezTo>
                      <a:pt x="40" y="16"/>
                      <a:pt x="41" y="19"/>
                      <a:pt x="41" y="23"/>
                    </a:cubicBezTo>
                    <a:close/>
                    <a:moveTo>
                      <a:pt x="34" y="23"/>
                    </a:moveTo>
                    <a:cubicBezTo>
                      <a:pt x="34" y="21"/>
                      <a:pt x="34" y="18"/>
                      <a:pt x="34" y="16"/>
                    </a:cubicBezTo>
                    <a:cubicBezTo>
                      <a:pt x="33" y="14"/>
                      <a:pt x="32" y="12"/>
                      <a:pt x="31" y="10"/>
                    </a:cubicBezTo>
                    <a:cubicBezTo>
                      <a:pt x="30" y="9"/>
                      <a:pt x="29" y="8"/>
                      <a:pt x="27" y="7"/>
                    </a:cubicBezTo>
                    <a:cubicBezTo>
                      <a:pt x="25" y="6"/>
                      <a:pt x="23" y="5"/>
                      <a:pt x="21" y="5"/>
                    </a:cubicBezTo>
                    <a:cubicBezTo>
                      <a:pt x="18" y="5"/>
                      <a:pt x="16" y="6"/>
                      <a:pt x="14" y="7"/>
                    </a:cubicBezTo>
                    <a:cubicBezTo>
                      <a:pt x="12" y="8"/>
                      <a:pt x="11" y="9"/>
                      <a:pt x="10" y="11"/>
                    </a:cubicBezTo>
                    <a:cubicBezTo>
                      <a:pt x="8" y="12"/>
                      <a:pt x="8" y="14"/>
                      <a:pt x="7" y="16"/>
                    </a:cubicBezTo>
                    <a:cubicBezTo>
                      <a:pt x="7" y="19"/>
                      <a:pt x="6" y="21"/>
                      <a:pt x="6" y="23"/>
                    </a:cubicBezTo>
                    <a:cubicBezTo>
                      <a:pt x="6" y="26"/>
                      <a:pt x="7" y="28"/>
                      <a:pt x="7" y="31"/>
                    </a:cubicBezTo>
                    <a:cubicBezTo>
                      <a:pt x="8" y="33"/>
                      <a:pt x="8" y="35"/>
                      <a:pt x="9" y="37"/>
                    </a:cubicBezTo>
                    <a:cubicBezTo>
                      <a:pt x="10" y="38"/>
                      <a:pt x="12" y="39"/>
                      <a:pt x="14" y="40"/>
                    </a:cubicBezTo>
                    <a:cubicBezTo>
                      <a:pt x="15" y="41"/>
                      <a:pt x="18" y="42"/>
                      <a:pt x="20" y="42"/>
                    </a:cubicBezTo>
                    <a:cubicBezTo>
                      <a:pt x="23" y="42"/>
                      <a:pt x="25" y="41"/>
                      <a:pt x="27" y="40"/>
                    </a:cubicBezTo>
                    <a:cubicBezTo>
                      <a:pt x="29" y="39"/>
                      <a:pt x="30" y="38"/>
                      <a:pt x="31" y="36"/>
                    </a:cubicBezTo>
                    <a:cubicBezTo>
                      <a:pt x="32" y="35"/>
                      <a:pt x="33" y="33"/>
                      <a:pt x="34" y="30"/>
                    </a:cubicBezTo>
                    <a:cubicBezTo>
                      <a:pt x="34" y="28"/>
                      <a:pt x="34" y="26"/>
                      <a:pt x="34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81" name="Freeform 703">
                <a:extLst>
                  <a:ext uri="{FF2B5EF4-FFF2-40B4-BE49-F238E27FC236}">
                    <a16:creationId xmlns:a16="http://schemas.microsoft.com/office/drawing/2014/main" id="{B485873E-EB2A-45D5-B4CB-6EAEF48A1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2" y="3509"/>
                <a:ext cx="27" cy="34"/>
              </a:xfrm>
              <a:custGeom>
                <a:avLst/>
                <a:gdLst>
                  <a:gd name="T0" fmla="*/ 35 w 35"/>
                  <a:gd name="T1" fmla="*/ 43 h 45"/>
                  <a:gd name="T2" fmla="*/ 34 w 35"/>
                  <a:gd name="T3" fmla="*/ 44 h 45"/>
                  <a:gd name="T4" fmla="*/ 34 w 35"/>
                  <a:gd name="T5" fmla="*/ 45 h 45"/>
                  <a:gd name="T6" fmla="*/ 33 w 35"/>
                  <a:gd name="T7" fmla="*/ 45 h 45"/>
                  <a:gd name="T8" fmla="*/ 32 w 35"/>
                  <a:gd name="T9" fmla="*/ 45 h 45"/>
                  <a:gd name="T10" fmla="*/ 30 w 35"/>
                  <a:gd name="T11" fmla="*/ 45 h 45"/>
                  <a:gd name="T12" fmla="*/ 28 w 35"/>
                  <a:gd name="T13" fmla="*/ 45 h 45"/>
                  <a:gd name="T14" fmla="*/ 27 w 35"/>
                  <a:gd name="T15" fmla="*/ 44 h 45"/>
                  <a:gd name="T16" fmla="*/ 26 w 35"/>
                  <a:gd name="T17" fmla="*/ 43 h 45"/>
                  <a:gd name="T18" fmla="*/ 24 w 35"/>
                  <a:gd name="T19" fmla="*/ 41 h 45"/>
                  <a:gd name="T20" fmla="*/ 11 w 35"/>
                  <a:gd name="T21" fmla="*/ 15 h 45"/>
                  <a:gd name="T22" fmla="*/ 8 w 35"/>
                  <a:gd name="T23" fmla="*/ 11 h 45"/>
                  <a:gd name="T24" fmla="*/ 6 w 35"/>
                  <a:gd name="T25" fmla="*/ 6 h 45"/>
                  <a:gd name="T26" fmla="*/ 6 w 35"/>
                  <a:gd name="T27" fmla="*/ 6 h 45"/>
                  <a:gd name="T28" fmla="*/ 6 w 35"/>
                  <a:gd name="T29" fmla="*/ 12 h 45"/>
                  <a:gd name="T30" fmla="*/ 6 w 35"/>
                  <a:gd name="T31" fmla="*/ 17 h 45"/>
                  <a:gd name="T32" fmla="*/ 6 w 35"/>
                  <a:gd name="T33" fmla="*/ 44 h 45"/>
                  <a:gd name="T34" fmla="*/ 6 w 35"/>
                  <a:gd name="T35" fmla="*/ 45 h 45"/>
                  <a:gd name="T36" fmla="*/ 6 w 35"/>
                  <a:gd name="T37" fmla="*/ 45 h 45"/>
                  <a:gd name="T38" fmla="*/ 5 w 35"/>
                  <a:gd name="T39" fmla="*/ 45 h 45"/>
                  <a:gd name="T40" fmla="*/ 3 w 35"/>
                  <a:gd name="T41" fmla="*/ 45 h 45"/>
                  <a:gd name="T42" fmla="*/ 2 w 35"/>
                  <a:gd name="T43" fmla="*/ 45 h 45"/>
                  <a:gd name="T44" fmla="*/ 1 w 35"/>
                  <a:gd name="T45" fmla="*/ 45 h 45"/>
                  <a:gd name="T46" fmla="*/ 0 w 35"/>
                  <a:gd name="T47" fmla="*/ 45 h 45"/>
                  <a:gd name="T48" fmla="*/ 0 w 35"/>
                  <a:gd name="T49" fmla="*/ 44 h 45"/>
                  <a:gd name="T50" fmla="*/ 0 w 35"/>
                  <a:gd name="T51" fmla="*/ 2 h 45"/>
                  <a:gd name="T52" fmla="*/ 1 w 35"/>
                  <a:gd name="T53" fmla="*/ 0 h 45"/>
                  <a:gd name="T54" fmla="*/ 3 w 35"/>
                  <a:gd name="T55" fmla="*/ 0 h 45"/>
                  <a:gd name="T56" fmla="*/ 6 w 35"/>
                  <a:gd name="T57" fmla="*/ 0 h 45"/>
                  <a:gd name="T58" fmla="*/ 8 w 35"/>
                  <a:gd name="T59" fmla="*/ 0 h 45"/>
                  <a:gd name="T60" fmla="*/ 9 w 35"/>
                  <a:gd name="T61" fmla="*/ 0 h 45"/>
                  <a:gd name="T62" fmla="*/ 10 w 35"/>
                  <a:gd name="T63" fmla="*/ 2 h 45"/>
                  <a:gd name="T64" fmla="*/ 11 w 35"/>
                  <a:gd name="T65" fmla="*/ 3 h 45"/>
                  <a:gd name="T66" fmla="*/ 22 w 35"/>
                  <a:gd name="T67" fmla="*/ 23 h 45"/>
                  <a:gd name="T68" fmla="*/ 24 w 35"/>
                  <a:gd name="T69" fmla="*/ 27 h 45"/>
                  <a:gd name="T70" fmla="*/ 25 w 35"/>
                  <a:gd name="T71" fmla="*/ 30 h 45"/>
                  <a:gd name="T72" fmla="*/ 27 w 35"/>
                  <a:gd name="T73" fmla="*/ 34 h 45"/>
                  <a:gd name="T74" fmla="*/ 29 w 35"/>
                  <a:gd name="T75" fmla="*/ 37 h 45"/>
                  <a:gd name="T76" fmla="*/ 29 w 35"/>
                  <a:gd name="T77" fmla="*/ 37 h 45"/>
                  <a:gd name="T78" fmla="*/ 29 w 35"/>
                  <a:gd name="T79" fmla="*/ 31 h 45"/>
                  <a:gd name="T80" fmla="*/ 29 w 35"/>
                  <a:gd name="T81" fmla="*/ 25 h 45"/>
                  <a:gd name="T82" fmla="*/ 29 w 35"/>
                  <a:gd name="T83" fmla="*/ 1 h 45"/>
                  <a:gd name="T84" fmla="*/ 29 w 35"/>
                  <a:gd name="T85" fmla="*/ 0 h 45"/>
                  <a:gd name="T86" fmla="*/ 29 w 35"/>
                  <a:gd name="T87" fmla="*/ 0 h 45"/>
                  <a:gd name="T88" fmla="*/ 30 w 35"/>
                  <a:gd name="T89" fmla="*/ 0 h 45"/>
                  <a:gd name="T90" fmla="*/ 32 w 35"/>
                  <a:gd name="T91" fmla="*/ 0 h 45"/>
                  <a:gd name="T92" fmla="*/ 33 w 35"/>
                  <a:gd name="T93" fmla="*/ 0 h 45"/>
                  <a:gd name="T94" fmla="*/ 34 w 35"/>
                  <a:gd name="T95" fmla="*/ 0 h 45"/>
                  <a:gd name="T96" fmla="*/ 35 w 35"/>
                  <a:gd name="T97" fmla="*/ 0 h 45"/>
                  <a:gd name="T98" fmla="*/ 35 w 35"/>
                  <a:gd name="T99" fmla="*/ 1 h 45"/>
                  <a:gd name="T100" fmla="*/ 35 w 35"/>
                  <a:gd name="T10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5">
                    <a:moveTo>
                      <a:pt x="35" y="43"/>
                    </a:moveTo>
                    <a:cubicBezTo>
                      <a:pt x="35" y="43"/>
                      <a:pt x="35" y="44"/>
                      <a:pt x="34" y="44"/>
                    </a:cubicBezTo>
                    <a:cubicBezTo>
                      <a:pt x="34" y="44"/>
                      <a:pt x="34" y="45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4"/>
                    </a:cubicBezTo>
                    <a:cubicBezTo>
                      <a:pt x="27" y="44"/>
                      <a:pt x="26" y="44"/>
                      <a:pt x="26" y="43"/>
                    </a:cubicBezTo>
                    <a:cubicBezTo>
                      <a:pt x="25" y="42"/>
                      <a:pt x="25" y="42"/>
                      <a:pt x="24" y="4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9" y="12"/>
                      <a:pt x="8" y="11"/>
                    </a:cubicBezTo>
                    <a:cubicBezTo>
                      <a:pt x="8" y="9"/>
                      <a:pt x="7" y="8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3"/>
                      <a:pt x="6" y="15"/>
                      <a:pt x="6" y="1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5"/>
                      <a:pt x="23" y="26"/>
                      <a:pt x="24" y="27"/>
                    </a:cubicBezTo>
                    <a:cubicBezTo>
                      <a:pt x="24" y="28"/>
                      <a:pt x="25" y="29"/>
                      <a:pt x="25" y="30"/>
                    </a:cubicBezTo>
                    <a:cubicBezTo>
                      <a:pt x="26" y="32"/>
                      <a:pt x="27" y="33"/>
                      <a:pt x="27" y="34"/>
                    </a:cubicBezTo>
                    <a:cubicBezTo>
                      <a:pt x="28" y="35"/>
                      <a:pt x="28" y="36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9" y="33"/>
                      <a:pt x="29" y="31"/>
                    </a:cubicBezTo>
                    <a:cubicBezTo>
                      <a:pt x="29" y="29"/>
                      <a:pt x="29" y="27"/>
                      <a:pt x="29" y="2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5" y="0"/>
                    </a:cubicBezTo>
                    <a:cubicBezTo>
                      <a:pt x="35" y="0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82" name="Freeform 704">
                <a:extLst>
                  <a:ext uri="{FF2B5EF4-FFF2-40B4-BE49-F238E27FC236}">
                    <a16:creationId xmlns:a16="http://schemas.microsoft.com/office/drawing/2014/main" id="{E77459F2-4A5A-4942-967A-F0DD7CFB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" y="3509"/>
                <a:ext cx="4" cy="34"/>
              </a:xfrm>
              <a:custGeom>
                <a:avLst/>
                <a:gdLst>
                  <a:gd name="T0" fmla="*/ 6 w 6"/>
                  <a:gd name="T1" fmla="*/ 44 h 45"/>
                  <a:gd name="T2" fmla="*/ 6 w 6"/>
                  <a:gd name="T3" fmla="*/ 45 h 45"/>
                  <a:gd name="T4" fmla="*/ 5 w 6"/>
                  <a:gd name="T5" fmla="*/ 45 h 45"/>
                  <a:gd name="T6" fmla="*/ 4 w 6"/>
                  <a:gd name="T7" fmla="*/ 45 h 45"/>
                  <a:gd name="T8" fmla="*/ 3 w 6"/>
                  <a:gd name="T9" fmla="*/ 45 h 45"/>
                  <a:gd name="T10" fmla="*/ 1 w 6"/>
                  <a:gd name="T11" fmla="*/ 45 h 45"/>
                  <a:gd name="T12" fmla="*/ 0 w 6"/>
                  <a:gd name="T13" fmla="*/ 45 h 45"/>
                  <a:gd name="T14" fmla="*/ 0 w 6"/>
                  <a:gd name="T15" fmla="*/ 45 h 45"/>
                  <a:gd name="T16" fmla="*/ 0 w 6"/>
                  <a:gd name="T17" fmla="*/ 44 h 45"/>
                  <a:gd name="T18" fmla="*/ 0 w 6"/>
                  <a:gd name="T19" fmla="*/ 1 h 45"/>
                  <a:gd name="T20" fmla="*/ 0 w 6"/>
                  <a:gd name="T21" fmla="*/ 0 h 45"/>
                  <a:gd name="T22" fmla="*/ 0 w 6"/>
                  <a:gd name="T23" fmla="*/ 0 h 45"/>
                  <a:gd name="T24" fmla="*/ 1 w 6"/>
                  <a:gd name="T25" fmla="*/ 0 h 45"/>
                  <a:gd name="T26" fmla="*/ 3 w 6"/>
                  <a:gd name="T27" fmla="*/ 0 h 45"/>
                  <a:gd name="T28" fmla="*/ 4 w 6"/>
                  <a:gd name="T29" fmla="*/ 0 h 45"/>
                  <a:gd name="T30" fmla="*/ 5 w 6"/>
                  <a:gd name="T31" fmla="*/ 0 h 45"/>
                  <a:gd name="T32" fmla="*/ 6 w 6"/>
                  <a:gd name="T33" fmla="*/ 0 h 45"/>
                  <a:gd name="T34" fmla="*/ 6 w 6"/>
                  <a:gd name="T35" fmla="*/ 1 h 45"/>
                  <a:gd name="T36" fmla="*/ 6 w 6"/>
                  <a:gd name="T3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5">
                    <a:moveTo>
                      <a:pt x="6" y="44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83" name="Freeform 705">
                <a:extLst>
                  <a:ext uri="{FF2B5EF4-FFF2-40B4-BE49-F238E27FC236}">
                    <a16:creationId xmlns:a16="http://schemas.microsoft.com/office/drawing/2014/main" id="{B502749C-7F05-4DD4-800B-EA2B34ED84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8" y="3509"/>
                <a:ext cx="29" cy="34"/>
              </a:xfrm>
              <a:custGeom>
                <a:avLst/>
                <a:gdLst>
                  <a:gd name="T0" fmla="*/ 39 w 39"/>
                  <a:gd name="T1" fmla="*/ 43 h 45"/>
                  <a:gd name="T2" fmla="*/ 39 w 39"/>
                  <a:gd name="T3" fmla="*/ 44 h 45"/>
                  <a:gd name="T4" fmla="*/ 39 w 39"/>
                  <a:gd name="T5" fmla="*/ 45 h 45"/>
                  <a:gd name="T6" fmla="*/ 38 w 39"/>
                  <a:gd name="T7" fmla="*/ 45 h 45"/>
                  <a:gd name="T8" fmla="*/ 36 w 39"/>
                  <a:gd name="T9" fmla="*/ 45 h 45"/>
                  <a:gd name="T10" fmla="*/ 35 w 39"/>
                  <a:gd name="T11" fmla="*/ 45 h 45"/>
                  <a:gd name="T12" fmla="*/ 34 w 39"/>
                  <a:gd name="T13" fmla="*/ 45 h 45"/>
                  <a:gd name="T14" fmla="*/ 33 w 39"/>
                  <a:gd name="T15" fmla="*/ 45 h 45"/>
                  <a:gd name="T16" fmla="*/ 33 w 39"/>
                  <a:gd name="T17" fmla="*/ 44 h 45"/>
                  <a:gd name="T18" fmla="*/ 29 w 39"/>
                  <a:gd name="T19" fmla="*/ 33 h 45"/>
                  <a:gd name="T20" fmla="*/ 10 w 39"/>
                  <a:gd name="T21" fmla="*/ 33 h 45"/>
                  <a:gd name="T22" fmla="*/ 6 w 39"/>
                  <a:gd name="T23" fmla="*/ 44 h 45"/>
                  <a:gd name="T24" fmla="*/ 6 w 39"/>
                  <a:gd name="T25" fmla="*/ 45 h 45"/>
                  <a:gd name="T26" fmla="*/ 5 w 39"/>
                  <a:gd name="T27" fmla="*/ 45 h 45"/>
                  <a:gd name="T28" fmla="*/ 5 w 39"/>
                  <a:gd name="T29" fmla="*/ 45 h 45"/>
                  <a:gd name="T30" fmla="*/ 3 w 39"/>
                  <a:gd name="T31" fmla="*/ 45 h 45"/>
                  <a:gd name="T32" fmla="*/ 1 w 39"/>
                  <a:gd name="T33" fmla="*/ 45 h 45"/>
                  <a:gd name="T34" fmla="*/ 0 w 39"/>
                  <a:gd name="T35" fmla="*/ 45 h 45"/>
                  <a:gd name="T36" fmla="*/ 0 w 39"/>
                  <a:gd name="T37" fmla="*/ 44 h 45"/>
                  <a:gd name="T38" fmla="*/ 0 w 39"/>
                  <a:gd name="T39" fmla="*/ 43 h 45"/>
                  <a:gd name="T40" fmla="*/ 16 w 39"/>
                  <a:gd name="T41" fmla="*/ 1 h 45"/>
                  <a:gd name="T42" fmla="*/ 16 w 39"/>
                  <a:gd name="T43" fmla="*/ 0 h 45"/>
                  <a:gd name="T44" fmla="*/ 17 w 39"/>
                  <a:gd name="T45" fmla="*/ 0 h 45"/>
                  <a:gd name="T46" fmla="*/ 18 w 39"/>
                  <a:gd name="T47" fmla="*/ 0 h 45"/>
                  <a:gd name="T48" fmla="*/ 20 w 39"/>
                  <a:gd name="T49" fmla="*/ 0 h 45"/>
                  <a:gd name="T50" fmla="*/ 21 w 39"/>
                  <a:gd name="T51" fmla="*/ 0 h 45"/>
                  <a:gd name="T52" fmla="*/ 23 w 39"/>
                  <a:gd name="T53" fmla="*/ 0 h 45"/>
                  <a:gd name="T54" fmla="*/ 23 w 39"/>
                  <a:gd name="T55" fmla="*/ 0 h 45"/>
                  <a:gd name="T56" fmla="*/ 24 w 39"/>
                  <a:gd name="T57" fmla="*/ 1 h 45"/>
                  <a:gd name="T58" fmla="*/ 39 w 39"/>
                  <a:gd name="T59" fmla="*/ 43 h 45"/>
                  <a:gd name="T60" fmla="*/ 19 w 39"/>
                  <a:gd name="T61" fmla="*/ 6 h 45"/>
                  <a:gd name="T62" fmla="*/ 19 w 39"/>
                  <a:gd name="T63" fmla="*/ 6 h 45"/>
                  <a:gd name="T64" fmla="*/ 12 w 39"/>
                  <a:gd name="T65" fmla="*/ 28 h 45"/>
                  <a:gd name="T66" fmla="*/ 27 w 39"/>
                  <a:gd name="T67" fmla="*/ 28 h 45"/>
                  <a:gd name="T68" fmla="*/ 19 w 39"/>
                  <a:gd name="T6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5">
                    <a:moveTo>
                      <a:pt x="39" y="43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8" y="45"/>
                    </a:cubicBezTo>
                    <a:cubicBezTo>
                      <a:pt x="38" y="45"/>
                      <a:pt x="37" y="45"/>
                      <a:pt x="36" y="45"/>
                    </a:cubicBezTo>
                    <a:cubicBezTo>
                      <a:pt x="36" y="45"/>
                      <a:pt x="35" y="45"/>
                      <a:pt x="35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27" y="28"/>
                      <a:pt x="27" y="28"/>
                      <a:pt x="27" y="28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84" name="Freeform 706">
                <a:extLst>
                  <a:ext uri="{FF2B5EF4-FFF2-40B4-BE49-F238E27FC236}">
                    <a16:creationId xmlns:a16="http://schemas.microsoft.com/office/drawing/2014/main" id="{F58359D1-9DBD-4E3A-880A-3CC25DF4E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" y="3402"/>
                <a:ext cx="22" cy="35"/>
              </a:xfrm>
              <a:custGeom>
                <a:avLst/>
                <a:gdLst>
                  <a:gd name="T0" fmla="*/ 29 w 29"/>
                  <a:gd name="T1" fmla="*/ 45 h 46"/>
                  <a:gd name="T2" fmla="*/ 29 w 29"/>
                  <a:gd name="T3" fmla="*/ 45 h 46"/>
                  <a:gd name="T4" fmla="*/ 29 w 29"/>
                  <a:gd name="T5" fmla="*/ 46 h 46"/>
                  <a:gd name="T6" fmla="*/ 28 w 29"/>
                  <a:gd name="T7" fmla="*/ 46 h 46"/>
                  <a:gd name="T8" fmla="*/ 26 w 29"/>
                  <a:gd name="T9" fmla="*/ 46 h 46"/>
                  <a:gd name="T10" fmla="*/ 24 w 29"/>
                  <a:gd name="T11" fmla="*/ 46 h 46"/>
                  <a:gd name="T12" fmla="*/ 23 w 29"/>
                  <a:gd name="T13" fmla="*/ 45 h 46"/>
                  <a:gd name="T14" fmla="*/ 22 w 29"/>
                  <a:gd name="T15" fmla="*/ 45 h 46"/>
                  <a:gd name="T16" fmla="*/ 6 w 29"/>
                  <a:gd name="T17" fmla="*/ 22 h 46"/>
                  <a:gd name="T18" fmla="*/ 6 w 29"/>
                  <a:gd name="T19" fmla="*/ 45 h 46"/>
                  <a:gd name="T20" fmla="*/ 5 w 29"/>
                  <a:gd name="T21" fmla="*/ 45 h 46"/>
                  <a:gd name="T22" fmla="*/ 5 w 29"/>
                  <a:gd name="T23" fmla="*/ 46 h 46"/>
                  <a:gd name="T24" fmla="*/ 4 w 29"/>
                  <a:gd name="T25" fmla="*/ 46 h 46"/>
                  <a:gd name="T26" fmla="*/ 3 w 29"/>
                  <a:gd name="T27" fmla="*/ 46 h 46"/>
                  <a:gd name="T28" fmla="*/ 1 w 29"/>
                  <a:gd name="T29" fmla="*/ 46 h 46"/>
                  <a:gd name="T30" fmla="*/ 0 w 29"/>
                  <a:gd name="T31" fmla="*/ 46 h 46"/>
                  <a:gd name="T32" fmla="*/ 0 w 29"/>
                  <a:gd name="T33" fmla="*/ 45 h 46"/>
                  <a:gd name="T34" fmla="*/ 0 w 29"/>
                  <a:gd name="T35" fmla="*/ 45 h 46"/>
                  <a:gd name="T36" fmla="*/ 0 w 29"/>
                  <a:gd name="T37" fmla="*/ 1 h 46"/>
                  <a:gd name="T38" fmla="*/ 0 w 29"/>
                  <a:gd name="T39" fmla="*/ 1 h 46"/>
                  <a:gd name="T40" fmla="*/ 0 w 29"/>
                  <a:gd name="T41" fmla="*/ 0 h 46"/>
                  <a:gd name="T42" fmla="*/ 1 w 29"/>
                  <a:gd name="T43" fmla="*/ 0 h 46"/>
                  <a:gd name="T44" fmla="*/ 3 w 29"/>
                  <a:gd name="T45" fmla="*/ 0 h 46"/>
                  <a:gd name="T46" fmla="*/ 4 w 29"/>
                  <a:gd name="T47" fmla="*/ 0 h 46"/>
                  <a:gd name="T48" fmla="*/ 5 w 29"/>
                  <a:gd name="T49" fmla="*/ 0 h 46"/>
                  <a:gd name="T50" fmla="*/ 5 w 29"/>
                  <a:gd name="T51" fmla="*/ 1 h 46"/>
                  <a:gd name="T52" fmla="*/ 6 w 29"/>
                  <a:gd name="T53" fmla="*/ 1 h 46"/>
                  <a:gd name="T54" fmla="*/ 6 w 29"/>
                  <a:gd name="T55" fmla="*/ 21 h 46"/>
                  <a:gd name="T56" fmla="*/ 22 w 29"/>
                  <a:gd name="T57" fmla="*/ 1 h 46"/>
                  <a:gd name="T58" fmla="*/ 22 w 29"/>
                  <a:gd name="T59" fmla="*/ 1 h 46"/>
                  <a:gd name="T60" fmla="*/ 23 w 29"/>
                  <a:gd name="T61" fmla="*/ 0 h 46"/>
                  <a:gd name="T62" fmla="*/ 24 w 29"/>
                  <a:gd name="T63" fmla="*/ 0 h 46"/>
                  <a:gd name="T64" fmla="*/ 25 w 29"/>
                  <a:gd name="T65" fmla="*/ 0 h 46"/>
                  <a:gd name="T66" fmla="*/ 27 w 29"/>
                  <a:gd name="T67" fmla="*/ 0 h 46"/>
                  <a:gd name="T68" fmla="*/ 28 w 29"/>
                  <a:gd name="T69" fmla="*/ 0 h 46"/>
                  <a:gd name="T70" fmla="*/ 28 w 29"/>
                  <a:gd name="T71" fmla="*/ 1 h 46"/>
                  <a:gd name="T72" fmla="*/ 28 w 29"/>
                  <a:gd name="T73" fmla="*/ 1 h 46"/>
                  <a:gd name="T74" fmla="*/ 28 w 29"/>
                  <a:gd name="T75" fmla="*/ 2 h 46"/>
                  <a:gd name="T76" fmla="*/ 27 w 29"/>
                  <a:gd name="T77" fmla="*/ 3 h 46"/>
                  <a:gd name="T78" fmla="*/ 12 w 29"/>
                  <a:gd name="T79" fmla="*/ 21 h 46"/>
                  <a:gd name="T80" fmla="*/ 28 w 29"/>
                  <a:gd name="T81" fmla="*/ 43 h 46"/>
                  <a:gd name="T82" fmla="*/ 29 w 29"/>
                  <a:gd name="T83" fmla="*/ 44 h 46"/>
                  <a:gd name="T84" fmla="*/ 29 w 29"/>
                  <a:gd name="T8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46">
                    <a:moveTo>
                      <a:pt x="29" y="45"/>
                    </a:move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7" y="46"/>
                      <a:pt x="27" y="46"/>
                      <a:pt x="26" y="46"/>
                    </a:cubicBezTo>
                    <a:cubicBezTo>
                      <a:pt x="25" y="46"/>
                      <a:pt x="25" y="46"/>
                      <a:pt x="24" y="46"/>
                    </a:cubicBezTo>
                    <a:cubicBezTo>
                      <a:pt x="24" y="46"/>
                      <a:pt x="23" y="46"/>
                      <a:pt x="23" y="45"/>
                    </a:cubicBezTo>
                    <a:cubicBezTo>
                      <a:pt x="23" y="45"/>
                      <a:pt x="22" y="45"/>
                      <a:pt x="22" y="45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4" y="0"/>
                      <a:pt x="25" y="0"/>
                      <a:pt x="25" y="0"/>
                    </a:cubicBezTo>
                    <a:cubicBezTo>
                      <a:pt x="26" y="0"/>
                      <a:pt x="26" y="0"/>
                      <a:pt x="27" y="0"/>
                    </a:cubicBezTo>
                    <a:cubicBezTo>
                      <a:pt x="27" y="0"/>
                      <a:pt x="27" y="0"/>
                      <a:pt x="28" y="0"/>
                    </a:cubicBezTo>
                    <a:cubicBezTo>
                      <a:pt x="28" y="0"/>
                      <a:pt x="28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3"/>
                      <a:pt x="27" y="3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29" y="44"/>
                      <a:pt x="29" y="45"/>
                      <a:pt x="29" y="45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85" name="Freeform 707">
                <a:extLst>
                  <a:ext uri="{FF2B5EF4-FFF2-40B4-BE49-F238E27FC236}">
                    <a16:creationId xmlns:a16="http://schemas.microsoft.com/office/drawing/2014/main" id="{E23FE786-1798-4798-91FC-194633979D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19" y="3402"/>
                <a:ext cx="31" cy="35"/>
              </a:xfrm>
              <a:custGeom>
                <a:avLst/>
                <a:gdLst>
                  <a:gd name="T0" fmla="*/ 41 w 41"/>
                  <a:gd name="T1" fmla="*/ 23 h 47"/>
                  <a:gd name="T2" fmla="*/ 39 w 41"/>
                  <a:gd name="T3" fmla="*/ 33 h 47"/>
                  <a:gd name="T4" fmla="*/ 35 w 41"/>
                  <a:gd name="T5" fmla="*/ 41 h 47"/>
                  <a:gd name="T6" fmla="*/ 29 w 41"/>
                  <a:gd name="T7" fmla="*/ 46 h 47"/>
                  <a:gd name="T8" fmla="*/ 20 w 41"/>
                  <a:gd name="T9" fmla="*/ 47 h 47"/>
                  <a:gd name="T10" fmla="*/ 11 w 41"/>
                  <a:gd name="T11" fmla="*/ 46 h 47"/>
                  <a:gd name="T12" fmla="*/ 5 w 41"/>
                  <a:gd name="T13" fmla="*/ 41 h 47"/>
                  <a:gd name="T14" fmla="*/ 1 w 41"/>
                  <a:gd name="T15" fmla="*/ 34 h 47"/>
                  <a:gd name="T16" fmla="*/ 0 w 41"/>
                  <a:gd name="T17" fmla="*/ 24 h 47"/>
                  <a:gd name="T18" fmla="*/ 1 w 41"/>
                  <a:gd name="T19" fmla="*/ 14 h 47"/>
                  <a:gd name="T20" fmla="*/ 5 w 41"/>
                  <a:gd name="T21" fmla="*/ 7 h 47"/>
                  <a:gd name="T22" fmla="*/ 12 w 41"/>
                  <a:gd name="T23" fmla="*/ 2 h 47"/>
                  <a:gd name="T24" fmla="*/ 21 w 41"/>
                  <a:gd name="T25" fmla="*/ 0 h 47"/>
                  <a:gd name="T26" fmla="*/ 30 w 41"/>
                  <a:gd name="T27" fmla="*/ 2 h 47"/>
                  <a:gd name="T28" fmla="*/ 36 w 41"/>
                  <a:gd name="T29" fmla="*/ 6 h 47"/>
                  <a:gd name="T30" fmla="*/ 39 w 41"/>
                  <a:gd name="T31" fmla="*/ 14 h 47"/>
                  <a:gd name="T32" fmla="*/ 41 w 41"/>
                  <a:gd name="T33" fmla="*/ 23 h 47"/>
                  <a:gd name="T34" fmla="*/ 34 w 41"/>
                  <a:gd name="T35" fmla="*/ 24 h 47"/>
                  <a:gd name="T36" fmla="*/ 34 w 41"/>
                  <a:gd name="T37" fmla="*/ 17 h 47"/>
                  <a:gd name="T38" fmla="*/ 31 w 41"/>
                  <a:gd name="T39" fmla="*/ 11 h 47"/>
                  <a:gd name="T40" fmla="*/ 27 w 41"/>
                  <a:gd name="T41" fmla="*/ 7 h 47"/>
                  <a:gd name="T42" fmla="*/ 20 w 41"/>
                  <a:gd name="T43" fmla="*/ 6 h 47"/>
                  <a:gd name="T44" fmla="*/ 14 w 41"/>
                  <a:gd name="T45" fmla="*/ 7 h 47"/>
                  <a:gd name="T46" fmla="*/ 9 w 41"/>
                  <a:gd name="T47" fmla="*/ 11 h 47"/>
                  <a:gd name="T48" fmla="*/ 7 w 41"/>
                  <a:gd name="T49" fmla="*/ 17 h 47"/>
                  <a:gd name="T50" fmla="*/ 6 w 41"/>
                  <a:gd name="T51" fmla="*/ 24 h 47"/>
                  <a:gd name="T52" fmla="*/ 7 w 41"/>
                  <a:gd name="T53" fmla="*/ 31 h 47"/>
                  <a:gd name="T54" fmla="*/ 9 w 41"/>
                  <a:gd name="T55" fmla="*/ 37 h 47"/>
                  <a:gd name="T56" fmla="*/ 13 w 41"/>
                  <a:gd name="T57" fmla="*/ 41 h 47"/>
                  <a:gd name="T58" fmla="*/ 20 w 41"/>
                  <a:gd name="T59" fmla="*/ 42 h 47"/>
                  <a:gd name="T60" fmla="*/ 27 w 41"/>
                  <a:gd name="T61" fmla="*/ 41 h 47"/>
                  <a:gd name="T62" fmla="*/ 31 w 41"/>
                  <a:gd name="T63" fmla="*/ 37 h 47"/>
                  <a:gd name="T64" fmla="*/ 34 w 41"/>
                  <a:gd name="T65" fmla="*/ 31 h 47"/>
                  <a:gd name="T66" fmla="*/ 34 w 41"/>
                  <a:gd name="T6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7"/>
                      <a:pt x="40" y="30"/>
                      <a:pt x="39" y="33"/>
                    </a:cubicBezTo>
                    <a:cubicBezTo>
                      <a:pt x="38" y="36"/>
                      <a:pt x="37" y="39"/>
                      <a:pt x="35" y="41"/>
                    </a:cubicBezTo>
                    <a:cubicBezTo>
                      <a:pt x="34" y="43"/>
                      <a:pt x="32" y="45"/>
                      <a:pt x="29" y="46"/>
                    </a:cubicBezTo>
                    <a:cubicBezTo>
                      <a:pt x="26" y="47"/>
                      <a:pt x="23" y="47"/>
                      <a:pt x="20" y="47"/>
                    </a:cubicBezTo>
                    <a:cubicBezTo>
                      <a:pt x="16" y="47"/>
                      <a:pt x="13" y="47"/>
                      <a:pt x="11" y="46"/>
                    </a:cubicBezTo>
                    <a:cubicBezTo>
                      <a:pt x="8" y="45"/>
                      <a:pt x="6" y="43"/>
                      <a:pt x="5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1"/>
                      <a:pt x="0" y="17"/>
                      <a:pt x="1" y="14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7" y="5"/>
                      <a:pt x="9" y="3"/>
                      <a:pt x="12" y="2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4" y="0"/>
                      <a:pt x="27" y="1"/>
                      <a:pt x="30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1"/>
                      <a:pt x="39" y="14"/>
                    </a:cubicBezTo>
                    <a:cubicBezTo>
                      <a:pt x="40" y="16"/>
                      <a:pt x="41" y="20"/>
                      <a:pt x="41" y="23"/>
                    </a:cubicBezTo>
                    <a:close/>
                    <a:moveTo>
                      <a:pt x="34" y="24"/>
                    </a:moveTo>
                    <a:cubicBezTo>
                      <a:pt x="34" y="21"/>
                      <a:pt x="34" y="19"/>
                      <a:pt x="34" y="17"/>
                    </a:cubicBezTo>
                    <a:cubicBezTo>
                      <a:pt x="33" y="14"/>
                      <a:pt x="32" y="12"/>
                      <a:pt x="31" y="11"/>
                    </a:cubicBezTo>
                    <a:cubicBezTo>
                      <a:pt x="30" y="9"/>
                      <a:pt x="29" y="8"/>
                      <a:pt x="27" y="7"/>
                    </a:cubicBezTo>
                    <a:cubicBezTo>
                      <a:pt x="25" y="6"/>
                      <a:pt x="23" y="6"/>
                      <a:pt x="20" y="6"/>
                    </a:cubicBezTo>
                    <a:cubicBezTo>
                      <a:pt x="18" y="6"/>
                      <a:pt x="16" y="6"/>
                      <a:pt x="14" y="7"/>
                    </a:cubicBezTo>
                    <a:cubicBezTo>
                      <a:pt x="12" y="8"/>
                      <a:pt x="11" y="9"/>
                      <a:pt x="9" y="11"/>
                    </a:cubicBezTo>
                    <a:cubicBezTo>
                      <a:pt x="8" y="13"/>
                      <a:pt x="8" y="15"/>
                      <a:pt x="7" y="17"/>
                    </a:cubicBezTo>
                    <a:cubicBezTo>
                      <a:pt x="7" y="19"/>
                      <a:pt x="6" y="21"/>
                      <a:pt x="6" y="24"/>
                    </a:cubicBezTo>
                    <a:cubicBezTo>
                      <a:pt x="6" y="26"/>
                      <a:pt x="7" y="29"/>
                      <a:pt x="7" y="31"/>
                    </a:cubicBezTo>
                    <a:cubicBezTo>
                      <a:pt x="7" y="33"/>
                      <a:pt x="8" y="35"/>
                      <a:pt x="9" y="37"/>
                    </a:cubicBezTo>
                    <a:cubicBezTo>
                      <a:pt x="10" y="39"/>
                      <a:pt x="12" y="40"/>
                      <a:pt x="13" y="41"/>
                    </a:cubicBezTo>
                    <a:cubicBezTo>
                      <a:pt x="15" y="42"/>
                      <a:pt x="17" y="42"/>
                      <a:pt x="20" y="42"/>
                    </a:cubicBezTo>
                    <a:cubicBezTo>
                      <a:pt x="23" y="42"/>
                      <a:pt x="25" y="42"/>
                      <a:pt x="27" y="41"/>
                    </a:cubicBezTo>
                    <a:cubicBezTo>
                      <a:pt x="29" y="40"/>
                      <a:pt x="30" y="38"/>
                      <a:pt x="31" y="37"/>
                    </a:cubicBezTo>
                    <a:cubicBezTo>
                      <a:pt x="32" y="35"/>
                      <a:pt x="33" y="33"/>
                      <a:pt x="34" y="31"/>
                    </a:cubicBezTo>
                    <a:cubicBezTo>
                      <a:pt x="34" y="29"/>
                      <a:pt x="34" y="26"/>
                      <a:pt x="34" y="2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86" name="Freeform 708">
                <a:extLst>
                  <a:ext uri="{FF2B5EF4-FFF2-40B4-BE49-F238E27FC236}">
                    <a16:creationId xmlns:a16="http://schemas.microsoft.com/office/drawing/2014/main" id="{361A3008-B45E-4232-A804-EABD871F6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" y="3402"/>
                <a:ext cx="21" cy="35"/>
              </a:xfrm>
              <a:custGeom>
                <a:avLst/>
                <a:gdLst>
                  <a:gd name="T0" fmla="*/ 28 w 28"/>
                  <a:gd name="T1" fmla="*/ 34 h 47"/>
                  <a:gd name="T2" fmla="*/ 26 w 28"/>
                  <a:gd name="T3" fmla="*/ 40 h 47"/>
                  <a:gd name="T4" fmla="*/ 23 w 28"/>
                  <a:gd name="T5" fmla="*/ 44 h 47"/>
                  <a:gd name="T6" fmla="*/ 18 w 28"/>
                  <a:gd name="T7" fmla="*/ 46 h 47"/>
                  <a:gd name="T8" fmla="*/ 12 w 28"/>
                  <a:gd name="T9" fmla="*/ 47 h 47"/>
                  <a:gd name="T10" fmla="*/ 8 w 28"/>
                  <a:gd name="T11" fmla="*/ 47 h 47"/>
                  <a:gd name="T12" fmla="*/ 4 w 28"/>
                  <a:gd name="T13" fmla="*/ 46 h 47"/>
                  <a:gd name="T14" fmla="*/ 2 w 28"/>
                  <a:gd name="T15" fmla="*/ 45 h 47"/>
                  <a:gd name="T16" fmla="*/ 0 w 28"/>
                  <a:gd name="T17" fmla="*/ 44 h 47"/>
                  <a:gd name="T18" fmla="*/ 0 w 28"/>
                  <a:gd name="T19" fmla="*/ 43 h 47"/>
                  <a:gd name="T20" fmla="*/ 0 w 28"/>
                  <a:gd name="T21" fmla="*/ 41 h 47"/>
                  <a:gd name="T22" fmla="*/ 0 w 28"/>
                  <a:gd name="T23" fmla="*/ 40 h 47"/>
                  <a:gd name="T24" fmla="*/ 0 w 28"/>
                  <a:gd name="T25" fmla="*/ 39 h 47"/>
                  <a:gd name="T26" fmla="*/ 0 w 28"/>
                  <a:gd name="T27" fmla="*/ 38 h 47"/>
                  <a:gd name="T28" fmla="*/ 1 w 28"/>
                  <a:gd name="T29" fmla="*/ 38 h 47"/>
                  <a:gd name="T30" fmla="*/ 2 w 28"/>
                  <a:gd name="T31" fmla="*/ 39 h 47"/>
                  <a:gd name="T32" fmla="*/ 4 w 28"/>
                  <a:gd name="T33" fmla="*/ 40 h 47"/>
                  <a:gd name="T34" fmla="*/ 8 w 28"/>
                  <a:gd name="T35" fmla="*/ 42 h 47"/>
                  <a:gd name="T36" fmla="*/ 12 w 28"/>
                  <a:gd name="T37" fmla="*/ 42 h 47"/>
                  <a:gd name="T38" fmla="*/ 16 w 28"/>
                  <a:gd name="T39" fmla="*/ 42 h 47"/>
                  <a:gd name="T40" fmla="*/ 19 w 28"/>
                  <a:gd name="T41" fmla="*/ 40 h 47"/>
                  <a:gd name="T42" fmla="*/ 21 w 28"/>
                  <a:gd name="T43" fmla="*/ 38 h 47"/>
                  <a:gd name="T44" fmla="*/ 21 w 28"/>
                  <a:gd name="T45" fmla="*/ 35 h 47"/>
                  <a:gd name="T46" fmla="*/ 20 w 28"/>
                  <a:gd name="T47" fmla="*/ 31 h 47"/>
                  <a:gd name="T48" fmla="*/ 18 w 28"/>
                  <a:gd name="T49" fmla="*/ 29 h 47"/>
                  <a:gd name="T50" fmla="*/ 15 w 28"/>
                  <a:gd name="T51" fmla="*/ 27 h 47"/>
                  <a:gd name="T52" fmla="*/ 11 w 28"/>
                  <a:gd name="T53" fmla="*/ 25 h 47"/>
                  <a:gd name="T54" fmla="*/ 7 w 28"/>
                  <a:gd name="T55" fmla="*/ 23 h 47"/>
                  <a:gd name="T56" fmla="*/ 4 w 28"/>
                  <a:gd name="T57" fmla="*/ 21 h 47"/>
                  <a:gd name="T58" fmla="*/ 2 w 28"/>
                  <a:gd name="T59" fmla="*/ 17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4 h 47"/>
                  <a:gd name="T66" fmla="*/ 9 w 28"/>
                  <a:gd name="T67" fmla="*/ 1 h 47"/>
                  <a:gd name="T68" fmla="*/ 15 w 28"/>
                  <a:gd name="T69" fmla="*/ 0 h 47"/>
                  <a:gd name="T70" fmla="*/ 18 w 28"/>
                  <a:gd name="T71" fmla="*/ 1 h 47"/>
                  <a:gd name="T72" fmla="*/ 21 w 28"/>
                  <a:gd name="T73" fmla="*/ 1 h 47"/>
                  <a:gd name="T74" fmla="*/ 23 w 28"/>
                  <a:gd name="T75" fmla="*/ 2 h 47"/>
                  <a:gd name="T76" fmla="*/ 24 w 28"/>
                  <a:gd name="T77" fmla="*/ 3 h 47"/>
                  <a:gd name="T78" fmla="*/ 25 w 28"/>
                  <a:gd name="T79" fmla="*/ 4 h 47"/>
                  <a:gd name="T80" fmla="*/ 25 w 28"/>
                  <a:gd name="T81" fmla="*/ 4 h 47"/>
                  <a:gd name="T82" fmla="*/ 25 w 28"/>
                  <a:gd name="T83" fmla="*/ 5 h 47"/>
                  <a:gd name="T84" fmla="*/ 25 w 28"/>
                  <a:gd name="T85" fmla="*/ 6 h 47"/>
                  <a:gd name="T86" fmla="*/ 25 w 28"/>
                  <a:gd name="T87" fmla="*/ 7 h 47"/>
                  <a:gd name="T88" fmla="*/ 25 w 28"/>
                  <a:gd name="T89" fmla="*/ 8 h 47"/>
                  <a:gd name="T90" fmla="*/ 25 w 28"/>
                  <a:gd name="T91" fmla="*/ 9 h 47"/>
                  <a:gd name="T92" fmla="*/ 24 w 28"/>
                  <a:gd name="T93" fmla="*/ 9 h 47"/>
                  <a:gd name="T94" fmla="*/ 23 w 28"/>
                  <a:gd name="T95" fmla="*/ 8 h 47"/>
                  <a:gd name="T96" fmla="*/ 21 w 28"/>
                  <a:gd name="T97" fmla="*/ 7 h 47"/>
                  <a:gd name="T98" fmla="*/ 18 w 28"/>
                  <a:gd name="T99" fmla="*/ 6 h 47"/>
                  <a:gd name="T100" fmla="*/ 14 w 28"/>
                  <a:gd name="T101" fmla="*/ 6 h 47"/>
                  <a:gd name="T102" fmla="*/ 11 w 28"/>
                  <a:gd name="T103" fmla="*/ 6 h 47"/>
                  <a:gd name="T104" fmla="*/ 9 w 28"/>
                  <a:gd name="T105" fmla="*/ 7 h 47"/>
                  <a:gd name="T106" fmla="*/ 7 w 28"/>
                  <a:gd name="T107" fmla="*/ 9 h 47"/>
                  <a:gd name="T108" fmla="*/ 7 w 28"/>
                  <a:gd name="T109" fmla="*/ 12 h 47"/>
                  <a:gd name="T110" fmla="*/ 8 w 28"/>
                  <a:gd name="T111" fmla="*/ 15 h 47"/>
                  <a:gd name="T112" fmla="*/ 10 w 28"/>
                  <a:gd name="T113" fmla="*/ 18 h 47"/>
                  <a:gd name="T114" fmla="*/ 13 w 28"/>
                  <a:gd name="T115" fmla="*/ 19 h 47"/>
                  <a:gd name="T116" fmla="*/ 17 w 28"/>
                  <a:gd name="T117" fmla="*/ 21 h 47"/>
                  <a:gd name="T118" fmla="*/ 21 w 28"/>
                  <a:gd name="T119" fmla="*/ 23 h 47"/>
                  <a:gd name="T120" fmla="*/ 24 w 28"/>
                  <a:gd name="T121" fmla="*/ 26 h 47"/>
                  <a:gd name="T122" fmla="*/ 27 w 28"/>
                  <a:gd name="T123" fmla="*/ 29 h 47"/>
                  <a:gd name="T124" fmla="*/ 28 w 28"/>
                  <a:gd name="T12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4"/>
                    </a:moveTo>
                    <a:cubicBezTo>
                      <a:pt x="28" y="36"/>
                      <a:pt x="27" y="38"/>
                      <a:pt x="26" y="40"/>
                    </a:cubicBezTo>
                    <a:cubicBezTo>
                      <a:pt x="26" y="41"/>
                      <a:pt x="25" y="43"/>
                      <a:pt x="23" y="44"/>
                    </a:cubicBezTo>
                    <a:cubicBezTo>
                      <a:pt x="22" y="45"/>
                      <a:pt x="20" y="46"/>
                      <a:pt x="18" y="46"/>
                    </a:cubicBezTo>
                    <a:cubicBezTo>
                      <a:pt x="16" y="47"/>
                      <a:pt x="14" y="47"/>
                      <a:pt x="12" y="47"/>
                    </a:cubicBezTo>
                    <a:cubicBezTo>
                      <a:pt x="11" y="47"/>
                      <a:pt x="9" y="47"/>
                      <a:pt x="8" y="47"/>
                    </a:cubicBezTo>
                    <a:cubicBezTo>
                      <a:pt x="7" y="47"/>
                      <a:pt x="5" y="46"/>
                      <a:pt x="4" y="46"/>
                    </a:cubicBezTo>
                    <a:cubicBezTo>
                      <a:pt x="3" y="46"/>
                      <a:pt x="3" y="45"/>
                      <a:pt x="2" y="45"/>
                    </a:cubicBezTo>
                    <a:cubicBezTo>
                      <a:pt x="1" y="44"/>
                      <a:pt x="1" y="44"/>
                      <a:pt x="0" y="44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1" y="38"/>
                      <a:pt x="2" y="39"/>
                      <a:pt x="2" y="39"/>
                    </a:cubicBezTo>
                    <a:cubicBezTo>
                      <a:pt x="3" y="39"/>
                      <a:pt x="4" y="40"/>
                      <a:pt x="4" y="40"/>
                    </a:cubicBezTo>
                    <a:cubicBezTo>
                      <a:pt x="5" y="41"/>
                      <a:pt x="7" y="41"/>
                      <a:pt x="8" y="42"/>
                    </a:cubicBezTo>
                    <a:cubicBezTo>
                      <a:pt x="9" y="42"/>
                      <a:pt x="11" y="42"/>
                      <a:pt x="12" y="42"/>
                    </a:cubicBezTo>
                    <a:cubicBezTo>
                      <a:pt x="14" y="42"/>
                      <a:pt x="15" y="42"/>
                      <a:pt x="16" y="42"/>
                    </a:cubicBezTo>
                    <a:cubicBezTo>
                      <a:pt x="17" y="41"/>
                      <a:pt x="18" y="41"/>
                      <a:pt x="19" y="40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1" y="37"/>
                      <a:pt x="21" y="36"/>
                      <a:pt x="21" y="35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0"/>
                      <a:pt x="19" y="30"/>
                      <a:pt x="18" y="29"/>
                    </a:cubicBezTo>
                    <a:cubicBezTo>
                      <a:pt x="17" y="28"/>
                      <a:pt x="16" y="28"/>
                      <a:pt x="15" y="27"/>
                    </a:cubicBezTo>
                    <a:cubicBezTo>
                      <a:pt x="14" y="26"/>
                      <a:pt x="12" y="26"/>
                      <a:pt x="11" y="25"/>
                    </a:cubicBezTo>
                    <a:cubicBezTo>
                      <a:pt x="10" y="25"/>
                      <a:pt x="8" y="24"/>
                      <a:pt x="7" y="23"/>
                    </a:cubicBezTo>
                    <a:cubicBezTo>
                      <a:pt x="6" y="22"/>
                      <a:pt x="5" y="22"/>
                      <a:pt x="4" y="21"/>
                    </a:cubicBezTo>
                    <a:cubicBezTo>
                      <a:pt x="3" y="20"/>
                      <a:pt x="2" y="18"/>
                      <a:pt x="2" y="17"/>
                    </a:cubicBezTo>
                    <a:cubicBezTo>
                      <a:pt x="1" y="16"/>
                      <a:pt x="1" y="14"/>
                      <a:pt x="1" y="12"/>
                    </a:cubicBezTo>
                    <a:cubicBezTo>
                      <a:pt x="1" y="11"/>
                      <a:pt x="1" y="9"/>
                      <a:pt x="2" y="7"/>
                    </a:cubicBezTo>
                    <a:cubicBezTo>
                      <a:pt x="2" y="6"/>
                      <a:pt x="3" y="5"/>
                      <a:pt x="5" y="4"/>
                    </a:cubicBezTo>
                    <a:cubicBezTo>
                      <a:pt x="6" y="3"/>
                      <a:pt x="7" y="2"/>
                      <a:pt x="9" y="1"/>
                    </a:cubicBezTo>
                    <a:cubicBezTo>
                      <a:pt x="11" y="1"/>
                      <a:pt x="13" y="0"/>
                      <a:pt x="15" y="0"/>
                    </a:cubicBezTo>
                    <a:cubicBezTo>
                      <a:pt x="16" y="0"/>
                      <a:pt x="17" y="1"/>
                      <a:pt x="18" y="1"/>
                    </a:cubicBezTo>
                    <a:cubicBezTo>
                      <a:pt x="19" y="1"/>
                      <a:pt x="20" y="1"/>
                      <a:pt x="21" y="1"/>
                    </a:cubicBezTo>
                    <a:cubicBezTo>
                      <a:pt x="21" y="2"/>
                      <a:pt x="22" y="2"/>
                      <a:pt x="23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3" y="9"/>
                      <a:pt x="23" y="8"/>
                    </a:cubicBezTo>
                    <a:cubicBezTo>
                      <a:pt x="22" y="8"/>
                      <a:pt x="22" y="8"/>
                      <a:pt x="21" y="7"/>
                    </a:cubicBezTo>
                    <a:cubicBezTo>
                      <a:pt x="20" y="7"/>
                      <a:pt x="19" y="6"/>
                      <a:pt x="18" y="6"/>
                    </a:cubicBezTo>
                    <a:cubicBezTo>
                      <a:pt x="17" y="6"/>
                      <a:pt x="16" y="6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8" y="8"/>
                      <a:pt x="8" y="9"/>
                      <a:pt x="7" y="9"/>
                    </a:cubicBezTo>
                    <a:cubicBezTo>
                      <a:pt x="7" y="10"/>
                      <a:pt x="7" y="11"/>
                      <a:pt x="7" y="12"/>
                    </a:cubicBezTo>
                    <a:cubicBezTo>
                      <a:pt x="7" y="13"/>
                      <a:pt x="7" y="14"/>
                      <a:pt x="8" y="15"/>
                    </a:cubicBezTo>
                    <a:cubicBezTo>
                      <a:pt x="8" y="16"/>
                      <a:pt x="9" y="17"/>
                      <a:pt x="10" y="18"/>
                    </a:cubicBezTo>
                    <a:cubicBezTo>
                      <a:pt x="11" y="18"/>
                      <a:pt x="12" y="19"/>
                      <a:pt x="13" y="19"/>
                    </a:cubicBezTo>
                    <a:cubicBezTo>
                      <a:pt x="15" y="20"/>
                      <a:pt x="16" y="21"/>
                      <a:pt x="17" y="21"/>
                    </a:cubicBezTo>
                    <a:cubicBezTo>
                      <a:pt x="19" y="22"/>
                      <a:pt x="20" y="22"/>
                      <a:pt x="21" y="23"/>
                    </a:cubicBezTo>
                    <a:cubicBezTo>
                      <a:pt x="22" y="24"/>
                      <a:pt x="23" y="25"/>
                      <a:pt x="24" y="26"/>
                    </a:cubicBezTo>
                    <a:cubicBezTo>
                      <a:pt x="25" y="27"/>
                      <a:pt x="26" y="28"/>
                      <a:pt x="27" y="29"/>
                    </a:cubicBezTo>
                    <a:cubicBezTo>
                      <a:pt x="27" y="31"/>
                      <a:pt x="28" y="32"/>
                      <a:pt x="28" y="3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87" name="Freeform 709">
                <a:extLst>
                  <a:ext uri="{FF2B5EF4-FFF2-40B4-BE49-F238E27FC236}">
                    <a16:creationId xmlns:a16="http://schemas.microsoft.com/office/drawing/2014/main" id="{E13032C0-AF91-4E72-960D-ED7AB054EC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0" y="3402"/>
                <a:ext cx="30" cy="35"/>
              </a:xfrm>
              <a:custGeom>
                <a:avLst/>
                <a:gdLst>
                  <a:gd name="T0" fmla="*/ 40 w 40"/>
                  <a:gd name="T1" fmla="*/ 23 h 47"/>
                  <a:gd name="T2" fmla="*/ 39 w 40"/>
                  <a:gd name="T3" fmla="*/ 33 h 47"/>
                  <a:gd name="T4" fmla="*/ 35 w 40"/>
                  <a:gd name="T5" fmla="*/ 41 h 47"/>
                  <a:gd name="T6" fmla="*/ 29 w 40"/>
                  <a:gd name="T7" fmla="*/ 46 h 47"/>
                  <a:gd name="T8" fmla="*/ 20 w 40"/>
                  <a:gd name="T9" fmla="*/ 47 h 47"/>
                  <a:gd name="T10" fmla="*/ 11 w 40"/>
                  <a:gd name="T11" fmla="*/ 46 h 47"/>
                  <a:gd name="T12" fmla="*/ 5 w 40"/>
                  <a:gd name="T13" fmla="*/ 41 h 47"/>
                  <a:gd name="T14" fmla="*/ 1 w 40"/>
                  <a:gd name="T15" fmla="*/ 34 h 47"/>
                  <a:gd name="T16" fmla="*/ 0 w 40"/>
                  <a:gd name="T17" fmla="*/ 24 h 47"/>
                  <a:gd name="T18" fmla="*/ 1 w 40"/>
                  <a:gd name="T19" fmla="*/ 14 h 47"/>
                  <a:gd name="T20" fmla="*/ 5 w 40"/>
                  <a:gd name="T21" fmla="*/ 7 h 47"/>
                  <a:gd name="T22" fmla="*/ 11 w 40"/>
                  <a:gd name="T23" fmla="*/ 2 h 47"/>
                  <a:gd name="T24" fmla="*/ 21 w 40"/>
                  <a:gd name="T25" fmla="*/ 0 h 47"/>
                  <a:gd name="T26" fmla="*/ 29 w 40"/>
                  <a:gd name="T27" fmla="*/ 2 h 47"/>
                  <a:gd name="T28" fmla="*/ 35 w 40"/>
                  <a:gd name="T29" fmla="*/ 6 h 47"/>
                  <a:gd name="T30" fmla="*/ 39 w 40"/>
                  <a:gd name="T31" fmla="*/ 14 h 47"/>
                  <a:gd name="T32" fmla="*/ 40 w 40"/>
                  <a:gd name="T33" fmla="*/ 23 h 47"/>
                  <a:gd name="T34" fmla="*/ 34 w 40"/>
                  <a:gd name="T35" fmla="*/ 24 h 47"/>
                  <a:gd name="T36" fmla="*/ 33 w 40"/>
                  <a:gd name="T37" fmla="*/ 17 h 47"/>
                  <a:gd name="T38" fmla="*/ 31 w 40"/>
                  <a:gd name="T39" fmla="*/ 11 h 47"/>
                  <a:gd name="T40" fmla="*/ 27 w 40"/>
                  <a:gd name="T41" fmla="*/ 7 h 47"/>
                  <a:gd name="T42" fmla="*/ 20 w 40"/>
                  <a:gd name="T43" fmla="*/ 6 h 47"/>
                  <a:gd name="T44" fmla="*/ 14 w 40"/>
                  <a:gd name="T45" fmla="*/ 7 h 47"/>
                  <a:gd name="T46" fmla="*/ 9 w 40"/>
                  <a:gd name="T47" fmla="*/ 11 h 47"/>
                  <a:gd name="T48" fmla="*/ 7 w 40"/>
                  <a:gd name="T49" fmla="*/ 17 h 47"/>
                  <a:gd name="T50" fmla="*/ 6 w 40"/>
                  <a:gd name="T51" fmla="*/ 24 h 47"/>
                  <a:gd name="T52" fmla="*/ 7 w 40"/>
                  <a:gd name="T53" fmla="*/ 31 h 47"/>
                  <a:gd name="T54" fmla="*/ 9 w 40"/>
                  <a:gd name="T55" fmla="*/ 37 h 47"/>
                  <a:gd name="T56" fmla="*/ 13 w 40"/>
                  <a:gd name="T57" fmla="*/ 41 h 47"/>
                  <a:gd name="T58" fmla="*/ 20 w 40"/>
                  <a:gd name="T59" fmla="*/ 42 h 47"/>
                  <a:gd name="T60" fmla="*/ 27 w 40"/>
                  <a:gd name="T61" fmla="*/ 41 h 47"/>
                  <a:gd name="T62" fmla="*/ 31 w 40"/>
                  <a:gd name="T63" fmla="*/ 37 h 47"/>
                  <a:gd name="T64" fmla="*/ 33 w 40"/>
                  <a:gd name="T65" fmla="*/ 31 h 47"/>
                  <a:gd name="T66" fmla="*/ 34 w 40"/>
                  <a:gd name="T6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47">
                    <a:moveTo>
                      <a:pt x="40" y="23"/>
                    </a:moveTo>
                    <a:cubicBezTo>
                      <a:pt x="40" y="27"/>
                      <a:pt x="40" y="30"/>
                      <a:pt x="39" y="33"/>
                    </a:cubicBezTo>
                    <a:cubicBezTo>
                      <a:pt x="38" y="36"/>
                      <a:pt x="37" y="39"/>
                      <a:pt x="35" y="41"/>
                    </a:cubicBezTo>
                    <a:cubicBezTo>
                      <a:pt x="33" y="43"/>
                      <a:pt x="31" y="45"/>
                      <a:pt x="29" y="46"/>
                    </a:cubicBezTo>
                    <a:cubicBezTo>
                      <a:pt x="26" y="47"/>
                      <a:pt x="23" y="47"/>
                      <a:pt x="20" y="47"/>
                    </a:cubicBezTo>
                    <a:cubicBezTo>
                      <a:pt x="16" y="47"/>
                      <a:pt x="13" y="47"/>
                      <a:pt x="11" y="46"/>
                    </a:cubicBezTo>
                    <a:cubicBezTo>
                      <a:pt x="8" y="45"/>
                      <a:pt x="6" y="43"/>
                      <a:pt x="5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1"/>
                      <a:pt x="0" y="17"/>
                      <a:pt x="1" y="14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7" y="5"/>
                      <a:pt x="9" y="3"/>
                      <a:pt x="11" y="2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4" y="0"/>
                      <a:pt x="27" y="1"/>
                      <a:pt x="29" y="2"/>
                    </a:cubicBezTo>
                    <a:cubicBezTo>
                      <a:pt x="32" y="3"/>
                      <a:pt x="34" y="4"/>
                      <a:pt x="35" y="6"/>
                    </a:cubicBezTo>
                    <a:cubicBezTo>
                      <a:pt x="37" y="8"/>
                      <a:pt x="38" y="11"/>
                      <a:pt x="39" y="14"/>
                    </a:cubicBezTo>
                    <a:cubicBezTo>
                      <a:pt x="40" y="16"/>
                      <a:pt x="40" y="20"/>
                      <a:pt x="40" y="23"/>
                    </a:cubicBezTo>
                    <a:close/>
                    <a:moveTo>
                      <a:pt x="34" y="24"/>
                    </a:moveTo>
                    <a:cubicBezTo>
                      <a:pt x="34" y="21"/>
                      <a:pt x="34" y="19"/>
                      <a:pt x="33" y="17"/>
                    </a:cubicBezTo>
                    <a:cubicBezTo>
                      <a:pt x="33" y="14"/>
                      <a:pt x="32" y="12"/>
                      <a:pt x="31" y="11"/>
                    </a:cubicBezTo>
                    <a:cubicBezTo>
                      <a:pt x="30" y="9"/>
                      <a:pt x="29" y="8"/>
                      <a:pt x="27" y="7"/>
                    </a:cubicBezTo>
                    <a:cubicBezTo>
                      <a:pt x="25" y="6"/>
                      <a:pt x="23" y="6"/>
                      <a:pt x="20" y="6"/>
                    </a:cubicBezTo>
                    <a:cubicBezTo>
                      <a:pt x="18" y="6"/>
                      <a:pt x="15" y="6"/>
                      <a:pt x="14" y="7"/>
                    </a:cubicBezTo>
                    <a:cubicBezTo>
                      <a:pt x="12" y="8"/>
                      <a:pt x="10" y="9"/>
                      <a:pt x="9" y="11"/>
                    </a:cubicBezTo>
                    <a:cubicBezTo>
                      <a:pt x="8" y="13"/>
                      <a:pt x="7" y="15"/>
                      <a:pt x="7" y="17"/>
                    </a:cubicBezTo>
                    <a:cubicBezTo>
                      <a:pt x="6" y="19"/>
                      <a:pt x="6" y="21"/>
                      <a:pt x="6" y="24"/>
                    </a:cubicBezTo>
                    <a:cubicBezTo>
                      <a:pt x="6" y="26"/>
                      <a:pt x="6" y="29"/>
                      <a:pt x="7" y="31"/>
                    </a:cubicBezTo>
                    <a:cubicBezTo>
                      <a:pt x="7" y="33"/>
                      <a:pt x="8" y="35"/>
                      <a:pt x="9" y="37"/>
                    </a:cubicBezTo>
                    <a:cubicBezTo>
                      <a:pt x="10" y="39"/>
                      <a:pt x="11" y="40"/>
                      <a:pt x="13" y="41"/>
                    </a:cubicBezTo>
                    <a:cubicBezTo>
                      <a:pt x="15" y="42"/>
                      <a:pt x="17" y="42"/>
                      <a:pt x="20" y="42"/>
                    </a:cubicBezTo>
                    <a:cubicBezTo>
                      <a:pt x="23" y="42"/>
                      <a:pt x="25" y="42"/>
                      <a:pt x="27" y="41"/>
                    </a:cubicBezTo>
                    <a:cubicBezTo>
                      <a:pt x="28" y="40"/>
                      <a:pt x="30" y="38"/>
                      <a:pt x="31" y="37"/>
                    </a:cubicBezTo>
                    <a:cubicBezTo>
                      <a:pt x="32" y="35"/>
                      <a:pt x="33" y="33"/>
                      <a:pt x="33" y="31"/>
                    </a:cubicBezTo>
                    <a:cubicBezTo>
                      <a:pt x="34" y="29"/>
                      <a:pt x="34" y="26"/>
                      <a:pt x="34" y="2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88" name="Freeform 710">
                <a:extLst>
                  <a:ext uri="{FF2B5EF4-FFF2-40B4-BE49-F238E27FC236}">
                    <a16:creationId xmlns:a16="http://schemas.microsoft.com/office/drawing/2014/main" id="{CEDFAB33-BDFB-4F76-965F-2E7A31B11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3" y="3402"/>
                <a:ext cx="30" cy="35"/>
              </a:xfrm>
              <a:custGeom>
                <a:avLst/>
                <a:gdLst>
                  <a:gd name="T0" fmla="*/ 23 w 39"/>
                  <a:gd name="T1" fmla="*/ 45 h 46"/>
                  <a:gd name="T2" fmla="*/ 23 w 39"/>
                  <a:gd name="T3" fmla="*/ 45 h 46"/>
                  <a:gd name="T4" fmla="*/ 22 w 39"/>
                  <a:gd name="T5" fmla="*/ 46 h 46"/>
                  <a:gd name="T6" fmla="*/ 21 w 39"/>
                  <a:gd name="T7" fmla="*/ 46 h 46"/>
                  <a:gd name="T8" fmla="*/ 20 w 39"/>
                  <a:gd name="T9" fmla="*/ 46 h 46"/>
                  <a:gd name="T10" fmla="*/ 18 w 39"/>
                  <a:gd name="T11" fmla="*/ 46 h 46"/>
                  <a:gd name="T12" fmla="*/ 17 w 39"/>
                  <a:gd name="T13" fmla="*/ 46 h 46"/>
                  <a:gd name="T14" fmla="*/ 16 w 39"/>
                  <a:gd name="T15" fmla="*/ 46 h 46"/>
                  <a:gd name="T16" fmla="*/ 16 w 39"/>
                  <a:gd name="T17" fmla="*/ 45 h 46"/>
                  <a:gd name="T18" fmla="*/ 16 w 39"/>
                  <a:gd name="T19" fmla="*/ 45 h 46"/>
                  <a:gd name="T20" fmla="*/ 15 w 39"/>
                  <a:gd name="T21" fmla="*/ 45 h 46"/>
                  <a:gd name="T22" fmla="*/ 1 w 39"/>
                  <a:gd name="T23" fmla="*/ 2 h 46"/>
                  <a:gd name="T24" fmla="*/ 0 w 39"/>
                  <a:gd name="T25" fmla="*/ 1 h 46"/>
                  <a:gd name="T26" fmla="*/ 1 w 39"/>
                  <a:gd name="T27" fmla="*/ 0 h 46"/>
                  <a:gd name="T28" fmla="*/ 2 w 39"/>
                  <a:gd name="T29" fmla="*/ 0 h 46"/>
                  <a:gd name="T30" fmla="*/ 3 w 39"/>
                  <a:gd name="T31" fmla="*/ 0 h 46"/>
                  <a:gd name="T32" fmla="*/ 5 w 39"/>
                  <a:gd name="T33" fmla="*/ 0 h 46"/>
                  <a:gd name="T34" fmla="*/ 6 w 39"/>
                  <a:gd name="T35" fmla="*/ 0 h 46"/>
                  <a:gd name="T36" fmla="*/ 6 w 39"/>
                  <a:gd name="T37" fmla="*/ 1 h 46"/>
                  <a:gd name="T38" fmla="*/ 7 w 39"/>
                  <a:gd name="T39" fmla="*/ 1 h 46"/>
                  <a:gd name="T40" fmla="*/ 20 w 39"/>
                  <a:gd name="T41" fmla="*/ 39 h 46"/>
                  <a:gd name="T42" fmla="*/ 20 w 39"/>
                  <a:gd name="T43" fmla="*/ 39 h 46"/>
                  <a:gd name="T44" fmla="*/ 32 w 39"/>
                  <a:gd name="T45" fmla="*/ 1 h 46"/>
                  <a:gd name="T46" fmla="*/ 33 w 39"/>
                  <a:gd name="T47" fmla="*/ 1 h 46"/>
                  <a:gd name="T48" fmla="*/ 33 w 39"/>
                  <a:gd name="T49" fmla="*/ 0 h 46"/>
                  <a:gd name="T50" fmla="*/ 34 w 39"/>
                  <a:gd name="T51" fmla="*/ 0 h 46"/>
                  <a:gd name="T52" fmla="*/ 36 w 39"/>
                  <a:gd name="T53" fmla="*/ 0 h 46"/>
                  <a:gd name="T54" fmla="*/ 38 w 39"/>
                  <a:gd name="T55" fmla="*/ 0 h 46"/>
                  <a:gd name="T56" fmla="*/ 38 w 39"/>
                  <a:gd name="T57" fmla="*/ 0 h 46"/>
                  <a:gd name="T58" fmla="*/ 39 w 39"/>
                  <a:gd name="T59" fmla="*/ 1 h 46"/>
                  <a:gd name="T60" fmla="*/ 38 w 39"/>
                  <a:gd name="T61" fmla="*/ 2 h 46"/>
                  <a:gd name="T62" fmla="*/ 23 w 39"/>
                  <a:gd name="T6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" h="46">
                    <a:moveTo>
                      <a:pt x="23" y="45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0" y="46"/>
                      <a:pt x="20" y="46"/>
                    </a:cubicBezTo>
                    <a:cubicBezTo>
                      <a:pt x="19" y="46"/>
                      <a:pt x="19" y="46"/>
                      <a:pt x="18" y="46"/>
                    </a:cubicBezTo>
                    <a:cubicBezTo>
                      <a:pt x="18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6" y="46"/>
                    </a:cubicBezTo>
                    <a:cubicBezTo>
                      <a:pt x="16" y="46"/>
                      <a:pt x="16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5" y="45"/>
                      <a:pt x="15" y="4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7" y="0"/>
                      <a:pt x="37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8" y="2"/>
                      <a:pt x="38" y="2"/>
                    </a:cubicBez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89" name="Freeform 711">
                <a:extLst>
                  <a:ext uri="{FF2B5EF4-FFF2-40B4-BE49-F238E27FC236}">
                    <a16:creationId xmlns:a16="http://schemas.microsoft.com/office/drawing/2014/main" id="{24511405-AA9F-40D5-808F-9CB65D0EDB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5" y="3402"/>
                <a:ext cx="31" cy="35"/>
              </a:xfrm>
              <a:custGeom>
                <a:avLst/>
                <a:gdLst>
                  <a:gd name="T0" fmla="*/ 41 w 41"/>
                  <a:gd name="T1" fmla="*/ 23 h 47"/>
                  <a:gd name="T2" fmla="*/ 40 w 41"/>
                  <a:gd name="T3" fmla="*/ 33 h 47"/>
                  <a:gd name="T4" fmla="*/ 36 w 41"/>
                  <a:gd name="T5" fmla="*/ 41 h 47"/>
                  <a:gd name="T6" fmla="*/ 29 w 41"/>
                  <a:gd name="T7" fmla="*/ 46 h 47"/>
                  <a:gd name="T8" fmla="*/ 20 w 41"/>
                  <a:gd name="T9" fmla="*/ 47 h 47"/>
                  <a:gd name="T10" fmla="*/ 11 w 41"/>
                  <a:gd name="T11" fmla="*/ 46 h 47"/>
                  <a:gd name="T12" fmla="*/ 5 w 41"/>
                  <a:gd name="T13" fmla="*/ 41 h 47"/>
                  <a:gd name="T14" fmla="*/ 2 w 41"/>
                  <a:gd name="T15" fmla="*/ 34 h 47"/>
                  <a:gd name="T16" fmla="*/ 0 w 41"/>
                  <a:gd name="T17" fmla="*/ 24 h 47"/>
                  <a:gd name="T18" fmla="*/ 2 w 41"/>
                  <a:gd name="T19" fmla="*/ 14 h 47"/>
                  <a:gd name="T20" fmla="*/ 6 w 41"/>
                  <a:gd name="T21" fmla="*/ 7 h 47"/>
                  <a:gd name="T22" fmla="*/ 12 w 41"/>
                  <a:gd name="T23" fmla="*/ 2 h 47"/>
                  <a:gd name="T24" fmla="*/ 21 w 41"/>
                  <a:gd name="T25" fmla="*/ 0 h 47"/>
                  <a:gd name="T26" fmla="*/ 30 w 41"/>
                  <a:gd name="T27" fmla="*/ 2 h 47"/>
                  <a:gd name="T28" fmla="*/ 36 w 41"/>
                  <a:gd name="T29" fmla="*/ 6 h 47"/>
                  <a:gd name="T30" fmla="*/ 40 w 41"/>
                  <a:gd name="T31" fmla="*/ 14 h 47"/>
                  <a:gd name="T32" fmla="*/ 41 w 41"/>
                  <a:gd name="T33" fmla="*/ 23 h 47"/>
                  <a:gd name="T34" fmla="*/ 35 w 41"/>
                  <a:gd name="T35" fmla="*/ 24 h 47"/>
                  <a:gd name="T36" fmla="*/ 34 w 41"/>
                  <a:gd name="T37" fmla="*/ 17 h 47"/>
                  <a:gd name="T38" fmla="*/ 32 w 41"/>
                  <a:gd name="T39" fmla="*/ 11 h 47"/>
                  <a:gd name="T40" fmla="*/ 27 w 41"/>
                  <a:gd name="T41" fmla="*/ 7 h 47"/>
                  <a:gd name="T42" fmla="*/ 21 w 41"/>
                  <a:gd name="T43" fmla="*/ 6 h 47"/>
                  <a:gd name="T44" fmla="*/ 14 w 41"/>
                  <a:gd name="T45" fmla="*/ 7 h 47"/>
                  <a:gd name="T46" fmla="*/ 10 w 41"/>
                  <a:gd name="T47" fmla="*/ 11 h 47"/>
                  <a:gd name="T48" fmla="*/ 8 w 41"/>
                  <a:gd name="T49" fmla="*/ 17 h 47"/>
                  <a:gd name="T50" fmla="*/ 7 w 41"/>
                  <a:gd name="T51" fmla="*/ 24 h 47"/>
                  <a:gd name="T52" fmla="*/ 7 w 41"/>
                  <a:gd name="T53" fmla="*/ 31 h 47"/>
                  <a:gd name="T54" fmla="*/ 10 w 41"/>
                  <a:gd name="T55" fmla="*/ 37 h 47"/>
                  <a:gd name="T56" fmla="*/ 14 w 41"/>
                  <a:gd name="T57" fmla="*/ 41 h 47"/>
                  <a:gd name="T58" fmla="*/ 21 w 41"/>
                  <a:gd name="T59" fmla="*/ 42 h 47"/>
                  <a:gd name="T60" fmla="*/ 27 w 41"/>
                  <a:gd name="T61" fmla="*/ 41 h 47"/>
                  <a:gd name="T62" fmla="*/ 32 w 41"/>
                  <a:gd name="T63" fmla="*/ 37 h 47"/>
                  <a:gd name="T64" fmla="*/ 34 w 41"/>
                  <a:gd name="T65" fmla="*/ 31 h 47"/>
                  <a:gd name="T66" fmla="*/ 35 w 41"/>
                  <a:gd name="T6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7"/>
                      <a:pt x="41" y="30"/>
                      <a:pt x="40" y="33"/>
                    </a:cubicBezTo>
                    <a:cubicBezTo>
                      <a:pt x="39" y="36"/>
                      <a:pt x="38" y="39"/>
                      <a:pt x="36" y="41"/>
                    </a:cubicBezTo>
                    <a:cubicBezTo>
                      <a:pt x="34" y="43"/>
                      <a:pt x="32" y="45"/>
                      <a:pt x="29" y="46"/>
                    </a:cubicBezTo>
                    <a:cubicBezTo>
                      <a:pt x="27" y="47"/>
                      <a:pt x="24" y="47"/>
                      <a:pt x="20" y="47"/>
                    </a:cubicBezTo>
                    <a:cubicBezTo>
                      <a:pt x="17" y="47"/>
                      <a:pt x="14" y="47"/>
                      <a:pt x="11" y="46"/>
                    </a:cubicBezTo>
                    <a:cubicBezTo>
                      <a:pt x="9" y="45"/>
                      <a:pt x="7" y="43"/>
                      <a:pt x="5" y="41"/>
                    </a:cubicBezTo>
                    <a:cubicBezTo>
                      <a:pt x="4" y="39"/>
                      <a:pt x="2" y="37"/>
                      <a:pt x="2" y="34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0" y="21"/>
                      <a:pt x="1" y="17"/>
                      <a:pt x="2" y="14"/>
                    </a:cubicBezTo>
                    <a:cubicBezTo>
                      <a:pt x="3" y="11"/>
                      <a:pt x="4" y="9"/>
                      <a:pt x="6" y="7"/>
                    </a:cubicBezTo>
                    <a:cubicBezTo>
                      <a:pt x="7" y="5"/>
                      <a:pt x="10" y="3"/>
                      <a:pt x="12" y="2"/>
                    </a:cubicBezTo>
                    <a:cubicBezTo>
                      <a:pt x="15" y="1"/>
                      <a:pt x="18" y="0"/>
                      <a:pt x="21" y="0"/>
                    </a:cubicBezTo>
                    <a:cubicBezTo>
                      <a:pt x="25" y="0"/>
                      <a:pt x="27" y="1"/>
                      <a:pt x="30" y="2"/>
                    </a:cubicBezTo>
                    <a:cubicBezTo>
                      <a:pt x="32" y="3"/>
                      <a:pt x="35" y="4"/>
                      <a:pt x="36" y="6"/>
                    </a:cubicBezTo>
                    <a:cubicBezTo>
                      <a:pt x="38" y="8"/>
                      <a:pt x="39" y="11"/>
                      <a:pt x="40" y="14"/>
                    </a:cubicBezTo>
                    <a:cubicBezTo>
                      <a:pt x="41" y="16"/>
                      <a:pt x="41" y="20"/>
                      <a:pt x="41" y="23"/>
                    </a:cubicBezTo>
                    <a:close/>
                    <a:moveTo>
                      <a:pt x="35" y="24"/>
                    </a:moveTo>
                    <a:cubicBezTo>
                      <a:pt x="35" y="21"/>
                      <a:pt x="34" y="19"/>
                      <a:pt x="34" y="17"/>
                    </a:cubicBezTo>
                    <a:cubicBezTo>
                      <a:pt x="34" y="14"/>
                      <a:pt x="33" y="12"/>
                      <a:pt x="32" y="11"/>
                    </a:cubicBezTo>
                    <a:cubicBezTo>
                      <a:pt x="31" y="9"/>
                      <a:pt x="29" y="8"/>
                      <a:pt x="27" y="7"/>
                    </a:cubicBezTo>
                    <a:cubicBezTo>
                      <a:pt x="26" y="6"/>
                      <a:pt x="23" y="6"/>
                      <a:pt x="21" y="6"/>
                    </a:cubicBezTo>
                    <a:cubicBezTo>
                      <a:pt x="18" y="6"/>
                      <a:pt x="16" y="6"/>
                      <a:pt x="14" y="7"/>
                    </a:cubicBezTo>
                    <a:cubicBezTo>
                      <a:pt x="12" y="8"/>
                      <a:pt x="11" y="9"/>
                      <a:pt x="10" y="11"/>
                    </a:cubicBezTo>
                    <a:cubicBezTo>
                      <a:pt x="9" y="13"/>
                      <a:pt x="8" y="15"/>
                      <a:pt x="8" y="17"/>
                    </a:cubicBezTo>
                    <a:cubicBezTo>
                      <a:pt x="7" y="19"/>
                      <a:pt x="7" y="21"/>
                      <a:pt x="7" y="24"/>
                    </a:cubicBezTo>
                    <a:cubicBezTo>
                      <a:pt x="7" y="26"/>
                      <a:pt x="7" y="29"/>
                      <a:pt x="7" y="31"/>
                    </a:cubicBezTo>
                    <a:cubicBezTo>
                      <a:pt x="8" y="33"/>
                      <a:pt x="9" y="35"/>
                      <a:pt x="10" y="37"/>
                    </a:cubicBezTo>
                    <a:cubicBezTo>
                      <a:pt x="11" y="39"/>
                      <a:pt x="12" y="40"/>
                      <a:pt x="14" y="41"/>
                    </a:cubicBezTo>
                    <a:cubicBezTo>
                      <a:pt x="16" y="42"/>
                      <a:pt x="18" y="42"/>
                      <a:pt x="21" y="42"/>
                    </a:cubicBezTo>
                    <a:cubicBezTo>
                      <a:pt x="23" y="42"/>
                      <a:pt x="25" y="42"/>
                      <a:pt x="27" y="41"/>
                    </a:cubicBezTo>
                    <a:cubicBezTo>
                      <a:pt x="29" y="40"/>
                      <a:pt x="31" y="38"/>
                      <a:pt x="32" y="37"/>
                    </a:cubicBezTo>
                    <a:cubicBezTo>
                      <a:pt x="33" y="35"/>
                      <a:pt x="34" y="33"/>
                      <a:pt x="34" y="31"/>
                    </a:cubicBezTo>
                    <a:cubicBezTo>
                      <a:pt x="34" y="29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90" name="Freeform 712">
                <a:extLst>
                  <a:ext uri="{FF2B5EF4-FFF2-40B4-BE49-F238E27FC236}">
                    <a16:creationId xmlns:a16="http://schemas.microsoft.com/office/drawing/2014/main" id="{44BD7A11-6173-482B-9FD5-C11399F5A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1" y="3640"/>
                <a:ext cx="29" cy="35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2 w 39"/>
                  <a:gd name="T17" fmla="*/ 45 h 46"/>
                  <a:gd name="T18" fmla="*/ 28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5 w 39"/>
                  <a:gd name="T27" fmla="*/ 46 h 46"/>
                  <a:gd name="T28" fmla="*/ 4 w 39"/>
                  <a:gd name="T29" fmla="*/ 46 h 46"/>
                  <a:gd name="T30" fmla="*/ 2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1 h 46"/>
                  <a:gd name="T42" fmla="*/ 16 w 39"/>
                  <a:gd name="T43" fmla="*/ 1 h 46"/>
                  <a:gd name="T44" fmla="*/ 16 w 39"/>
                  <a:gd name="T45" fmla="*/ 0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0 h 46"/>
                  <a:gd name="T54" fmla="*/ 23 w 39"/>
                  <a:gd name="T55" fmla="*/ 1 h 46"/>
                  <a:gd name="T56" fmla="*/ 23 w 39"/>
                  <a:gd name="T57" fmla="*/ 2 h 46"/>
                  <a:gd name="T58" fmla="*/ 39 w 39"/>
                  <a:gd name="T59" fmla="*/ 44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9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lnTo>
                      <a:pt x="39" y="44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91" name="Freeform 713">
                <a:extLst>
                  <a:ext uri="{FF2B5EF4-FFF2-40B4-BE49-F238E27FC236}">
                    <a16:creationId xmlns:a16="http://schemas.microsoft.com/office/drawing/2014/main" id="{42B4D1DA-0065-4988-A37E-0C1710033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5" y="3640"/>
                <a:ext cx="18" cy="35"/>
              </a:xfrm>
              <a:custGeom>
                <a:avLst/>
                <a:gdLst>
                  <a:gd name="T0" fmla="*/ 24 w 24"/>
                  <a:gd name="T1" fmla="*/ 43 h 46"/>
                  <a:gd name="T2" fmla="*/ 24 w 24"/>
                  <a:gd name="T3" fmla="*/ 44 h 46"/>
                  <a:gd name="T4" fmla="*/ 23 w 24"/>
                  <a:gd name="T5" fmla="*/ 45 h 46"/>
                  <a:gd name="T6" fmla="*/ 23 w 24"/>
                  <a:gd name="T7" fmla="*/ 46 h 46"/>
                  <a:gd name="T8" fmla="*/ 22 w 24"/>
                  <a:gd name="T9" fmla="*/ 46 h 46"/>
                  <a:gd name="T10" fmla="*/ 2 w 24"/>
                  <a:gd name="T11" fmla="*/ 46 h 46"/>
                  <a:gd name="T12" fmla="*/ 1 w 24"/>
                  <a:gd name="T13" fmla="*/ 45 h 46"/>
                  <a:gd name="T14" fmla="*/ 0 w 24"/>
                  <a:gd name="T15" fmla="*/ 43 h 46"/>
                  <a:gd name="T16" fmla="*/ 0 w 24"/>
                  <a:gd name="T17" fmla="*/ 1 h 46"/>
                  <a:gd name="T18" fmla="*/ 0 w 24"/>
                  <a:gd name="T19" fmla="*/ 1 h 46"/>
                  <a:gd name="T20" fmla="*/ 1 w 24"/>
                  <a:gd name="T21" fmla="*/ 1 h 46"/>
                  <a:gd name="T22" fmla="*/ 2 w 24"/>
                  <a:gd name="T23" fmla="*/ 0 h 46"/>
                  <a:gd name="T24" fmla="*/ 3 w 24"/>
                  <a:gd name="T25" fmla="*/ 0 h 46"/>
                  <a:gd name="T26" fmla="*/ 5 w 24"/>
                  <a:gd name="T27" fmla="*/ 0 h 46"/>
                  <a:gd name="T28" fmla="*/ 6 w 24"/>
                  <a:gd name="T29" fmla="*/ 1 h 46"/>
                  <a:gd name="T30" fmla="*/ 6 w 24"/>
                  <a:gd name="T31" fmla="*/ 1 h 46"/>
                  <a:gd name="T32" fmla="*/ 6 w 24"/>
                  <a:gd name="T33" fmla="*/ 1 h 46"/>
                  <a:gd name="T34" fmla="*/ 6 w 24"/>
                  <a:gd name="T35" fmla="*/ 41 h 46"/>
                  <a:gd name="T36" fmla="*/ 22 w 24"/>
                  <a:gd name="T37" fmla="*/ 41 h 46"/>
                  <a:gd name="T38" fmla="*/ 23 w 24"/>
                  <a:gd name="T39" fmla="*/ 41 h 46"/>
                  <a:gd name="T40" fmla="*/ 23 w 24"/>
                  <a:gd name="T41" fmla="*/ 41 h 46"/>
                  <a:gd name="T42" fmla="*/ 24 w 24"/>
                  <a:gd name="T43" fmla="*/ 42 h 46"/>
                  <a:gd name="T44" fmla="*/ 24 w 24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46">
                    <a:moveTo>
                      <a:pt x="24" y="43"/>
                    </a:move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3" y="45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1"/>
                      <a:pt x="24" y="42"/>
                      <a:pt x="24" y="42"/>
                    </a:cubicBezTo>
                    <a:cubicBezTo>
                      <a:pt x="24" y="42"/>
                      <a:pt x="24" y="43"/>
                      <a:pt x="24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92" name="Freeform 714">
                <a:extLst>
                  <a:ext uri="{FF2B5EF4-FFF2-40B4-BE49-F238E27FC236}">
                    <a16:creationId xmlns:a16="http://schemas.microsoft.com/office/drawing/2014/main" id="{1BDC7B8F-BC34-4691-8321-8422DD8759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8" y="3640"/>
                <a:ext cx="22" cy="35"/>
              </a:xfrm>
              <a:custGeom>
                <a:avLst/>
                <a:gdLst>
                  <a:gd name="T0" fmla="*/ 30 w 30"/>
                  <a:gd name="T1" fmla="*/ 33 h 46"/>
                  <a:gd name="T2" fmla="*/ 30 w 30"/>
                  <a:gd name="T3" fmla="*/ 37 h 46"/>
                  <a:gd name="T4" fmla="*/ 28 w 30"/>
                  <a:gd name="T5" fmla="*/ 40 h 46"/>
                  <a:gd name="T6" fmla="*/ 26 w 30"/>
                  <a:gd name="T7" fmla="*/ 43 h 46"/>
                  <a:gd name="T8" fmla="*/ 23 w 30"/>
                  <a:gd name="T9" fmla="*/ 44 h 46"/>
                  <a:gd name="T10" fmla="*/ 19 w 30"/>
                  <a:gd name="T11" fmla="*/ 46 h 46"/>
                  <a:gd name="T12" fmla="*/ 15 w 30"/>
                  <a:gd name="T13" fmla="*/ 46 h 46"/>
                  <a:gd name="T14" fmla="*/ 3 w 30"/>
                  <a:gd name="T15" fmla="*/ 46 h 46"/>
                  <a:gd name="T16" fmla="*/ 1 w 30"/>
                  <a:gd name="T17" fmla="*/ 45 h 46"/>
                  <a:gd name="T18" fmla="*/ 0 w 30"/>
                  <a:gd name="T19" fmla="*/ 43 h 46"/>
                  <a:gd name="T20" fmla="*/ 0 w 30"/>
                  <a:gd name="T21" fmla="*/ 3 h 46"/>
                  <a:gd name="T22" fmla="*/ 1 w 30"/>
                  <a:gd name="T23" fmla="*/ 1 h 46"/>
                  <a:gd name="T24" fmla="*/ 3 w 30"/>
                  <a:gd name="T25" fmla="*/ 0 h 46"/>
                  <a:gd name="T26" fmla="*/ 13 w 30"/>
                  <a:gd name="T27" fmla="*/ 0 h 46"/>
                  <a:gd name="T28" fmla="*/ 20 w 30"/>
                  <a:gd name="T29" fmla="*/ 1 h 46"/>
                  <a:gd name="T30" fmla="*/ 24 w 30"/>
                  <a:gd name="T31" fmla="*/ 3 h 46"/>
                  <a:gd name="T32" fmla="*/ 27 w 30"/>
                  <a:gd name="T33" fmla="*/ 7 h 46"/>
                  <a:gd name="T34" fmla="*/ 27 w 30"/>
                  <a:gd name="T35" fmla="*/ 12 h 46"/>
                  <a:gd name="T36" fmla="*/ 27 w 30"/>
                  <a:gd name="T37" fmla="*/ 15 h 46"/>
                  <a:gd name="T38" fmla="*/ 26 w 30"/>
                  <a:gd name="T39" fmla="*/ 18 h 46"/>
                  <a:gd name="T40" fmla="*/ 24 w 30"/>
                  <a:gd name="T41" fmla="*/ 20 h 46"/>
                  <a:gd name="T42" fmla="*/ 21 w 30"/>
                  <a:gd name="T43" fmla="*/ 22 h 46"/>
                  <a:gd name="T44" fmla="*/ 25 w 30"/>
                  <a:gd name="T45" fmla="*/ 23 h 46"/>
                  <a:gd name="T46" fmla="*/ 28 w 30"/>
                  <a:gd name="T47" fmla="*/ 25 h 46"/>
                  <a:gd name="T48" fmla="*/ 30 w 30"/>
                  <a:gd name="T49" fmla="*/ 29 h 46"/>
                  <a:gd name="T50" fmla="*/ 30 w 30"/>
                  <a:gd name="T51" fmla="*/ 33 h 46"/>
                  <a:gd name="T52" fmla="*/ 21 w 30"/>
                  <a:gd name="T53" fmla="*/ 13 h 46"/>
                  <a:gd name="T54" fmla="*/ 21 w 30"/>
                  <a:gd name="T55" fmla="*/ 10 h 46"/>
                  <a:gd name="T56" fmla="*/ 19 w 30"/>
                  <a:gd name="T57" fmla="*/ 7 h 46"/>
                  <a:gd name="T58" fmla="*/ 17 w 30"/>
                  <a:gd name="T59" fmla="*/ 6 h 46"/>
                  <a:gd name="T60" fmla="*/ 13 w 30"/>
                  <a:gd name="T61" fmla="*/ 5 h 46"/>
                  <a:gd name="T62" fmla="*/ 6 w 30"/>
                  <a:gd name="T63" fmla="*/ 5 h 46"/>
                  <a:gd name="T64" fmla="*/ 6 w 30"/>
                  <a:gd name="T65" fmla="*/ 20 h 46"/>
                  <a:gd name="T66" fmla="*/ 13 w 30"/>
                  <a:gd name="T67" fmla="*/ 20 h 46"/>
                  <a:gd name="T68" fmla="*/ 17 w 30"/>
                  <a:gd name="T69" fmla="*/ 19 h 46"/>
                  <a:gd name="T70" fmla="*/ 19 w 30"/>
                  <a:gd name="T71" fmla="*/ 18 h 46"/>
                  <a:gd name="T72" fmla="*/ 21 w 30"/>
                  <a:gd name="T73" fmla="*/ 15 h 46"/>
                  <a:gd name="T74" fmla="*/ 21 w 30"/>
                  <a:gd name="T75" fmla="*/ 13 h 46"/>
                  <a:gd name="T76" fmla="*/ 24 w 30"/>
                  <a:gd name="T77" fmla="*/ 33 h 46"/>
                  <a:gd name="T78" fmla="*/ 23 w 30"/>
                  <a:gd name="T79" fmla="*/ 30 h 46"/>
                  <a:gd name="T80" fmla="*/ 21 w 30"/>
                  <a:gd name="T81" fmla="*/ 27 h 46"/>
                  <a:gd name="T82" fmla="*/ 18 w 30"/>
                  <a:gd name="T83" fmla="*/ 25 h 46"/>
                  <a:gd name="T84" fmla="*/ 14 w 30"/>
                  <a:gd name="T85" fmla="*/ 25 h 46"/>
                  <a:gd name="T86" fmla="*/ 6 w 30"/>
                  <a:gd name="T87" fmla="*/ 25 h 46"/>
                  <a:gd name="T88" fmla="*/ 6 w 30"/>
                  <a:gd name="T89" fmla="*/ 41 h 46"/>
                  <a:gd name="T90" fmla="*/ 15 w 30"/>
                  <a:gd name="T91" fmla="*/ 41 h 46"/>
                  <a:gd name="T92" fmla="*/ 19 w 30"/>
                  <a:gd name="T93" fmla="*/ 40 h 46"/>
                  <a:gd name="T94" fmla="*/ 22 w 30"/>
                  <a:gd name="T95" fmla="*/ 39 h 46"/>
                  <a:gd name="T96" fmla="*/ 23 w 30"/>
                  <a:gd name="T97" fmla="*/ 37 h 46"/>
                  <a:gd name="T98" fmla="*/ 24 w 30"/>
                  <a:gd name="T9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46">
                    <a:moveTo>
                      <a:pt x="30" y="33"/>
                    </a:moveTo>
                    <a:cubicBezTo>
                      <a:pt x="30" y="34"/>
                      <a:pt x="30" y="36"/>
                      <a:pt x="30" y="37"/>
                    </a:cubicBezTo>
                    <a:cubicBezTo>
                      <a:pt x="29" y="38"/>
                      <a:pt x="29" y="39"/>
                      <a:pt x="28" y="40"/>
                    </a:cubicBezTo>
                    <a:cubicBezTo>
                      <a:pt x="28" y="41"/>
                      <a:pt x="27" y="42"/>
                      <a:pt x="26" y="43"/>
                    </a:cubicBezTo>
                    <a:cubicBezTo>
                      <a:pt x="25" y="43"/>
                      <a:pt x="24" y="44"/>
                      <a:pt x="23" y="44"/>
                    </a:cubicBezTo>
                    <a:cubicBezTo>
                      <a:pt x="22" y="45"/>
                      <a:pt x="20" y="45"/>
                      <a:pt x="19" y="46"/>
                    </a:cubicBezTo>
                    <a:cubicBezTo>
                      <a:pt x="18" y="46"/>
                      <a:pt x="16" y="46"/>
                      <a:pt x="15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8" y="1"/>
                      <a:pt x="20" y="1"/>
                    </a:cubicBezTo>
                    <a:cubicBezTo>
                      <a:pt x="21" y="2"/>
                      <a:pt x="23" y="2"/>
                      <a:pt x="24" y="3"/>
                    </a:cubicBezTo>
                    <a:cubicBezTo>
                      <a:pt x="25" y="4"/>
                      <a:pt x="26" y="6"/>
                      <a:pt x="27" y="7"/>
                    </a:cubicBezTo>
                    <a:cubicBezTo>
                      <a:pt x="27" y="9"/>
                      <a:pt x="27" y="10"/>
                      <a:pt x="27" y="12"/>
                    </a:cubicBezTo>
                    <a:cubicBezTo>
                      <a:pt x="27" y="13"/>
                      <a:pt x="27" y="14"/>
                      <a:pt x="27" y="15"/>
                    </a:cubicBezTo>
                    <a:cubicBezTo>
                      <a:pt x="27" y="16"/>
                      <a:pt x="26" y="17"/>
                      <a:pt x="26" y="18"/>
                    </a:cubicBezTo>
                    <a:cubicBezTo>
                      <a:pt x="25" y="19"/>
                      <a:pt x="25" y="19"/>
                      <a:pt x="24" y="20"/>
                    </a:cubicBezTo>
                    <a:cubicBezTo>
                      <a:pt x="23" y="21"/>
                      <a:pt x="22" y="21"/>
                      <a:pt x="21" y="22"/>
                    </a:cubicBezTo>
                    <a:cubicBezTo>
                      <a:pt x="23" y="22"/>
                      <a:pt x="24" y="22"/>
                      <a:pt x="25" y="23"/>
                    </a:cubicBezTo>
                    <a:cubicBezTo>
                      <a:pt x="26" y="23"/>
                      <a:pt x="27" y="24"/>
                      <a:pt x="28" y="25"/>
                    </a:cubicBezTo>
                    <a:cubicBezTo>
                      <a:pt x="29" y="26"/>
                      <a:pt x="29" y="27"/>
                      <a:pt x="30" y="29"/>
                    </a:cubicBezTo>
                    <a:cubicBezTo>
                      <a:pt x="30" y="30"/>
                      <a:pt x="30" y="31"/>
                      <a:pt x="30" y="33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10"/>
                      <a:pt x="21" y="10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9" y="7"/>
                      <a:pt x="18" y="6"/>
                      <a:pt x="17" y="6"/>
                    </a:cubicBezTo>
                    <a:cubicBezTo>
                      <a:pt x="16" y="6"/>
                      <a:pt x="14" y="5"/>
                      <a:pt x="1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20"/>
                      <a:pt x="16" y="20"/>
                      <a:pt x="17" y="19"/>
                    </a:cubicBezTo>
                    <a:cubicBezTo>
                      <a:pt x="18" y="19"/>
                      <a:pt x="19" y="19"/>
                      <a:pt x="19" y="18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1" y="14"/>
                      <a:pt x="21" y="14"/>
                      <a:pt x="21" y="13"/>
                    </a:cubicBezTo>
                    <a:close/>
                    <a:moveTo>
                      <a:pt x="24" y="33"/>
                    </a:moveTo>
                    <a:cubicBezTo>
                      <a:pt x="24" y="32"/>
                      <a:pt x="24" y="31"/>
                      <a:pt x="23" y="30"/>
                    </a:cubicBezTo>
                    <a:cubicBezTo>
                      <a:pt x="23" y="29"/>
                      <a:pt x="22" y="28"/>
                      <a:pt x="21" y="27"/>
                    </a:cubicBezTo>
                    <a:cubicBezTo>
                      <a:pt x="21" y="26"/>
                      <a:pt x="20" y="26"/>
                      <a:pt x="18" y="25"/>
                    </a:cubicBezTo>
                    <a:cubicBezTo>
                      <a:pt x="17" y="25"/>
                      <a:pt x="16" y="25"/>
                      <a:pt x="14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7" y="41"/>
                      <a:pt x="18" y="41"/>
                      <a:pt x="19" y="40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2" y="38"/>
                      <a:pt x="23" y="38"/>
                      <a:pt x="23" y="37"/>
                    </a:cubicBezTo>
                    <a:cubicBezTo>
                      <a:pt x="24" y="36"/>
                      <a:pt x="24" y="34"/>
                      <a:pt x="24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93" name="Freeform 715">
                <a:extLst>
                  <a:ext uri="{FF2B5EF4-FFF2-40B4-BE49-F238E27FC236}">
                    <a16:creationId xmlns:a16="http://schemas.microsoft.com/office/drawing/2014/main" id="{441CAB9C-5D9E-4F7B-967B-2A5478F650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3" y="3640"/>
                <a:ext cx="30" cy="35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5 w 39"/>
                  <a:gd name="T11" fmla="*/ 46 h 46"/>
                  <a:gd name="T12" fmla="*/ 34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6 w 39"/>
                  <a:gd name="T41" fmla="*/ 1 h 46"/>
                  <a:gd name="T42" fmla="*/ 16 w 39"/>
                  <a:gd name="T43" fmla="*/ 1 h 46"/>
                  <a:gd name="T44" fmla="*/ 17 w 39"/>
                  <a:gd name="T45" fmla="*/ 0 h 46"/>
                  <a:gd name="T46" fmla="*/ 18 w 39"/>
                  <a:gd name="T47" fmla="*/ 0 h 46"/>
                  <a:gd name="T48" fmla="*/ 20 w 39"/>
                  <a:gd name="T49" fmla="*/ 0 h 46"/>
                  <a:gd name="T50" fmla="*/ 21 w 39"/>
                  <a:gd name="T51" fmla="*/ 0 h 46"/>
                  <a:gd name="T52" fmla="*/ 23 w 39"/>
                  <a:gd name="T53" fmla="*/ 0 h 46"/>
                  <a:gd name="T54" fmla="*/ 23 w 39"/>
                  <a:gd name="T55" fmla="*/ 1 h 46"/>
                  <a:gd name="T56" fmla="*/ 24 w 39"/>
                  <a:gd name="T57" fmla="*/ 2 h 46"/>
                  <a:gd name="T58" fmla="*/ 39 w 39"/>
                  <a:gd name="T59" fmla="*/ 44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4" y="1"/>
                      <a:pt x="24" y="2"/>
                    </a:cubicBezTo>
                    <a:lnTo>
                      <a:pt x="39" y="44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94" name="Freeform 716">
                <a:extLst>
                  <a:ext uri="{FF2B5EF4-FFF2-40B4-BE49-F238E27FC236}">
                    <a16:creationId xmlns:a16="http://schemas.microsoft.com/office/drawing/2014/main" id="{8455D811-3604-43EE-B5EA-70C7E0037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9" y="3640"/>
                <a:ext cx="25" cy="35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5 h 46"/>
                  <a:gd name="T4" fmla="*/ 33 w 34"/>
                  <a:gd name="T5" fmla="*/ 45 h 46"/>
                  <a:gd name="T6" fmla="*/ 32 w 34"/>
                  <a:gd name="T7" fmla="*/ 46 h 46"/>
                  <a:gd name="T8" fmla="*/ 31 w 34"/>
                  <a:gd name="T9" fmla="*/ 46 h 46"/>
                  <a:gd name="T10" fmla="*/ 29 w 34"/>
                  <a:gd name="T11" fmla="*/ 46 h 46"/>
                  <a:gd name="T12" fmla="*/ 28 w 34"/>
                  <a:gd name="T13" fmla="*/ 46 h 46"/>
                  <a:gd name="T14" fmla="*/ 26 w 34"/>
                  <a:gd name="T15" fmla="*/ 45 h 46"/>
                  <a:gd name="T16" fmla="*/ 25 w 34"/>
                  <a:gd name="T17" fmla="*/ 44 h 46"/>
                  <a:gd name="T18" fmla="*/ 24 w 34"/>
                  <a:gd name="T19" fmla="*/ 41 h 46"/>
                  <a:gd name="T20" fmla="*/ 10 w 34"/>
                  <a:gd name="T21" fmla="*/ 16 h 46"/>
                  <a:gd name="T22" fmla="*/ 8 w 34"/>
                  <a:gd name="T23" fmla="*/ 11 h 46"/>
                  <a:gd name="T24" fmla="*/ 5 w 34"/>
                  <a:gd name="T25" fmla="*/ 7 h 46"/>
                  <a:gd name="T26" fmla="*/ 5 w 34"/>
                  <a:gd name="T27" fmla="*/ 7 h 46"/>
                  <a:gd name="T28" fmla="*/ 6 w 34"/>
                  <a:gd name="T29" fmla="*/ 12 h 46"/>
                  <a:gd name="T30" fmla="*/ 6 w 34"/>
                  <a:gd name="T31" fmla="*/ 18 h 46"/>
                  <a:gd name="T32" fmla="*/ 6 w 34"/>
                  <a:gd name="T33" fmla="*/ 45 h 46"/>
                  <a:gd name="T34" fmla="*/ 5 w 34"/>
                  <a:gd name="T35" fmla="*/ 45 h 46"/>
                  <a:gd name="T36" fmla="*/ 5 w 34"/>
                  <a:gd name="T37" fmla="*/ 46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0 w 34"/>
                  <a:gd name="T45" fmla="*/ 46 h 46"/>
                  <a:gd name="T46" fmla="*/ 0 w 34"/>
                  <a:gd name="T47" fmla="*/ 45 h 46"/>
                  <a:gd name="T48" fmla="*/ 0 w 34"/>
                  <a:gd name="T49" fmla="*/ 45 h 46"/>
                  <a:gd name="T50" fmla="*/ 0 w 34"/>
                  <a:gd name="T51" fmla="*/ 3 h 46"/>
                  <a:gd name="T52" fmla="*/ 0 w 34"/>
                  <a:gd name="T53" fmla="*/ 1 h 46"/>
                  <a:gd name="T54" fmla="*/ 2 w 34"/>
                  <a:gd name="T55" fmla="*/ 0 h 46"/>
                  <a:gd name="T56" fmla="*/ 5 w 34"/>
                  <a:gd name="T57" fmla="*/ 0 h 46"/>
                  <a:gd name="T58" fmla="*/ 7 w 34"/>
                  <a:gd name="T59" fmla="*/ 1 h 46"/>
                  <a:gd name="T60" fmla="*/ 8 w 34"/>
                  <a:gd name="T61" fmla="*/ 1 h 46"/>
                  <a:gd name="T62" fmla="*/ 9 w 34"/>
                  <a:gd name="T63" fmla="*/ 2 h 46"/>
                  <a:gd name="T64" fmla="*/ 10 w 34"/>
                  <a:gd name="T65" fmla="*/ 4 h 46"/>
                  <a:gd name="T66" fmla="*/ 21 w 34"/>
                  <a:gd name="T67" fmla="*/ 24 h 46"/>
                  <a:gd name="T68" fmla="*/ 23 w 34"/>
                  <a:gd name="T69" fmla="*/ 28 h 46"/>
                  <a:gd name="T70" fmla="*/ 25 w 34"/>
                  <a:gd name="T71" fmla="*/ 31 h 46"/>
                  <a:gd name="T72" fmla="*/ 26 w 34"/>
                  <a:gd name="T73" fmla="*/ 34 h 46"/>
                  <a:gd name="T74" fmla="*/ 28 w 34"/>
                  <a:gd name="T75" fmla="*/ 38 h 46"/>
                  <a:gd name="T76" fmla="*/ 28 w 34"/>
                  <a:gd name="T77" fmla="*/ 38 h 46"/>
                  <a:gd name="T78" fmla="*/ 28 w 34"/>
                  <a:gd name="T79" fmla="*/ 32 h 46"/>
                  <a:gd name="T80" fmla="*/ 28 w 34"/>
                  <a:gd name="T81" fmla="*/ 26 h 46"/>
                  <a:gd name="T82" fmla="*/ 28 w 34"/>
                  <a:gd name="T83" fmla="*/ 1 h 46"/>
                  <a:gd name="T84" fmla="*/ 28 w 34"/>
                  <a:gd name="T85" fmla="*/ 1 h 46"/>
                  <a:gd name="T86" fmla="*/ 28 w 34"/>
                  <a:gd name="T87" fmla="*/ 1 h 46"/>
                  <a:gd name="T88" fmla="*/ 29 w 34"/>
                  <a:gd name="T89" fmla="*/ 0 h 46"/>
                  <a:gd name="T90" fmla="*/ 31 w 34"/>
                  <a:gd name="T91" fmla="*/ 0 h 46"/>
                  <a:gd name="T92" fmla="*/ 32 w 34"/>
                  <a:gd name="T93" fmla="*/ 0 h 46"/>
                  <a:gd name="T94" fmla="*/ 33 w 34"/>
                  <a:gd name="T95" fmla="*/ 1 h 46"/>
                  <a:gd name="T96" fmla="*/ 34 w 34"/>
                  <a:gd name="T97" fmla="*/ 1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4"/>
                      <a:pt x="34" y="44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2" y="46"/>
                    </a:cubicBezTo>
                    <a:cubicBezTo>
                      <a:pt x="32" y="46"/>
                      <a:pt x="32" y="46"/>
                      <a:pt x="3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27" y="46"/>
                      <a:pt x="27" y="45"/>
                      <a:pt x="26" y="45"/>
                    </a:cubicBezTo>
                    <a:cubicBezTo>
                      <a:pt x="26" y="45"/>
                      <a:pt x="25" y="44"/>
                      <a:pt x="25" y="44"/>
                    </a:cubicBezTo>
                    <a:cubicBezTo>
                      <a:pt x="25" y="43"/>
                      <a:pt x="24" y="42"/>
                      <a:pt x="24" y="41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7" y="10"/>
                      <a:pt x="6" y="9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6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6"/>
                      <a:pt x="23" y="28"/>
                    </a:cubicBezTo>
                    <a:cubicBezTo>
                      <a:pt x="23" y="29"/>
                      <a:pt x="24" y="30"/>
                      <a:pt x="25" y="31"/>
                    </a:cubicBezTo>
                    <a:cubicBezTo>
                      <a:pt x="25" y="32"/>
                      <a:pt x="26" y="33"/>
                      <a:pt x="26" y="34"/>
                    </a:cubicBezTo>
                    <a:cubicBezTo>
                      <a:pt x="27" y="35"/>
                      <a:pt x="27" y="37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6"/>
                      <a:pt x="28" y="34"/>
                      <a:pt x="28" y="32"/>
                    </a:cubicBezTo>
                    <a:cubicBezTo>
                      <a:pt x="28" y="30"/>
                      <a:pt x="28" y="28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ubicBezTo>
                      <a:pt x="33" y="0"/>
                      <a:pt x="33" y="1"/>
                      <a:pt x="33" y="1"/>
                    </a:cubicBezTo>
                    <a:cubicBezTo>
                      <a:pt x="33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95" name="Freeform 717">
                <a:extLst>
                  <a:ext uri="{FF2B5EF4-FFF2-40B4-BE49-F238E27FC236}">
                    <a16:creationId xmlns:a16="http://schemas.microsoft.com/office/drawing/2014/main" id="{D7CCBC57-905B-43E2-AB60-0F4A6D58B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" y="3640"/>
                <a:ext cx="5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6 h 46"/>
                  <a:gd name="T6" fmla="*/ 4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1 w 6"/>
                  <a:gd name="T23" fmla="*/ 1 h 46"/>
                  <a:gd name="T24" fmla="*/ 2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1 h 46"/>
                  <a:gd name="T32" fmla="*/ 6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96" name="Freeform 718">
                <a:extLst>
                  <a:ext uri="{FF2B5EF4-FFF2-40B4-BE49-F238E27FC236}">
                    <a16:creationId xmlns:a16="http://schemas.microsoft.com/office/drawing/2014/main" id="{0207425D-7286-4588-BCEB-0FDA29520D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3" y="3640"/>
                <a:ext cx="30" cy="35"/>
              </a:xfrm>
              <a:custGeom>
                <a:avLst/>
                <a:gdLst>
                  <a:gd name="T0" fmla="*/ 39 w 40"/>
                  <a:gd name="T1" fmla="*/ 44 h 46"/>
                  <a:gd name="T2" fmla="*/ 39 w 40"/>
                  <a:gd name="T3" fmla="*/ 45 h 46"/>
                  <a:gd name="T4" fmla="*/ 39 w 40"/>
                  <a:gd name="T5" fmla="*/ 46 h 46"/>
                  <a:gd name="T6" fmla="*/ 38 w 40"/>
                  <a:gd name="T7" fmla="*/ 46 h 46"/>
                  <a:gd name="T8" fmla="*/ 37 w 40"/>
                  <a:gd name="T9" fmla="*/ 46 h 46"/>
                  <a:gd name="T10" fmla="*/ 35 w 40"/>
                  <a:gd name="T11" fmla="*/ 46 h 46"/>
                  <a:gd name="T12" fmla="*/ 34 w 40"/>
                  <a:gd name="T13" fmla="*/ 46 h 46"/>
                  <a:gd name="T14" fmla="*/ 33 w 40"/>
                  <a:gd name="T15" fmla="*/ 46 h 46"/>
                  <a:gd name="T16" fmla="*/ 33 w 40"/>
                  <a:gd name="T17" fmla="*/ 45 h 46"/>
                  <a:gd name="T18" fmla="*/ 29 w 40"/>
                  <a:gd name="T19" fmla="*/ 34 h 46"/>
                  <a:gd name="T20" fmla="*/ 10 w 40"/>
                  <a:gd name="T21" fmla="*/ 34 h 46"/>
                  <a:gd name="T22" fmla="*/ 7 w 40"/>
                  <a:gd name="T23" fmla="*/ 45 h 46"/>
                  <a:gd name="T24" fmla="*/ 6 w 40"/>
                  <a:gd name="T25" fmla="*/ 45 h 46"/>
                  <a:gd name="T26" fmla="*/ 6 w 40"/>
                  <a:gd name="T27" fmla="*/ 46 h 46"/>
                  <a:gd name="T28" fmla="*/ 5 w 40"/>
                  <a:gd name="T29" fmla="*/ 46 h 46"/>
                  <a:gd name="T30" fmla="*/ 3 w 40"/>
                  <a:gd name="T31" fmla="*/ 46 h 46"/>
                  <a:gd name="T32" fmla="*/ 1 w 40"/>
                  <a:gd name="T33" fmla="*/ 46 h 46"/>
                  <a:gd name="T34" fmla="*/ 1 w 40"/>
                  <a:gd name="T35" fmla="*/ 46 h 46"/>
                  <a:gd name="T36" fmla="*/ 0 w 40"/>
                  <a:gd name="T37" fmla="*/ 45 h 46"/>
                  <a:gd name="T38" fmla="*/ 1 w 40"/>
                  <a:gd name="T39" fmla="*/ 44 h 46"/>
                  <a:gd name="T40" fmla="*/ 16 w 40"/>
                  <a:gd name="T41" fmla="*/ 1 h 46"/>
                  <a:gd name="T42" fmla="*/ 16 w 40"/>
                  <a:gd name="T43" fmla="*/ 1 h 46"/>
                  <a:gd name="T44" fmla="*/ 17 w 40"/>
                  <a:gd name="T45" fmla="*/ 0 h 46"/>
                  <a:gd name="T46" fmla="*/ 18 w 40"/>
                  <a:gd name="T47" fmla="*/ 0 h 46"/>
                  <a:gd name="T48" fmla="*/ 20 w 40"/>
                  <a:gd name="T49" fmla="*/ 0 h 46"/>
                  <a:gd name="T50" fmla="*/ 22 w 40"/>
                  <a:gd name="T51" fmla="*/ 0 h 46"/>
                  <a:gd name="T52" fmla="*/ 23 w 40"/>
                  <a:gd name="T53" fmla="*/ 0 h 46"/>
                  <a:gd name="T54" fmla="*/ 24 w 40"/>
                  <a:gd name="T55" fmla="*/ 1 h 46"/>
                  <a:gd name="T56" fmla="*/ 24 w 40"/>
                  <a:gd name="T57" fmla="*/ 2 h 46"/>
                  <a:gd name="T58" fmla="*/ 39 w 40"/>
                  <a:gd name="T59" fmla="*/ 44 h 46"/>
                  <a:gd name="T60" fmla="*/ 20 w 40"/>
                  <a:gd name="T61" fmla="*/ 6 h 46"/>
                  <a:gd name="T62" fmla="*/ 20 w 40"/>
                  <a:gd name="T63" fmla="*/ 6 h 46"/>
                  <a:gd name="T64" fmla="*/ 12 w 40"/>
                  <a:gd name="T65" fmla="*/ 29 h 46"/>
                  <a:gd name="T66" fmla="*/ 28 w 40"/>
                  <a:gd name="T67" fmla="*/ 29 h 46"/>
                  <a:gd name="T68" fmla="*/ 20 w 40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40" y="45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7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4"/>
                      <a:pt x="1" y="4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1"/>
                      <a:pt x="24" y="1"/>
                      <a:pt x="24" y="2"/>
                    </a:cubicBezTo>
                    <a:lnTo>
                      <a:pt x="39" y="44"/>
                    </a:lnTo>
                    <a:close/>
                    <a:moveTo>
                      <a:pt x="20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97" name="Freeform 719">
                <a:extLst>
                  <a:ext uri="{FF2B5EF4-FFF2-40B4-BE49-F238E27FC236}">
                    <a16:creationId xmlns:a16="http://schemas.microsoft.com/office/drawing/2014/main" id="{E465AB8E-88AB-4E06-AD25-5E460D7F2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" y="3747"/>
                <a:ext cx="29" cy="36"/>
              </a:xfrm>
              <a:custGeom>
                <a:avLst/>
                <a:gdLst>
                  <a:gd name="T0" fmla="*/ 38 w 38"/>
                  <a:gd name="T1" fmla="*/ 7 h 47"/>
                  <a:gd name="T2" fmla="*/ 37 w 38"/>
                  <a:gd name="T3" fmla="*/ 8 h 47"/>
                  <a:gd name="T4" fmla="*/ 37 w 38"/>
                  <a:gd name="T5" fmla="*/ 9 h 47"/>
                  <a:gd name="T6" fmla="*/ 37 w 38"/>
                  <a:gd name="T7" fmla="*/ 10 h 47"/>
                  <a:gd name="T8" fmla="*/ 36 w 38"/>
                  <a:gd name="T9" fmla="*/ 10 h 47"/>
                  <a:gd name="T10" fmla="*/ 35 w 38"/>
                  <a:gd name="T11" fmla="*/ 9 h 47"/>
                  <a:gd name="T12" fmla="*/ 32 w 38"/>
                  <a:gd name="T13" fmla="*/ 8 h 47"/>
                  <a:gd name="T14" fmla="*/ 28 w 38"/>
                  <a:gd name="T15" fmla="*/ 6 h 47"/>
                  <a:gd name="T16" fmla="*/ 23 w 38"/>
                  <a:gd name="T17" fmla="*/ 5 h 47"/>
                  <a:gd name="T18" fmla="*/ 16 w 38"/>
                  <a:gd name="T19" fmla="*/ 7 h 47"/>
                  <a:gd name="T20" fmla="*/ 11 w 38"/>
                  <a:gd name="T21" fmla="*/ 11 h 47"/>
                  <a:gd name="T22" fmla="*/ 8 w 38"/>
                  <a:gd name="T23" fmla="*/ 16 h 47"/>
                  <a:gd name="T24" fmla="*/ 7 w 38"/>
                  <a:gd name="T25" fmla="*/ 24 h 47"/>
                  <a:gd name="T26" fmla="*/ 8 w 38"/>
                  <a:gd name="T27" fmla="*/ 31 h 47"/>
                  <a:gd name="T28" fmla="*/ 11 w 38"/>
                  <a:gd name="T29" fmla="*/ 37 h 47"/>
                  <a:gd name="T30" fmla="*/ 17 w 38"/>
                  <a:gd name="T31" fmla="*/ 41 h 47"/>
                  <a:gd name="T32" fmla="*/ 23 w 38"/>
                  <a:gd name="T33" fmla="*/ 42 h 47"/>
                  <a:gd name="T34" fmla="*/ 27 w 38"/>
                  <a:gd name="T35" fmla="*/ 41 h 47"/>
                  <a:gd name="T36" fmla="*/ 31 w 38"/>
                  <a:gd name="T37" fmla="*/ 40 h 47"/>
                  <a:gd name="T38" fmla="*/ 31 w 38"/>
                  <a:gd name="T39" fmla="*/ 26 h 47"/>
                  <a:gd name="T40" fmla="*/ 21 w 38"/>
                  <a:gd name="T41" fmla="*/ 26 h 47"/>
                  <a:gd name="T42" fmla="*/ 20 w 38"/>
                  <a:gd name="T43" fmla="*/ 26 h 47"/>
                  <a:gd name="T44" fmla="*/ 20 w 38"/>
                  <a:gd name="T45" fmla="*/ 24 h 47"/>
                  <a:gd name="T46" fmla="*/ 20 w 38"/>
                  <a:gd name="T47" fmla="*/ 23 h 47"/>
                  <a:gd name="T48" fmla="*/ 20 w 38"/>
                  <a:gd name="T49" fmla="*/ 22 h 47"/>
                  <a:gd name="T50" fmla="*/ 20 w 38"/>
                  <a:gd name="T51" fmla="*/ 22 h 47"/>
                  <a:gd name="T52" fmla="*/ 21 w 38"/>
                  <a:gd name="T53" fmla="*/ 21 h 47"/>
                  <a:gd name="T54" fmla="*/ 35 w 38"/>
                  <a:gd name="T55" fmla="*/ 21 h 47"/>
                  <a:gd name="T56" fmla="*/ 36 w 38"/>
                  <a:gd name="T57" fmla="*/ 22 h 47"/>
                  <a:gd name="T58" fmla="*/ 37 w 38"/>
                  <a:gd name="T59" fmla="*/ 22 h 47"/>
                  <a:gd name="T60" fmla="*/ 37 w 38"/>
                  <a:gd name="T61" fmla="*/ 23 h 47"/>
                  <a:gd name="T62" fmla="*/ 37 w 38"/>
                  <a:gd name="T63" fmla="*/ 24 h 47"/>
                  <a:gd name="T64" fmla="*/ 37 w 38"/>
                  <a:gd name="T65" fmla="*/ 41 h 47"/>
                  <a:gd name="T66" fmla="*/ 37 w 38"/>
                  <a:gd name="T67" fmla="*/ 43 h 47"/>
                  <a:gd name="T68" fmla="*/ 36 w 38"/>
                  <a:gd name="T69" fmla="*/ 44 h 47"/>
                  <a:gd name="T70" fmla="*/ 33 w 38"/>
                  <a:gd name="T71" fmla="*/ 45 h 47"/>
                  <a:gd name="T72" fmla="*/ 30 w 38"/>
                  <a:gd name="T73" fmla="*/ 46 h 47"/>
                  <a:gd name="T74" fmla="*/ 26 w 38"/>
                  <a:gd name="T75" fmla="*/ 47 h 47"/>
                  <a:gd name="T76" fmla="*/ 23 w 38"/>
                  <a:gd name="T77" fmla="*/ 47 h 47"/>
                  <a:gd name="T78" fmla="*/ 13 w 38"/>
                  <a:gd name="T79" fmla="*/ 45 h 47"/>
                  <a:gd name="T80" fmla="*/ 6 w 38"/>
                  <a:gd name="T81" fmla="*/ 41 h 47"/>
                  <a:gd name="T82" fmla="*/ 2 w 38"/>
                  <a:gd name="T83" fmla="*/ 33 h 47"/>
                  <a:gd name="T84" fmla="*/ 0 w 38"/>
                  <a:gd name="T85" fmla="*/ 24 h 47"/>
                  <a:gd name="T86" fmla="*/ 2 w 38"/>
                  <a:gd name="T87" fmla="*/ 14 h 47"/>
                  <a:gd name="T88" fmla="*/ 7 w 38"/>
                  <a:gd name="T89" fmla="*/ 7 h 47"/>
                  <a:gd name="T90" fmla="*/ 14 w 38"/>
                  <a:gd name="T91" fmla="*/ 2 h 47"/>
                  <a:gd name="T92" fmla="*/ 23 w 38"/>
                  <a:gd name="T93" fmla="*/ 0 h 47"/>
                  <a:gd name="T94" fmla="*/ 28 w 38"/>
                  <a:gd name="T95" fmla="*/ 1 h 47"/>
                  <a:gd name="T96" fmla="*/ 32 w 38"/>
                  <a:gd name="T97" fmla="*/ 2 h 47"/>
                  <a:gd name="T98" fmla="*/ 35 w 38"/>
                  <a:gd name="T99" fmla="*/ 3 h 47"/>
                  <a:gd name="T100" fmla="*/ 37 w 38"/>
                  <a:gd name="T101" fmla="*/ 4 h 47"/>
                  <a:gd name="T102" fmla="*/ 37 w 38"/>
                  <a:gd name="T103" fmla="*/ 5 h 47"/>
                  <a:gd name="T104" fmla="*/ 38 w 38"/>
                  <a:gd name="T105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" h="47">
                    <a:moveTo>
                      <a:pt x="38" y="7"/>
                    </a:moveTo>
                    <a:cubicBezTo>
                      <a:pt x="38" y="8"/>
                      <a:pt x="37" y="8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7" y="10"/>
                      <a:pt x="36" y="10"/>
                    </a:cubicBezTo>
                    <a:cubicBezTo>
                      <a:pt x="36" y="10"/>
                      <a:pt x="36" y="9"/>
                      <a:pt x="35" y="9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1" y="7"/>
                      <a:pt x="30" y="7"/>
                      <a:pt x="28" y="6"/>
                    </a:cubicBezTo>
                    <a:cubicBezTo>
                      <a:pt x="27" y="6"/>
                      <a:pt x="25" y="5"/>
                      <a:pt x="23" y="5"/>
                    </a:cubicBezTo>
                    <a:cubicBezTo>
                      <a:pt x="20" y="5"/>
                      <a:pt x="18" y="6"/>
                      <a:pt x="16" y="7"/>
                    </a:cubicBezTo>
                    <a:cubicBezTo>
                      <a:pt x="14" y="8"/>
                      <a:pt x="13" y="9"/>
                      <a:pt x="11" y="11"/>
                    </a:cubicBezTo>
                    <a:cubicBezTo>
                      <a:pt x="10" y="12"/>
                      <a:pt x="9" y="14"/>
                      <a:pt x="8" y="16"/>
                    </a:cubicBezTo>
                    <a:cubicBezTo>
                      <a:pt x="7" y="19"/>
                      <a:pt x="7" y="21"/>
                      <a:pt x="7" y="24"/>
                    </a:cubicBezTo>
                    <a:cubicBezTo>
                      <a:pt x="7" y="27"/>
                      <a:pt x="7" y="29"/>
                      <a:pt x="8" y="31"/>
                    </a:cubicBezTo>
                    <a:cubicBezTo>
                      <a:pt x="9" y="34"/>
                      <a:pt x="10" y="35"/>
                      <a:pt x="11" y="37"/>
                    </a:cubicBezTo>
                    <a:cubicBezTo>
                      <a:pt x="13" y="39"/>
                      <a:pt x="15" y="40"/>
                      <a:pt x="17" y="41"/>
                    </a:cubicBezTo>
                    <a:cubicBezTo>
                      <a:pt x="19" y="41"/>
                      <a:pt x="21" y="42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9" y="41"/>
                      <a:pt x="30" y="40"/>
                      <a:pt x="31" y="40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5"/>
                      <a:pt x="20" y="25"/>
                      <a:pt x="20" y="24"/>
                    </a:cubicBezTo>
                    <a:cubicBezTo>
                      <a:pt x="20" y="24"/>
                      <a:pt x="20" y="23"/>
                      <a:pt x="20" y="23"/>
                    </a:cubicBezTo>
                    <a:cubicBezTo>
                      <a:pt x="20" y="23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1" y="21"/>
                      <a:pt x="21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2"/>
                      <a:pt x="36" y="22"/>
                    </a:cubicBezTo>
                    <a:cubicBezTo>
                      <a:pt x="36" y="22"/>
                      <a:pt x="37" y="22"/>
                      <a:pt x="37" y="22"/>
                    </a:cubicBezTo>
                    <a:cubicBezTo>
                      <a:pt x="37" y="22"/>
                      <a:pt x="37" y="23"/>
                      <a:pt x="37" y="23"/>
                    </a:cubicBezTo>
                    <a:cubicBezTo>
                      <a:pt x="37" y="23"/>
                      <a:pt x="37" y="24"/>
                      <a:pt x="37" y="24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2"/>
                      <a:pt x="37" y="42"/>
                      <a:pt x="37" y="43"/>
                    </a:cubicBezTo>
                    <a:cubicBezTo>
                      <a:pt x="37" y="43"/>
                      <a:pt x="36" y="44"/>
                      <a:pt x="36" y="44"/>
                    </a:cubicBezTo>
                    <a:cubicBezTo>
                      <a:pt x="35" y="44"/>
                      <a:pt x="34" y="45"/>
                      <a:pt x="33" y="45"/>
                    </a:cubicBezTo>
                    <a:cubicBezTo>
                      <a:pt x="32" y="46"/>
                      <a:pt x="31" y="46"/>
                      <a:pt x="30" y="46"/>
                    </a:cubicBezTo>
                    <a:cubicBezTo>
                      <a:pt x="29" y="46"/>
                      <a:pt x="27" y="47"/>
                      <a:pt x="26" y="47"/>
                    </a:cubicBezTo>
                    <a:cubicBezTo>
                      <a:pt x="25" y="47"/>
                      <a:pt x="24" y="47"/>
                      <a:pt x="23" y="47"/>
                    </a:cubicBezTo>
                    <a:cubicBezTo>
                      <a:pt x="19" y="47"/>
                      <a:pt x="16" y="46"/>
                      <a:pt x="13" y="45"/>
                    </a:cubicBezTo>
                    <a:cubicBezTo>
                      <a:pt x="11" y="44"/>
                      <a:pt x="8" y="43"/>
                      <a:pt x="6" y="41"/>
                    </a:cubicBezTo>
                    <a:cubicBezTo>
                      <a:pt x="4" y="39"/>
                      <a:pt x="3" y="36"/>
                      <a:pt x="2" y="33"/>
                    </a:cubicBezTo>
                    <a:cubicBezTo>
                      <a:pt x="1" y="31"/>
                      <a:pt x="0" y="28"/>
                      <a:pt x="0" y="24"/>
                    </a:cubicBezTo>
                    <a:cubicBezTo>
                      <a:pt x="0" y="20"/>
                      <a:pt x="1" y="17"/>
                      <a:pt x="2" y="14"/>
                    </a:cubicBezTo>
                    <a:cubicBezTo>
                      <a:pt x="3" y="11"/>
                      <a:pt x="5" y="9"/>
                      <a:pt x="7" y="7"/>
                    </a:cubicBezTo>
                    <a:cubicBezTo>
                      <a:pt x="9" y="5"/>
                      <a:pt x="11" y="3"/>
                      <a:pt x="14" y="2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5" y="0"/>
                      <a:pt x="26" y="0"/>
                      <a:pt x="28" y="1"/>
                    </a:cubicBezTo>
                    <a:cubicBezTo>
                      <a:pt x="30" y="1"/>
                      <a:pt x="31" y="1"/>
                      <a:pt x="32" y="2"/>
                    </a:cubicBezTo>
                    <a:cubicBezTo>
                      <a:pt x="33" y="2"/>
                      <a:pt x="34" y="3"/>
                      <a:pt x="35" y="3"/>
                    </a:cubicBezTo>
                    <a:cubicBezTo>
                      <a:pt x="36" y="4"/>
                      <a:pt x="36" y="4"/>
                      <a:pt x="37" y="4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6"/>
                      <a:pt x="38" y="6"/>
                      <a:pt x="38" y="7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98" name="Freeform 720">
                <a:extLst>
                  <a:ext uri="{FF2B5EF4-FFF2-40B4-BE49-F238E27FC236}">
                    <a16:creationId xmlns:a16="http://schemas.microsoft.com/office/drawing/2014/main" id="{926AFADD-2BD6-4215-9D69-43BA64C3B6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4" y="3748"/>
                <a:ext cx="23" cy="35"/>
              </a:xfrm>
              <a:custGeom>
                <a:avLst/>
                <a:gdLst>
                  <a:gd name="T0" fmla="*/ 30 w 30"/>
                  <a:gd name="T1" fmla="*/ 44 h 46"/>
                  <a:gd name="T2" fmla="*/ 30 w 30"/>
                  <a:gd name="T3" fmla="*/ 45 h 46"/>
                  <a:gd name="T4" fmla="*/ 30 w 30"/>
                  <a:gd name="T5" fmla="*/ 45 h 46"/>
                  <a:gd name="T6" fmla="*/ 29 w 30"/>
                  <a:gd name="T7" fmla="*/ 46 h 46"/>
                  <a:gd name="T8" fmla="*/ 27 w 30"/>
                  <a:gd name="T9" fmla="*/ 46 h 46"/>
                  <a:gd name="T10" fmla="*/ 25 w 30"/>
                  <a:gd name="T11" fmla="*/ 46 h 46"/>
                  <a:gd name="T12" fmla="*/ 24 w 30"/>
                  <a:gd name="T13" fmla="*/ 45 h 46"/>
                  <a:gd name="T14" fmla="*/ 24 w 30"/>
                  <a:gd name="T15" fmla="*/ 45 h 46"/>
                  <a:gd name="T16" fmla="*/ 24 w 30"/>
                  <a:gd name="T17" fmla="*/ 44 h 46"/>
                  <a:gd name="T18" fmla="*/ 19 w 30"/>
                  <a:gd name="T19" fmla="*/ 33 h 46"/>
                  <a:gd name="T20" fmla="*/ 18 w 30"/>
                  <a:gd name="T21" fmla="*/ 30 h 46"/>
                  <a:gd name="T22" fmla="*/ 16 w 30"/>
                  <a:gd name="T23" fmla="*/ 27 h 46"/>
                  <a:gd name="T24" fmla="*/ 13 w 30"/>
                  <a:gd name="T25" fmla="*/ 26 h 46"/>
                  <a:gd name="T26" fmla="*/ 10 w 30"/>
                  <a:gd name="T27" fmla="*/ 25 h 46"/>
                  <a:gd name="T28" fmla="*/ 6 w 30"/>
                  <a:gd name="T29" fmla="*/ 25 h 46"/>
                  <a:gd name="T30" fmla="*/ 6 w 30"/>
                  <a:gd name="T31" fmla="*/ 44 h 46"/>
                  <a:gd name="T32" fmla="*/ 6 w 30"/>
                  <a:gd name="T33" fmla="*/ 45 h 46"/>
                  <a:gd name="T34" fmla="*/ 5 w 30"/>
                  <a:gd name="T35" fmla="*/ 45 h 46"/>
                  <a:gd name="T36" fmla="*/ 4 w 30"/>
                  <a:gd name="T37" fmla="*/ 46 h 46"/>
                  <a:gd name="T38" fmla="*/ 3 w 30"/>
                  <a:gd name="T39" fmla="*/ 46 h 46"/>
                  <a:gd name="T40" fmla="*/ 1 w 30"/>
                  <a:gd name="T41" fmla="*/ 46 h 46"/>
                  <a:gd name="T42" fmla="*/ 0 w 30"/>
                  <a:gd name="T43" fmla="*/ 45 h 46"/>
                  <a:gd name="T44" fmla="*/ 0 w 30"/>
                  <a:gd name="T45" fmla="*/ 45 h 46"/>
                  <a:gd name="T46" fmla="*/ 0 w 30"/>
                  <a:gd name="T47" fmla="*/ 44 h 46"/>
                  <a:gd name="T48" fmla="*/ 0 w 30"/>
                  <a:gd name="T49" fmla="*/ 2 h 46"/>
                  <a:gd name="T50" fmla="*/ 0 w 30"/>
                  <a:gd name="T51" fmla="*/ 0 h 46"/>
                  <a:gd name="T52" fmla="*/ 2 w 30"/>
                  <a:gd name="T53" fmla="*/ 0 h 46"/>
                  <a:gd name="T54" fmla="*/ 12 w 30"/>
                  <a:gd name="T55" fmla="*/ 0 h 46"/>
                  <a:gd name="T56" fmla="*/ 15 w 30"/>
                  <a:gd name="T57" fmla="*/ 0 h 46"/>
                  <a:gd name="T58" fmla="*/ 17 w 30"/>
                  <a:gd name="T59" fmla="*/ 0 h 46"/>
                  <a:gd name="T60" fmla="*/ 21 w 30"/>
                  <a:gd name="T61" fmla="*/ 2 h 46"/>
                  <a:gd name="T62" fmla="*/ 25 w 30"/>
                  <a:gd name="T63" fmla="*/ 4 h 46"/>
                  <a:gd name="T64" fmla="*/ 27 w 30"/>
                  <a:gd name="T65" fmla="*/ 8 h 46"/>
                  <a:gd name="T66" fmla="*/ 27 w 30"/>
                  <a:gd name="T67" fmla="*/ 12 h 46"/>
                  <a:gd name="T68" fmla="*/ 27 w 30"/>
                  <a:gd name="T69" fmla="*/ 16 h 46"/>
                  <a:gd name="T70" fmla="*/ 25 w 30"/>
                  <a:gd name="T71" fmla="*/ 19 h 46"/>
                  <a:gd name="T72" fmla="*/ 22 w 30"/>
                  <a:gd name="T73" fmla="*/ 22 h 46"/>
                  <a:gd name="T74" fmla="*/ 19 w 30"/>
                  <a:gd name="T75" fmla="*/ 23 h 46"/>
                  <a:gd name="T76" fmla="*/ 21 w 30"/>
                  <a:gd name="T77" fmla="*/ 25 h 46"/>
                  <a:gd name="T78" fmla="*/ 22 w 30"/>
                  <a:gd name="T79" fmla="*/ 26 h 46"/>
                  <a:gd name="T80" fmla="*/ 24 w 30"/>
                  <a:gd name="T81" fmla="*/ 29 h 46"/>
                  <a:gd name="T82" fmla="*/ 25 w 30"/>
                  <a:gd name="T83" fmla="*/ 32 h 46"/>
                  <a:gd name="T84" fmla="*/ 29 w 30"/>
                  <a:gd name="T85" fmla="*/ 42 h 46"/>
                  <a:gd name="T86" fmla="*/ 30 w 30"/>
                  <a:gd name="T87" fmla="*/ 44 h 46"/>
                  <a:gd name="T88" fmla="*/ 30 w 30"/>
                  <a:gd name="T89" fmla="*/ 44 h 46"/>
                  <a:gd name="T90" fmla="*/ 21 w 30"/>
                  <a:gd name="T91" fmla="*/ 13 h 46"/>
                  <a:gd name="T92" fmla="*/ 20 w 30"/>
                  <a:gd name="T93" fmla="*/ 8 h 46"/>
                  <a:gd name="T94" fmla="*/ 16 w 30"/>
                  <a:gd name="T95" fmla="*/ 5 h 46"/>
                  <a:gd name="T96" fmla="*/ 14 w 30"/>
                  <a:gd name="T97" fmla="*/ 5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0 h 46"/>
                  <a:gd name="T104" fmla="*/ 12 w 30"/>
                  <a:gd name="T105" fmla="*/ 20 h 46"/>
                  <a:gd name="T106" fmla="*/ 16 w 30"/>
                  <a:gd name="T107" fmla="*/ 20 h 46"/>
                  <a:gd name="T108" fmla="*/ 19 w 30"/>
                  <a:gd name="T109" fmla="*/ 18 h 46"/>
                  <a:gd name="T110" fmla="*/ 20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4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28" y="46"/>
                      <a:pt x="28" y="46"/>
                      <a:pt x="27" y="46"/>
                    </a:cubicBezTo>
                    <a:cubicBezTo>
                      <a:pt x="26" y="46"/>
                      <a:pt x="26" y="46"/>
                      <a:pt x="25" y="46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4"/>
                      <a:pt x="24" y="4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8" y="31"/>
                      <a:pt x="18" y="30"/>
                    </a:cubicBezTo>
                    <a:cubicBezTo>
                      <a:pt x="17" y="29"/>
                      <a:pt x="17" y="28"/>
                      <a:pt x="16" y="27"/>
                    </a:cubicBezTo>
                    <a:cubicBezTo>
                      <a:pt x="15" y="27"/>
                      <a:pt x="14" y="26"/>
                      <a:pt x="13" y="26"/>
                    </a:cubicBezTo>
                    <a:cubicBezTo>
                      <a:pt x="12" y="25"/>
                      <a:pt x="11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20" y="1"/>
                      <a:pt x="21" y="2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6" y="6"/>
                      <a:pt x="27" y="8"/>
                    </a:cubicBezTo>
                    <a:cubicBezTo>
                      <a:pt x="27" y="9"/>
                      <a:pt x="27" y="10"/>
                      <a:pt x="27" y="12"/>
                    </a:cubicBezTo>
                    <a:cubicBezTo>
                      <a:pt x="27" y="13"/>
                      <a:pt x="27" y="15"/>
                      <a:pt x="27" y="16"/>
                    </a:cubicBezTo>
                    <a:cubicBezTo>
                      <a:pt x="26" y="17"/>
                      <a:pt x="26" y="18"/>
                      <a:pt x="25" y="19"/>
                    </a:cubicBezTo>
                    <a:cubicBezTo>
                      <a:pt x="24" y="20"/>
                      <a:pt x="23" y="21"/>
                      <a:pt x="22" y="22"/>
                    </a:cubicBezTo>
                    <a:cubicBezTo>
                      <a:pt x="21" y="22"/>
                      <a:pt x="20" y="23"/>
                      <a:pt x="19" y="23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1" y="25"/>
                      <a:pt x="22" y="26"/>
                      <a:pt x="22" y="26"/>
                    </a:cubicBezTo>
                    <a:cubicBezTo>
                      <a:pt x="23" y="27"/>
                      <a:pt x="23" y="28"/>
                      <a:pt x="24" y="29"/>
                    </a:cubicBezTo>
                    <a:cubicBezTo>
                      <a:pt x="24" y="30"/>
                      <a:pt x="25" y="31"/>
                      <a:pt x="25" y="3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3"/>
                      <a:pt x="30" y="43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9"/>
                      <a:pt x="20" y="8"/>
                    </a:cubicBezTo>
                    <a:cubicBezTo>
                      <a:pt x="19" y="7"/>
                      <a:pt x="18" y="6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5" y="20"/>
                      <a:pt x="16" y="20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199" name="Freeform 721">
                <a:extLst>
                  <a:ext uri="{FF2B5EF4-FFF2-40B4-BE49-F238E27FC236}">
                    <a16:creationId xmlns:a16="http://schemas.microsoft.com/office/drawing/2014/main" id="{8346C3BC-95F1-46AD-91B7-E1C86874D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" y="3748"/>
                <a:ext cx="19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4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1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1 w 25"/>
                  <a:gd name="T19" fmla="*/ 0 h 45"/>
                  <a:gd name="T20" fmla="*/ 2 w 25"/>
                  <a:gd name="T21" fmla="*/ 0 h 45"/>
                  <a:gd name="T22" fmla="*/ 24 w 25"/>
                  <a:gd name="T23" fmla="*/ 0 h 45"/>
                  <a:gd name="T24" fmla="*/ 24 w 25"/>
                  <a:gd name="T25" fmla="*/ 0 h 45"/>
                  <a:gd name="T26" fmla="*/ 25 w 25"/>
                  <a:gd name="T27" fmla="*/ 0 h 45"/>
                  <a:gd name="T28" fmla="*/ 25 w 25"/>
                  <a:gd name="T29" fmla="*/ 1 h 45"/>
                  <a:gd name="T30" fmla="*/ 25 w 25"/>
                  <a:gd name="T31" fmla="*/ 2 h 45"/>
                  <a:gd name="T32" fmla="*/ 25 w 25"/>
                  <a:gd name="T33" fmla="*/ 4 h 45"/>
                  <a:gd name="T34" fmla="*/ 25 w 25"/>
                  <a:gd name="T35" fmla="*/ 4 h 45"/>
                  <a:gd name="T36" fmla="*/ 24 w 25"/>
                  <a:gd name="T37" fmla="*/ 5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2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2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2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4 w 25"/>
                  <a:gd name="T69" fmla="*/ 40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00" name="Freeform 722">
                <a:extLst>
                  <a:ext uri="{FF2B5EF4-FFF2-40B4-BE49-F238E27FC236}">
                    <a16:creationId xmlns:a16="http://schemas.microsoft.com/office/drawing/2014/main" id="{B4B51DB2-D6FD-4421-A2DB-638E6746C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" y="3748"/>
                <a:ext cx="19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5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1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1 w 25"/>
                  <a:gd name="T19" fmla="*/ 0 h 45"/>
                  <a:gd name="T20" fmla="*/ 2 w 25"/>
                  <a:gd name="T21" fmla="*/ 0 h 45"/>
                  <a:gd name="T22" fmla="*/ 24 w 25"/>
                  <a:gd name="T23" fmla="*/ 0 h 45"/>
                  <a:gd name="T24" fmla="*/ 24 w 25"/>
                  <a:gd name="T25" fmla="*/ 0 h 45"/>
                  <a:gd name="T26" fmla="*/ 25 w 25"/>
                  <a:gd name="T27" fmla="*/ 0 h 45"/>
                  <a:gd name="T28" fmla="*/ 25 w 25"/>
                  <a:gd name="T29" fmla="*/ 1 h 45"/>
                  <a:gd name="T30" fmla="*/ 25 w 25"/>
                  <a:gd name="T31" fmla="*/ 2 h 45"/>
                  <a:gd name="T32" fmla="*/ 25 w 25"/>
                  <a:gd name="T33" fmla="*/ 4 h 45"/>
                  <a:gd name="T34" fmla="*/ 25 w 25"/>
                  <a:gd name="T35" fmla="*/ 4 h 45"/>
                  <a:gd name="T36" fmla="*/ 24 w 25"/>
                  <a:gd name="T37" fmla="*/ 5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2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3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2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5 w 25"/>
                  <a:gd name="T69" fmla="*/ 40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3" y="21"/>
                      <a:pt x="23" y="22"/>
                    </a:cubicBezTo>
                    <a:cubicBezTo>
                      <a:pt x="23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5" y="40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01" name="Freeform 723">
                <a:extLst>
                  <a:ext uri="{FF2B5EF4-FFF2-40B4-BE49-F238E27FC236}">
                    <a16:creationId xmlns:a16="http://schemas.microsoft.com/office/drawing/2014/main" id="{DC2C5097-931C-4AD5-8E02-234FBCF69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4" y="3747"/>
                <a:ext cx="25" cy="36"/>
              </a:xfrm>
              <a:custGeom>
                <a:avLst/>
                <a:gdLst>
                  <a:gd name="T0" fmla="*/ 33 w 33"/>
                  <a:gd name="T1" fmla="*/ 40 h 47"/>
                  <a:gd name="T2" fmla="*/ 33 w 33"/>
                  <a:gd name="T3" fmla="*/ 41 h 47"/>
                  <a:gd name="T4" fmla="*/ 33 w 33"/>
                  <a:gd name="T5" fmla="*/ 42 h 47"/>
                  <a:gd name="T6" fmla="*/ 32 w 33"/>
                  <a:gd name="T7" fmla="*/ 42 h 47"/>
                  <a:gd name="T8" fmla="*/ 32 w 33"/>
                  <a:gd name="T9" fmla="*/ 43 h 47"/>
                  <a:gd name="T10" fmla="*/ 30 w 33"/>
                  <a:gd name="T11" fmla="*/ 44 h 47"/>
                  <a:gd name="T12" fmla="*/ 28 w 33"/>
                  <a:gd name="T13" fmla="*/ 45 h 47"/>
                  <a:gd name="T14" fmla="*/ 24 w 33"/>
                  <a:gd name="T15" fmla="*/ 46 h 47"/>
                  <a:gd name="T16" fmla="*/ 19 w 33"/>
                  <a:gd name="T17" fmla="*/ 47 h 47"/>
                  <a:gd name="T18" fmla="*/ 11 w 33"/>
                  <a:gd name="T19" fmla="*/ 45 h 47"/>
                  <a:gd name="T20" fmla="*/ 5 w 33"/>
                  <a:gd name="T21" fmla="*/ 41 h 47"/>
                  <a:gd name="T22" fmla="*/ 1 w 33"/>
                  <a:gd name="T23" fmla="*/ 34 h 47"/>
                  <a:gd name="T24" fmla="*/ 0 w 33"/>
                  <a:gd name="T25" fmla="*/ 24 h 47"/>
                  <a:gd name="T26" fmla="*/ 1 w 33"/>
                  <a:gd name="T27" fmla="*/ 14 h 47"/>
                  <a:gd name="T28" fmla="*/ 5 w 33"/>
                  <a:gd name="T29" fmla="*/ 7 h 47"/>
                  <a:gd name="T30" fmla="*/ 12 w 33"/>
                  <a:gd name="T31" fmla="*/ 2 h 47"/>
                  <a:gd name="T32" fmla="*/ 20 w 33"/>
                  <a:gd name="T33" fmla="*/ 0 h 47"/>
                  <a:gd name="T34" fmla="*/ 24 w 33"/>
                  <a:gd name="T35" fmla="*/ 1 h 47"/>
                  <a:gd name="T36" fmla="*/ 27 w 33"/>
                  <a:gd name="T37" fmla="*/ 2 h 47"/>
                  <a:gd name="T38" fmla="*/ 30 w 33"/>
                  <a:gd name="T39" fmla="*/ 3 h 47"/>
                  <a:gd name="T40" fmla="*/ 31 w 33"/>
                  <a:gd name="T41" fmla="*/ 4 h 47"/>
                  <a:gd name="T42" fmla="*/ 32 w 33"/>
                  <a:gd name="T43" fmla="*/ 5 h 47"/>
                  <a:gd name="T44" fmla="*/ 32 w 33"/>
                  <a:gd name="T45" fmla="*/ 5 h 47"/>
                  <a:gd name="T46" fmla="*/ 32 w 33"/>
                  <a:gd name="T47" fmla="*/ 6 h 47"/>
                  <a:gd name="T48" fmla="*/ 33 w 33"/>
                  <a:gd name="T49" fmla="*/ 7 h 47"/>
                  <a:gd name="T50" fmla="*/ 32 w 33"/>
                  <a:gd name="T51" fmla="*/ 9 h 47"/>
                  <a:gd name="T52" fmla="*/ 32 w 33"/>
                  <a:gd name="T53" fmla="*/ 9 h 47"/>
                  <a:gd name="T54" fmla="*/ 32 w 33"/>
                  <a:gd name="T55" fmla="*/ 10 h 47"/>
                  <a:gd name="T56" fmla="*/ 31 w 33"/>
                  <a:gd name="T57" fmla="*/ 10 h 47"/>
                  <a:gd name="T58" fmla="*/ 30 w 33"/>
                  <a:gd name="T59" fmla="*/ 9 h 47"/>
                  <a:gd name="T60" fmla="*/ 28 w 33"/>
                  <a:gd name="T61" fmla="*/ 8 h 47"/>
                  <a:gd name="T62" fmla="*/ 24 w 33"/>
                  <a:gd name="T63" fmla="*/ 6 h 47"/>
                  <a:gd name="T64" fmla="*/ 20 w 33"/>
                  <a:gd name="T65" fmla="*/ 6 h 47"/>
                  <a:gd name="T66" fmla="*/ 14 w 33"/>
                  <a:gd name="T67" fmla="*/ 7 h 47"/>
                  <a:gd name="T68" fmla="*/ 10 w 33"/>
                  <a:gd name="T69" fmla="*/ 10 h 47"/>
                  <a:gd name="T70" fmla="*/ 7 w 33"/>
                  <a:gd name="T71" fmla="*/ 16 h 47"/>
                  <a:gd name="T72" fmla="*/ 6 w 33"/>
                  <a:gd name="T73" fmla="*/ 24 h 47"/>
                  <a:gd name="T74" fmla="*/ 7 w 33"/>
                  <a:gd name="T75" fmla="*/ 32 h 47"/>
                  <a:gd name="T76" fmla="*/ 10 w 33"/>
                  <a:gd name="T77" fmla="*/ 37 h 47"/>
                  <a:gd name="T78" fmla="*/ 14 w 33"/>
                  <a:gd name="T79" fmla="*/ 40 h 47"/>
                  <a:gd name="T80" fmla="*/ 20 w 33"/>
                  <a:gd name="T81" fmla="*/ 42 h 47"/>
                  <a:gd name="T82" fmla="*/ 25 w 33"/>
                  <a:gd name="T83" fmla="*/ 41 h 47"/>
                  <a:gd name="T84" fmla="*/ 28 w 33"/>
                  <a:gd name="T85" fmla="*/ 39 h 47"/>
                  <a:gd name="T86" fmla="*/ 30 w 33"/>
                  <a:gd name="T87" fmla="*/ 38 h 47"/>
                  <a:gd name="T88" fmla="*/ 32 w 33"/>
                  <a:gd name="T89" fmla="*/ 37 h 47"/>
                  <a:gd name="T90" fmla="*/ 32 w 33"/>
                  <a:gd name="T91" fmla="*/ 37 h 47"/>
                  <a:gd name="T92" fmla="*/ 32 w 33"/>
                  <a:gd name="T93" fmla="*/ 38 h 47"/>
                  <a:gd name="T94" fmla="*/ 33 w 33"/>
                  <a:gd name="T95" fmla="*/ 39 h 47"/>
                  <a:gd name="T96" fmla="*/ 33 w 33"/>
                  <a:gd name="T97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47">
                    <a:moveTo>
                      <a:pt x="33" y="40"/>
                    </a:moveTo>
                    <a:cubicBezTo>
                      <a:pt x="33" y="40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3"/>
                      <a:pt x="32" y="43"/>
                    </a:cubicBezTo>
                    <a:cubicBezTo>
                      <a:pt x="32" y="43"/>
                      <a:pt x="31" y="43"/>
                      <a:pt x="30" y="44"/>
                    </a:cubicBezTo>
                    <a:cubicBezTo>
                      <a:pt x="30" y="44"/>
                      <a:pt x="29" y="45"/>
                      <a:pt x="28" y="45"/>
                    </a:cubicBezTo>
                    <a:cubicBezTo>
                      <a:pt x="26" y="46"/>
                      <a:pt x="25" y="46"/>
                      <a:pt x="24" y="46"/>
                    </a:cubicBezTo>
                    <a:cubicBezTo>
                      <a:pt x="22" y="47"/>
                      <a:pt x="21" y="47"/>
                      <a:pt x="19" y="47"/>
                    </a:cubicBezTo>
                    <a:cubicBezTo>
                      <a:pt x="16" y="47"/>
                      <a:pt x="13" y="46"/>
                      <a:pt x="11" y="45"/>
                    </a:cubicBezTo>
                    <a:cubicBezTo>
                      <a:pt x="9" y="44"/>
                      <a:pt x="7" y="43"/>
                      <a:pt x="5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7" y="5"/>
                      <a:pt x="9" y="3"/>
                      <a:pt x="12" y="2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21" y="0"/>
                      <a:pt x="22" y="0"/>
                      <a:pt x="24" y="1"/>
                    </a:cubicBezTo>
                    <a:cubicBezTo>
                      <a:pt x="25" y="1"/>
                      <a:pt x="26" y="1"/>
                      <a:pt x="27" y="2"/>
                    </a:cubicBezTo>
                    <a:cubicBezTo>
                      <a:pt x="28" y="2"/>
                      <a:pt x="29" y="2"/>
                      <a:pt x="30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2" y="4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8"/>
                      <a:pt x="32" y="8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0" y="9"/>
                    </a:cubicBezTo>
                    <a:cubicBezTo>
                      <a:pt x="29" y="9"/>
                      <a:pt x="29" y="8"/>
                      <a:pt x="28" y="8"/>
                    </a:cubicBezTo>
                    <a:cubicBezTo>
                      <a:pt x="27" y="7"/>
                      <a:pt x="26" y="7"/>
                      <a:pt x="24" y="6"/>
                    </a:cubicBezTo>
                    <a:cubicBezTo>
                      <a:pt x="23" y="6"/>
                      <a:pt x="21" y="6"/>
                      <a:pt x="20" y="6"/>
                    </a:cubicBezTo>
                    <a:cubicBezTo>
                      <a:pt x="18" y="6"/>
                      <a:pt x="16" y="6"/>
                      <a:pt x="14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9" y="12"/>
                      <a:pt x="8" y="14"/>
                      <a:pt x="7" y="16"/>
                    </a:cubicBezTo>
                    <a:cubicBezTo>
                      <a:pt x="6" y="18"/>
                      <a:pt x="6" y="21"/>
                      <a:pt x="6" y="24"/>
                    </a:cubicBezTo>
                    <a:cubicBezTo>
                      <a:pt x="6" y="27"/>
                      <a:pt x="6" y="29"/>
                      <a:pt x="7" y="32"/>
                    </a:cubicBezTo>
                    <a:cubicBezTo>
                      <a:pt x="8" y="34"/>
                      <a:pt x="9" y="36"/>
                      <a:pt x="10" y="37"/>
                    </a:cubicBezTo>
                    <a:cubicBezTo>
                      <a:pt x="11" y="39"/>
                      <a:pt x="12" y="40"/>
                      <a:pt x="14" y="40"/>
                    </a:cubicBezTo>
                    <a:cubicBezTo>
                      <a:pt x="16" y="41"/>
                      <a:pt x="18" y="42"/>
                      <a:pt x="20" y="42"/>
                    </a:cubicBezTo>
                    <a:cubicBezTo>
                      <a:pt x="22" y="42"/>
                      <a:pt x="23" y="41"/>
                      <a:pt x="25" y="41"/>
                    </a:cubicBezTo>
                    <a:cubicBezTo>
                      <a:pt x="26" y="40"/>
                      <a:pt x="27" y="40"/>
                      <a:pt x="28" y="39"/>
                    </a:cubicBezTo>
                    <a:cubicBezTo>
                      <a:pt x="29" y="39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2" y="38"/>
                      <a:pt x="32" y="38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3" y="39"/>
                      <a:pt x="33" y="39"/>
                      <a:pt x="33" y="40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02" name="Freeform 724">
                <a:extLst>
                  <a:ext uri="{FF2B5EF4-FFF2-40B4-BE49-F238E27FC236}">
                    <a16:creationId xmlns:a16="http://schemas.microsoft.com/office/drawing/2014/main" id="{4384A778-56EE-44F1-B1E7-773205725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5" y="3748"/>
                <a:ext cx="18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4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0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0 w 25"/>
                  <a:gd name="T19" fmla="*/ 0 h 45"/>
                  <a:gd name="T20" fmla="*/ 2 w 25"/>
                  <a:gd name="T21" fmla="*/ 0 h 45"/>
                  <a:gd name="T22" fmla="*/ 24 w 25"/>
                  <a:gd name="T23" fmla="*/ 0 h 45"/>
                  <a:gd name="T24" fmla="*/ 24 w 25"/>
                  <a:gd name="T25" fmla="*/ 0 h 45"/>
                  <a:gd name="T26" fmla="*/ 24 w 25"/>
                  <a:gd name="T27" fmla="*/ 0 h 45"/>
                  <a:gd name="T28" fmla="*/ 25 w 25"/>
                  <a:gd name="T29" fmla="*/ 1 h 45"/>
                  <a:gd name="T30" fmla="*/ 25 w 25"/>
                  <a:gd name="T31" fmla="*/ 2 h 45"/>
                  <a:gd name="T32" fmla="*/ 25 w 25"/>
                  <a:gd name="T33" fmla="*/ 4 h 45"/>
                  <a:gd name="T34" fmla="*/ 24 w 25"/>
                  <a:gd name="T35" fmla="*/ 4 h 45"/>
                  <a:gd name="T36" fmla="*/ 24 w 25"/>
                  <a:gd name="T37" fmla="*/ 5 h 45"/>
                  <a:gd name="T38" fmla="*/ 24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2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2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2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4 w 25"/>
                  <a:gd name="T69" fmla="*/ 40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2" y="19"/>
                    </a:cubicBezTo>
                    <a:cubicBezTo>
                      <a:pt x="22" y="19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03" name="Freeform 725">
                <a:extLst>
                  <a:ext uri="{FF2B5EF4-FFF2-40B4-BE49-F238E27FC236}">
                    <a16:creationId xmlns:a16="http://schemas.microsoft.com/office/drawing/2014/main" id="{802A683E-4F73-4CFB-88BF-8127DC06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" y="3694"/>
                <a:ext cx="26" cy="34"/>
              </a:xfrm>
              <a:custGeom>
                <a:avLst/>
                <a:gdLst>
                  <a:gd name="T0" fmla="*/ 34 w 34"/>
                  <a:gd name="T1" fmla="*/ 3 h 46"/>
                  <a:gd name="T2" fmla="*/ 34 w 34"/>
                  <a:gd name="T3" fmla="*/ 4 h 46"/>
                  <a:gd name="T4" fmla="*/ 34 w 34"/>
                  <a:gd name="T5" fmla="*/ 5 h 46"/>
                  <a:gd name="T6" fmla="*/ 33 w 34"/>
                  <a:gd name="T7" fmla="*/ 5 h 46"/>
                  <a:gd name="T8" fmla="*/ 33 w 34"/>
                  <a:gd name="T9" fmla="*/ 5 h 46"/>
                  <a:gd name="T10" fmla="*/ 20 w 34"/>
                  <a:gd name="T11" fmla="*/ 5 h 46"/>
                  <a:gd name="T12" fmla="*/ 20 w 34"/>
                  <a:gd name="T13" fmla="*/ 45 h 46"/>
                  <a:gd name="T14" fmla="*/ 20 w 34"/>
                  <a:gd name="T15" fmla="*/ 45 h 46"/>
                  <a:gd name="T16" fmla="*/ 19 w 34"/>
                  <a:gd name="T17" fmla="*/ 45 h 46"/>
                  <a:gd name="T18" fmla="*/ 18 w 34"/>
                  <a:gd name="T19" fmla="*/ 46 h 46"/>
                  <a:gd name="T20" fmla="*/ 17 w 34"/>
                  <a:gd name="T21" fmla="*/ 46 h 46"/>
                  <a:gd name="T22" fmla="*/ 16 w 34"/>
                  <a:gd name="T23" fmla="*/ 46 h 46"/>
                  <a:gd name="T24" fmla="*/ 15 w 34"/>
                  <a:gd name="T25" fmla="*/ 45 h 46"/>
                  <a:gd name="T26" fmla="*/ 14 w 34"/>
                  <a:gd name="T27" fmla="*/ 45 h 46"/>
                  <a:gd name="T28" fmla="*/ 14 w 34"/>
                  <a:gd name="T29" fmla="*/ 45 h 46"/>
                  <a:gd name="T30" fmla="*/ 14 w 34"/>
                  <a:gd name="T31" fmla="*/ 5 h 46"/>
                  <a:gd name="T32" fmla="*/ 1 w 34"/>
                  <a:gd name="T33" fmla="*/ 5 h 46"/>
                  <a:gd name="T34" fmla="*/ 1 w 34"/>
                  <a:gd name="T35" fmla="*/ 5 h 46"/>
                  <a:gd name="T36" fmla="*/ 0 w 34"/>
                  <a:gd name="T37" fmla="*/ 5 h 46"/>
                  <a:gd name="T38" fmla="*/ 0 w 34"/>
                  <a:gd name="T39" fmla="*/ 4 h 46"/>
                  <a:gd name="T40" fmla="*/ 0 w 34"/>
                  <a:gd name="T41" fmla="*/ 3 h 46"/>
                  <a:gd name="T42" fmla="*/ 0 w 34"/>
                  <a:gd name="T43" fmla="*/ 1 h 46"/>
                  <a:gd name="T44" fmla="*/ 0 w 34"/>
                  <a:gd name="T45" fmla="*/ 1 h 46"/>
                  <a:gd name="T46" fmla="*/ 1 w 34"/>
                  <a:gd name="T47" fmla="*/ 0 h 46"/>
                  <a:gd name="T48" fmla="*/ 1 w 34"/>
                  <a:gd name="T49" fmla="*/ 0 h 46"/>
                  <a:gd name="T50" fmla="*/ 33 w 34"/>
                  <a:gd name="T51" fmla="*/ 0 h 46"/>
                  <a:gd name="T52" fmla="*/ 33 w 34"/>
                  <a:gd name="T53" fmla="*/ 0 h 46"/>
                  <a:gd name="T54" fmla="*/ 34 w 34"/>
                  <a:gd name="T55" fmla="*/ 1 h 46"/>
                  <a:gd name="T56" fmla="*/ 34 w 34"/>
                  <a:gd name="T57" fmla="*/ 1 h 46"/>
                  <a:gd name="T58" fmla="*/ 34 w 34"/>
                  <a:gd name="T5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6">
                    <a:moveTo>
                      <a:pt x="34" y="3"/>
                    </a:moveTo>
                    <a:cubicBezTo>
                      <a:pt x="34" y="3"/>
                      <a:pt x="34" y="3"/>
                      <a:pt x="34" y="4"/>
                    </a:cubicBezTo>
                    <a:cubicBezTo>
                      <a:pt x="34" y="4"/>
                      <a:pt x="34" y="4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19" y="45"/>
                    </a:cubicBezTo>
                    <a:cubicBezTo>
                      <a:pt x="19" y="45"/>
                      <a:pt x="19" y="46"/>
                      <a:pt x="18" y="46"/>
                    </a:cubicBezTo>
                    <a:cubicBezTo>
                      <a:pt x="18" y="46"/>
                      <a:pt x="18" y="46"/>
                      <a:pt x="17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5" y="46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"/>
                      <a:pt x="34" y="2"/>
                      <a:pt x="34" y="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04" name="Freeform 726">
                <a:extLst>
                  <a:ext uri="{FF2B5EF4-FFF2-40B4-BE49-F238E27FC236}">
                    <a16:creationId xmlns:a16="http://schemas.microsoft.com/office/drawing/2014/main" id="{CB4FEA4A-1809-4C14-A5E5-9E87C323E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0" y="3694"/>
                <a:ext cx="27" cy="34"/>
              </a:xfrm>
              <a:custGeom>
                <a:avLst/>
                <a:gdLst>
                  <a:gd name="T0" fmla="*/ 35 w 35"/>
                  <a:gd name="T1" fmla="*/ 29 h 46"/>
                  <a:gd name="T2" fmla="*/ 34 w 35"/>
                  <a:gd name="T3" fmla="*/ 36 h 46"/>
                  <a:gd name="T4" fmla="*/ 30 w 35"/>
                  <a:gd name="T5" fmla="*/ 42 h 46"/>
                  <a:gd name="T6" fmla="*/ 25 w 35"/>
                  <a:gd name="T7" fmla="*/ 45 h 46"/>
                  <a:gd name="T8" fmla="*/ 17 w 35"/>
                  <a:gd name="T9" fmla="*/ 46 h 46"/>
                  <a:gd name="T10" fmla="*/ 10 w 35"/>
                  <a:gd name="T11" fmla="*/ 45 h 46"/>
                  <a:gd name="T12" fmla="*/ 5 w 35"/>
                  <a:gd name="T13" fmla="*/ 42 h 46"/>
                  <a:gd name="T14" fmla="*/ 2 w 35"/>
                  <a:gd name="T15" fmla="*/ 36 h 46"/>
                  <a:gd name="T16" fmla="*/ 0 w 35"/>
                  <a:gd name="T17" fmla="*/ 29 h 46"/>
                  <a:gd name="T18" fmla="*/ 0 w 35"/>
                  <a:gd name="T19" fmla="*/ 1 h 46"/>
                  <a:gd name="T20" fmla="*/ 1 w 35"/>
                  <a:gd name="T21" fmla="*/ 0 h 46"/>
                  <a:gd name="T22" fmla="*/ 1 w 35"/>
                  <a:gd name="T23" fmla="*/ 0 h 46"/>
                  <a:gd name="T24" fmla="*/ 2 w 35"/>
                  <a:gd name="T25" fmla="*/ 0 h 46"/>
                  <a:gd name="T26" fmla="*/ 4 w 35"/>
                  <a:gd name="T27" fmla="*/ 0 h 46"/>
                  <a:gd name="T28" fmla="*/ 5 w 35"/>
                  <a:gd name="T29" fmla="*/ 0 h 46"/>
                  <a:gd name="T30" fmla="*/ 6 w 35"/>
                  <a:gd name="T31" fmla="*/ 0 h 46"/>
                  <a:gd name="T32" fmla="*/ 6 w 35"/>
                  <a:gd name="T33" fmla="*/ 0 h 46"/>
                  <a:gd name="T34" fmla="*/ 7 w 35"/>
                  <a:gd name="T35" fmla="*/ 1 h 46"/>
                  <a:gd name="T36" fmla="*/ 7 w 35"/>
                  <a:gd name="T37" fmla="*/ 28 h 46"/>
                  <a:gd name="T38" fmla="*/ 7 w 35"/>
                  <a:gd name="T39" fmla="*/ 34 h 46"/>
                  <a:gd name="T40" fmla="*/ 10 w 35"/>
                  <a:gd name="T41" fmla="*/ 38 h 46"/>
                  <a:gd name="T42" fmla="*/ 13 w 35"/>
                  <a:gd name="T43" fmla="*/ 40 h 46"/>
                  <a:gd name="T44" fmla="*/ 18 w 35"/>
                  <a:gd name="T45" fmla="*/ 41 h 46"/>
                  <a:gd name="T46" fmla="*/ 22 w 35"/>
                  <a:gd name="T47" fmla="*/ 40 h 46"/>
                  <a:gd name="T48" fmla="*/ 26 w 35"/>
                  <a:gd name="T49" fmla="*/ 38 h 46"/>
                  <a:gd name="T50" fmla="*/ 28 w 35"/>
                  <a:gd name="T51" fmla="*/ 34 h 46"/>
                  <a:gd name="T52" fmla="*/ 29 w 35"/>
                  <a:gd name="T53" fmla="*/ 29 h 46"/>
                  <a:gd name="T54" fmla="*/ 29 w 35"/>
                  <a:gd name="T55" fmla="*/ 1 h 46"/>
                  <a:gd name="T56" fmla="*/ 29 w 35"/>
                  <a:gd name="T57" fmla="*/ 0 h 46"/>
                  <a:gd name="T58" fmla="*/ 29 w 35"/>
                  <a:gd name="T59" fmla="*/ 0 h 46"/>
                  <a:gd name="T60" fmla="*/ 30 w 35"/>
                  <a:gd name="T61" fmla="*/ 0 h 46"/>
                  <a:gd name="T62" fmla="*/ 32 w 35"/>
                  <a:gd name="T63" fmla="*/ 0 h 46"/>
                  <a:gd name="T64" fmla="*/ 33 w 35"/>
                  <a:gd name="T65" fmla="*/ 0 h 46"/>
                  <a:gd name="T66" fmla="*/ 34 w 35"/>
                  <a:gd name="T67" fmla="*/ 0 h 46"/>
                  <a:gd name="T68" fmla="*/ 35 w 35"/>
                  <a:gd name="T69" fmla="*/ 0 h 46"/>
                  <a:gd name="T70" fmla="*/ 35 w 35"/>
                  <a:gd name="T71" fmla="*/ 1 h 46"/>
                  <a:gd name="T72" fmla="*/ 35 w 35"/>
                  <a:gd name="T7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46">
                    <a:moveTo>
                      <a:pt x="35" y="29"/>
                    </a:moveTo>
                    <a:cubicBezTo>
                      <a:pt x="35" y="31"/>
                      <a:pt x="34" y="34"/>
                      <a:pt x="34" y="36"/>
                    </a:cubicBezTo>
                    <a:cubicBezTo>
                      <a:pt x="33" y="38"/>
                      <a:pt x="32" y="40"/>
                      <a:pt x="30" y="42"/>
                    </a:cubicBezTo>
                    <a:cubicBezTo>
                      <a:pt x="29" y="43"/>
                      <a:pt x="27" y="44"/>
                      <a:pt x="25" y="45"/>
                    </a:cubicBezTo>
                    <a:cubicBezTo>
                      <a:pt x="22" y="46"/>
                      <a:pt x="20" y="46"/>
                      <a:pt x="17" y="46"/>
                    </a:cubicBezTo>
                    <a:cubicBezTo>
                      <a:pt x="15" y="46"/>
                      <a:pt x="12" y="46"/>
                      <a:pt x="10" y="45"/>
                    </a:cubicBezTo>
                    <a:cubicBezTo>
                      <a:pt x="8" y="44"/>
                      <a:pt x="7" y="43"/>
                      <a:pt x="5" y="42"/>
                    </a:cubicBezTo>
                    <a:cubicBezTo>
                      <a:pt x="4" y="40"/>
                      <a:pt x="2" y="39"/>
                      <a:pt x="2" y="36"/>
                    </a:cubicBezTo>
                    <a:cubicBezTo>
                      <a:pt x="1" y="34"/>
                      <a:pt x="0" y="32"/>
                      <a:pt x="0" y="2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30"/>
                      <a:pt x="7" y="32"/>
                      <a:pt x="7" y="34"/>
                    </a:cubicBezTo>
                    <a:cubicBezTo>
                      <a:pt x="8" y="35"/>
                      <a:pt x="9" y="37"/>
                      <a:pt x="10" y="38"/>
                    </a:cubicBezTo>
                    <a:cubicBezTo>
                      <a:pt x="10" y="39"/>
                      <a:pt x="12" y="40"/>
                      <a:pt x="13" y="40"/>
                    </a:cubicBezTo>
                    <a:cubicBezTo>
                      <a:pt x="14" y="41"/>
                      <a:pt x="16" y="41"/>
                      <a:pt x="18" y="41"/>
                    </a:cubicBezTo>
                    <a:cubicBezTo>
                      <a:pt x="19" y="41"/>
                      <a:pt x="21" y="41"/>
                      <a:pt x="22" y="40"/>
                    </a:cubicBezTo>
                    <a:cubicBezTo>
                      <a:pt x="24" y="40"/>
                      <a:pt x="25" y="39"/>
                      <a:pt x="26" y="38"/>
                    </a:cubicBezTo>
                    <a:cubicBezTo>
                      <a:pt x="27" y="37"/>
                      <a:pt x="28" y="36"/>
                      <a:pt x="28" y="34"/>
                    </a:cubicBezTo>
                    <a:cubicBezTo>
                      <a:pt x="29" y="33"/>
                      <a:pt x="29" y="31"/>
                      <a:pt x="29" y="29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5" y="0"/>
                      <a:pt x="35" y="0"/>
                    </a:cubicBezTo>
                    <a:cubicBezTo>
                      <a:pt x="35" y="1"/>
                      <a:pt x="35" y="1"/>
                      <a:pt x="35" y="1"/>
                    </a:cubicBez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05" name="Freeform 727">
                <a:extLst>
                  <a:ext uri="{FF2B5EF4-FFF2-40B4-BE49-F238E27FC236}">
                    <a16:creationId xmlns:a16="http://schemas.microsoft.com/office/drawing/2014/main" id="{42687000-6B1B-4EE8-852F-DC06CC0728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26" y="3694"/>
                <a:ext cx="22" cy="34"/>
              </a:xfrm>
              <a:custGeom>
                <a:avLst/>
                <a:gdLst>
                  <a:gd name="T0" fmla="*/ 30 w 30"/>
                  <a:gd name="T1" fmla="*/ 45 h 46"/>
                  <a:gd name="T2" fmla="*/ 30 w 30"/>
                  <a:gd name="T3" fmla="*/ 45 h 46"/>
                  <a:gd name="T4" fmla="*/ 30 w 30"/>
                  <a:gd name="T5" fmla="*/ 45 h 46"/>
                  <a:gd name="T6" fmla="*/ 29 w 30"/>
                  <a:gd name="T7" fmla="*/ 46 h 46"/>
                  <a:gd name="T8" fmla="*/ 27 w 30"/>
                  <a:gd name="T9" fmla="*/ 46 h 46"/>
                  <a:gd name="T10" fmla="*/ 25 w 30"/>
                  <a:gd name="T11" fmla="*/ 46 h 46"/>
                  <a:gd name="T12" fmla="*/ 24 w 30"/>
                  <a:gd name="T13" fmla="*/ 45 h 46"/>
                  <a:gd name="T14" fmla="*/ 24 w 30"/>
                  <a:gd name="T15" fmla="*/ 45 h 46"/>
                  <a:gd name="T16" fmla="*/ 24 w 30"/>
                  <a:gd name="T17" fmla="*/ 44 h 46"/>
                  <a:gd name="T18" fmla="*/ 19 w 30"/>
                  <a:gd name="T19" fmla="*/ 34 h 46"/>
                  <a:gd name="T20" fmla="*/ 18 w 30"/>
                  <a:gd name="T21" fmla="*/ 30 h 46"/>
                  <a:gd name="T22" fmla="*/ 16 w 30"/>
                  <a:gd name="T23" fmla="*/ 28 h 46"/>
                  <a:gd name="T24" fmla="*/ 13 w 30"/>
                  <a:gd name="T25" fmla="*/ 26 h 46"/>
                  <a:gd name="T26" fmla="*/ 10 w 30"/>
                  <a:gd name="T27" fmla="*/ 25 h 46"/>
                  <a:gd name="T28" fmla="*/ 6 w 30"/>
                  <a:gd name="T29" fmla="*/ 25 h 46"/>
                  <a:gd name="T30" fmla="*/ 6 w 30"/>
                  <a:gd name="T31" fmla="*/ 45 h 46"/>
                  <a:gd name="T32" fmla="*/ 6 w 30"/>
                  <a:gd name="T33" fmla="*/ 45 h 46"/>
                  <a:gd name="T34" fmla="*/ 5 w 30"/>
                  <a:gd name="T35" fmla="*/ 45 h 46"/>
                  <a:gd name="T36" fmla="*/ 4 w 30"/>
                  <a:gd name="T37" fmla="*/ 46 h 46"/>
                  <a:gd name="T38" fmla="*/ 3 w 30"/>
                  <a:gd name="T39" fmla="*/ 46 h 46"/>
                  <a:gd name="T40" fmla="*/ 1 w 30"/>
                  <a:gd name="T41" fmla="*/ 46 h 46"/>
                  <a:gd name="T42" fmla="*/ 0 w 30"/>
                  <a:gd name="T43" fmla="*/ 45 h 46"/>
                  <a:gd name="T44" fmla="*/ 0 w 30"/>
                  <a:gd name="T45" fmla="*/ 45 h 46"/>
                  <a:gd name="T46" fmla="*/ 0 w 30"/>
                  <a:gd name="T47" fmla="*/ 45 h 46"/>
                  <a:gd name="T48" fmla="*/ 0 w 30"/>
                  <a:gd name="T49" fmla="*/ 2 h 46"/>
                  <a:gd name="T50" fmla="*/ 0 w 30"/>
                  <a:gd name="T51" fmla="*/ 1 h 46"/>
                  <a:gd name="T52" fmla="*/ 2 w 30"/>
                  <a:gd name="T53" fmla="*/ 0 h 46"/>
                  <a:gd name="T54" fmla="*/ 12 w 30"/>
                  <a:gd name="T55" fmla="*/ 0 h 46"/>
                  <a:gd name="T56" fmla="*/ 15 w 30"/>
                  <a:gd name="T57" fmla="*/ 0 h 46"/>
                  <a:gd name="T58" fmla="*/ 17 w 30"/>
                  <a:gd name="T59" fmla="*/ 0 h 46"/>
                  <a:gd name="T60" fmla="*/ 21 w 30"/>
                  <a:gd name="T61" fmla="*/ 2 h 46"/>
                  <a:gd name="T62" fmla="*/ 25 w 30"/>
                  <a:gd name="T63" fmla="*/ 4 h 46"/>
                  <a:gd name="T64" fmla="*/ 27 w 30"/>
                  <a:gd name="T65" fmla="*/ 8 h 46"/>
                  <a:gd name="T66" fmla="*/ 27 w 30"/>
                  <a:gd name="T67" fmla="*/ 12 h 46"/>
                  <a:gd name="T68" fmla="*/ 27 w 30"/>
                  <a:gd name="T69" fmla="*/ 16 h 46"/>
                  <a:gd name="T70" fmla="*/ 25 w 30"/>
                  <a:gd name="T71" fmla="*/ 19 h 46"/>
                  <a:gd name="T72" fmla="*/ 22 w 30"/>
                  <a:gd name="T73" fmla="*/ 22 h 46"/>
                  <a:gd name="T74" fmla="*/ 19 w 30"/>
                  <a:gd name="T75" fmla="*/ 23 h 46"/>
                  <a:gd name="T76" fmla="*/ 21 w 30"/>
                  <a:gd name="T77" fmla="*/ 25 h 46"/>
                  <a:gd name="T78" fmla="*/ 22 w 30"/>
                  <a:gd name="T79" fmla="*/ 26 h 46"/>
                  <a:gd name="T80" fmla="*/ 24 w 30"/>
                  <a:gd name="T81" fmla="*/ 29 h 46"/>
                  <a:gd name="T82" fmla="*/ 25 w 30"/>
                  <a:gd name="T83" fmla="*/ 32 h 46"/>
                  <a:gd name="T84" fmla="*/ 29 w 30"/>
                  <a:gd name="T85" fmla="*/ 42 h 46"/>
                  <a:gd name="T86" fmla="*/ 30 w 30"/>
                  <a:gd name="T87" fmla="*/ 44 h 46"/>
                  <a:gd name="T88" fmla="*/ 30 w 30"/>
                  <a:gd name="T89" fmla="*/ 45 h 46"/>
                  <a:gd name="T90" fmla="*/ 21 w 30"/>
                  <a:gd name="T91" fmla="*/ 13 h 46"/>
                  <a:gd name="T92" fmla="*/ 20 w 30"/>
                  <a:gd name="T93" fmla="*/ 8 h 46"/>
                  <a:gd name="T94" fmla="*/ 16 w 30"/>
                  <a:gd name="T95" fmla="*/ 5 h 46"/>
                  <a:gd name="T96" fmla="*/ 14 w 30"/>
                  <a:gd name="T97" fmla="*/ 5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0 h 46"/>
                  <a:gd name="T104" fmla="*/ 12 w 30"/>
                  <a:gd name="T105" fmla="*/ 20 h 46"/>
                  <a:gd name="T106" fmla="*/ 16 w 30"/>
                  <a:gd name="T107" fmla="*/ 20 h 46"/>
                  <a:gd name="T108" fmla="*/ 19 w 30"/>
                  <a:gd name="T109" fmla="*/ 18 h 46"/>
                  <a:gd name="T110" fmla="*/ 20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5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7" y="46"/>
                    </a:cubicBezTo>
                    <a:cubicBezTo>
                      <a:pt x="26" y="46"/>
                      <a:pt x="26" y="46"/>
                      <a:pt x="25" y="46"/>
                    </a:cubicBezTo>
                    <a:cubicBezTo>
                      <a:pt x="25" y="46"/>
                      <a:pt x="25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2"/>
                      <a:pt x="18" y="31"/>
                      <a:pt x="18" y="30"/>
                    </a:cubicBezTo>
                    <a:cubicBezTo>
                      <a:pt x="17" y="29"/>
                      <a:pt x="17" y="28"/>
                      <a:pt x="16" y="28"/>
                    </a:cubicBezTo>
                    <a:cubicBezTo>
                      <a:pt x="15" y="27"/>
                      <a:pt x="14" y="26"/>
                      <a:pt x="13" y="26"/>
                    </a:cubicBezTo>
                    <a:cubicBezTo>
                      <a:pt x="12" y="25"/>
                      <a:pt x="11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6" y="6"/>
                      <a:pt x="27" y="8"/>
                    </a:cubicBezTo>
                    <a:cubicBezTo>
                      <a:pt x="27" y="9"/>
                      <a:pt x="27" y="10"/>
                      <a:pt x="27" y="12"/>
                    </a:cubicBezTo>
                    <a:cubicBezTo>
                      <a:pt x="27" y="13"/>
                      <a:pt x="27" y="15"/>
                      <a:pt x="27" y="16"/>
                    </a:cubicBezTo>
                    <a:cubicBezTo>
                      <a:pt x="26" y="17"/>
                      <a:pt x="26" y="18"/>
                      <a:pt x="25" y="19"/>
                    </a:cubicBezTo>
                    <a:cubicBezTo>
                      <a:pt x="24" y="20"/>
                      <a:pt x="23" y="21"/>
                      <a:pt x="22" y="22"/>
                    </a:cubicBezTo>
                    <a:cubicBezTo>
                      <a:pt x="21" y="22"/>
                      <a:pt x="20" y="23"/>
                      <a:pt x="19" y="23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1" y="25"/>
                      <a:pt x="22" y="26"/>
                      <a:pt x="22" y="26"/>
                    </a:cubicBezTo>
                    <a:cubicBezTo>
                      <a:pt x="23" y="27"/>
                      <a:pt x="23" y="28"/>
                      <a:pt x="24" y="29"/>
                    </a:cubicBezTo>
                    <a:cubicBezTo>
                      <a:pt x="24" y="30"/>
                      <a:pt x="25" y="31"/>
                      <a:pt x="25" y="3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3"/>
                      <a:pt x="30" y="43"/>
                      <a:pt x="30" y="44"/>
                    </a:cubicBezTo>
                    <a:cubicBezTo>
                      <a:pt x="30" y="44"/>
                      <a:pt x="30" y="44"/>
                      <a:pt x="30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9"/>
                      <a:pt x="20" y="8"/>
                    </a:cubicBezTo>
                    <a:cubicBezTo>
                      <a:pt x="19" y="7"/>
                      <a:pt x="18" y="6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5" y="20"/>
                      <a:pt x="16" y="20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06" name="Freeform 728">
                <a:extLst>
                  <a:ext uri="{FF2B5EF4-FFF2-40B4-BE49-F238E27FC236}">
                    <a16:creationId xmlns:a16="http://schemas.microsoft.com/office/drawing/2014/main" id="{66E8A791-67D6-4C78-8B48-132179BC4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5" y="3694"/>
                <a:ext cx="23" cy="34"/>
              </a:xfrm>
              <a:custGeom>
                <a:avLst/>
                <a:gdLst>
                  <a:gd name="T0" fmla="*/ 30 w 30"/>
                  <a:gd name="T1" fmla="*/ 44 h 46"/>
                  <a:gd name="T2" fmla="*/ 29 w 30"/>
                  <a:gd name="T3" fmla="*/ 45 h 46"/>
                  <a:gd name="T4" fmla="*/ 29 w 30"/>
                  <a:gd name="T5" fmla="*/ 45 h 46"/>
                  <a:gd name="T6" fmla="*/ 28 w 30"/>
                  <a:gd name="T7" fmla="*/ 46 h 46"/>
                  <a:gd name="T8" fmla="*/ 26 w 30"/>
                  <a:gd name="T9" fmla="*/ 46 h 46"/>
                  <a:gd name="T10" fmla="*/ 24 w 30"/>
                  <a:gd name="T11" fmla="*/ 46 h 46"/>
                  <a:gd name="T12" fmla="*/ 23 w 30"/>
                  <a:gd name="T13" fmla="*/ 45 h 46"/>
                  <a:gd name="T14" fmla="*/ 23 w 30"/>
                  <a:gd name="T15" fmla="*/ 45 h 46"/>
                  <a:gd name="T16" fmla="*/ 6 w 30"/>
                  <a:gd name="T17" fmla="*/ 22 h 46"/>
                  <a:gd name="T18" fmla="*/ 6 w 30"/>
                  <a:gd name="T19" fmla="*/ 45 h 46"/>
                  <a:gd name="T20" fmla="*/ 6 w 30"/>
                  <a:gd name="T21" fmla="*/ 45 h 46"/>
                  <a:gd name="T22" fmla="*/ 5 w 30"/>
                  <a:gd name="T23" fmla="*/ 45 h 46"/>
                  <a:gd name="T24" fmla="*/ 4 w 30"/>
                  <a:gd name="T25" fmla="*/ 46 h 46"/>
                  <a:gd name="T26" fmla="*/ 3 w 30"/>
                  <a:gd name="T27" fmla="*/ 46 h 46"/>
                  <a:gd name="T28" fmla="*/ 1 w 30"/>
                  <a:gd name="T29" fmla="*/ 46 h 46"/>
                  <a:gd name="T30" fmla="*/ 0 w 30"/>
                  <a:gd name="T31" fmla="*/ 45 h 46"/>
                  <a:gd name="T32" fmla="*/ 0 w 30"/>
                  <a:gd name="T33" fmla="*/ 45 h 46"/>
                  <a:gd name="T34" fmla="*/ 0 w 30"/>
                  <a:gd name="T35" fmla="*/ 45 h 46"/>
                  <a:gd name="T36" fmla="*/ 0 w 30"/>
                  <a:gd name="T37" fmla="*/ 1 h 46"/>
                  <a:gd name="T38" fmla="*/ 0 w 30"/>
                  <a:gd name="T39" fmla="*/ 0 h 46"/>
                  <a:gd name="T40" fmla="*/ 0 w 30"/>
                  <a:gd name="T41" fmla="*/ 0 h 46"/>
                  <a:gd name="T42" fmla="*/ 1 w 30"/>
                  <a:gd name="T43" fmla="*/ 0 h 46"/>
                  <a:gd name="T44" fmla="*/ 3 w 30"/>
                  <a:gd name="T45" fmla="*/ 0 h 46"/>
                  <a:gd name="T46" fmla="*/ 4 w 30"/>
                  <a:gd name="T47" fmla="*/ 0 h 46"/>
                  <a:gd name="T48" fmla="*/ 5 w 30"/>
                  <a:gd name="T49" fmla="*/ 0 h 46"/>
                  <a:gd name="T50" fmla="*/ 6 w 30"/>
                  <a:gd name="T51" fmla="*/ 0 h 46"/>
                  <a:gd name="T52" fmla="*/ 6 w 30"/>
                  <a:gd name="T53" fmla="*/ 1 h 46"/>
                  <a:gd name="T54" fmla="*/ 6 w 30"/>
                  <a:gd name="T55" fmla="*/ 21 h 46"/>
                  <a:gd name="T56" fmla="*/ 22 w 30"/>
                  <a:gd name="T57" fmla="*/ 1 h 46"/>
                  <a:gd name="T58" fmla="*/ 22 w 30"/>
                  <a:gd name="T59" fmla="*/ 0 h 46"/>
                  <a:gd name="T60" fmla="*/ 23 w 30"/>
                  <a:gd name="T61" fmla="*/ 0 h 46"/>
                  <a:gd name="T62" fmla="*/ 24 w 30"/>
                  <a:gd name="T63" fmla="*/ 0 h 46"/>
                  <a:gd name="T64" fmla="*/ 26 w 30"/>
                  <a:gd name="T65" fmla="*/ 0 h 46"/>
                  <a:gd name="T66" fmla="*/ 27 w 30"/>
                  <a:gd name="T67" fmla="*/ 0 h 46"/>
                  <a:gd name="T68" fmla="*/ 28 w 30"/>
                  <a:gd name="T69" fmla="*/ 0 h 46"/>
                  <a:gd name="T70" fmla="*/ 28 w 30"/>
                  <a:gd name="T71" fmla="*/ 0 h 46"/>
                  <a:gd name="T72" fmla="*/ 29 w 30"/>
                  <a:gd name="T73" fmla="*/ 1 h 46"/>
                  <a:gd name="T74" fmla="*/ 28 w 30"/>
                  <a:gd name="T75" fmla="*/ 2 h 46"/>
                  <a:gd name="T76" fmla="*/ 28 w 30"/>
                  <a:gd name="T77" fmla="*/ 3 h 46"/>
                  <a:gd name="T78" fmla="*/ 12 w 30"/>
                  <a:gd name="T79" fmla="*/ 21 h 46"/>
                  <a:gd name="T80" fmla="*/ 29 w 30"/>
                  <a:gd name="T81" fmla="*/ 43 h 46"/>
                  <a:gd name="T82" fmla="*/ 29 w 30"/>
                  <a:gd name="T83" fmla="*/ 44 h 46"/>
                  <a:gd name="T84" fmla="*/ 30 w 30"/>
                  <a:gd name="T85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46">
                    <a:moveTo>
                      <a:pt x="30" y="44"/>
                    </a:moveTo>
                    <a:cubicBezTo>
                      <a:pt x="30" y="45"/>
                      <a:pt x="29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8" y="46"/>
                      <a:pt x="28" y="46"/>
                    </a:cubicBezTo>
                    <a:cubicBezTo>
                      <a:pt x="28" y="46"/>
                      <a:pt x="27" y="46"/>
                      <a:pt x="26" y="46"/>
                    </a:cubicBezTo>
                    <a:cubicBezTo>
                      <a:pt x="26" y="46"/>
                      <a:pt x="25" y="46"/>
                      <a:pt x="24" y="46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6" y="0"/>
                    </a:cubicBezTo>
                    <a:cubicBezTo>
                      <a:pt x="26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8" y="2"/>
                    </a:cubicBezTo>
                    <a:cubicBezTo>
                      <a:pt x="28" y="2"/>
                      <a:pt x="28" y="3"/>
                      <a:pt x="28" y="3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29" y="44"/>
                      <a:pt x="30" y="44"/>
                      <a:pt x="30" y="4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07" name="Freeform 729">
                <a:extLst>
                  <a:ext uri="{FF2B5EF4-FFF2-40B4-BE49-F238E27FC236}">
                    <a16:creationId xmlns:a16="http://schemas.microsoft.com/office/drawing/2014/main" id="{C3E5F334-AE47-4455-9656-7CC5D4D17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3" y="3694"/>
                <a:ext cx="19" cy="34"/>
              </a:xfrm>
              <a:custGeom>
                <a:avLst/>
                <a:gdLst>
                  <a:gd name="T0" fmla="*/ 26 w 26"/>
                  <a:gd name="T1" fmla="*/ 43 h 45"/>
                  <a:gd name="T2" fmla="*/ 26 w 26"/>
                  <a:gd name="T3" fmla="*/ 44 h 45"/>
                  <a:gd name="T4" fmla="*/ 25 w 26"/>
                  <a:gd name="T5" fmla="*/ 45 h 45"/>
                  <a:gd name="T6" fmla="*/ 25 w 26"/>
                  <a:gd name="T7" fmla="*/ 45 h 45"/>
                  <a:gd name="T8" fmla="*/ 24 w 26"/>
                  <a:gd name="T9" fmla="*/ 45 h 45"/>
                  <a:gd name="T10" fmla="*/ 3 w 26"/>
                  <a:gd name="T11" fmla="*/ 45 h 45"/>
                  <a:gd name="T12" fmla="*/ 1 w 26"/>
                  <a:gd name="T13" fmla="*/ 45 h 45"/>
                  <a:gd name="T14" fmla="*/ 0 w 26"/>
                  <a:gd name="T15" fmla="*/ 43 h 45"/>
                  <a:gd name="T16" fmla="*/ 0 w 26"/>
                  <a:gd name="T17" fmla="*/ 2 h 45"/>
                  <a:gd name="T18" fmla="*/ 1 w 26"/>
                  <a:gd name="T19" fmla="*/ 1 h 45"/>
                  <a:gd name="T20" fmla="*/ 3 w 26"/>
                  <a:gd name="T21" fmla="*/ 0 h 45"/>
                  <a:gd name="T22" fmla="*/ 24 w 26"/>
                  <a:gd name="T23" fmla="*/ 0 h 45"/>
                  <a:gd name="T24" fmla="*/ 25 w 26"/>
                  <a:gd name="T25" fmla="*/ 0 h 45"/>
                  <a:gd name="T26" fmla="*/ 25 w 26"/>
                  <a:gd name="T27" fmla="*/ 1 h 45"/>
                  <a:gd name="T28" fmla="*/ 25 w 26"/>
                  <a:gd name="T29" fmla="*/ 1 h 45"/>
                  <a:gd name="T30" fmla="*/ 25 w 26"/>
                  <a:gd name="T31" fmla="*/ 3 h 45"/>
                  <a:gd name="T32" fmla="*/ 25 w 26"/>
                  <a:gd name="T33" fmla="*/ 4 h 45"/>
                  <a:gd name="T34" fmla="*/ 25 w 26"/>
                  <a:gd name="T35" fmla="*/ 4 h 45"/>
                  <a:gd name="T36" fmla="*/ 25 w 26"/>
                  <a:gd name="T37" fmla="*/ 5 h 45"/>
                  <a:gd name="T38" fmla="*/ 24 w 26"/>
                  <a:gd name="T39" fmla="*/ 5 h 45"/>
                  <a:gd name="T40" fmla="*/ 6 w 26"/>
                  <a:gd name="T41" fmla="*/ 5 h 45"/>
                  <a:gd name="T42" fmla="*/ 6 w 26"/>
                  <a:gd name="T43" fmla="*/ 19 h 45"/>
                  <a:gd name="T44" fmla="*/ 22 w 26"/>
                  <a:gd name="T45" fmla="*/ 19 h 45"/>
                  <a:gd name="T46" fmla="*/ 22 w 26"/>
                  <a:gd name="T47" fmla="*/ 19 h 45"/>
                  <a:gd name="T48" fmla="*/ 22 w 26"/>
                  <a:gd name="T49" fmla="*/ 20 h 45"/>
                  <a:gd name="T50" fmla="*/ 23 w 26"/>
                  <a:gd name="T51" fmla="*/ 21 h 45"/>
                  <a:gd name="T52" fmla="*/ 23 w 26"/>
                  <a:gd name="T53" fmla="*/ 22 h 45"/>
                  <a:gd name="T54" fmla="*/ 23 w 26"/>
                  <a:gd name="T55" fmla="*/ 23 h 45"/>
                  <a:gd name="T56" fmla="*/ 22 w 26"/>
                  <a:gd name="T57" fmla="*/ 24 h 45"/>
                  <a:gd name="T58" fmla="*/ 22 w 26"/>
                  <a:gd name="T59" fmla="*/ 24 h 45"/>
                  <a:gd name="T60" fmla="*/ 22 w 26"/>
                  <a:gd name="T61" fmla="*/ 24 h 45"/>
                  <a:gd name="T62" fmla="*/ 6 w 26"/>
                  <a:gd name="T63" fmla="*/ 24 h 45"/>
                  <a:gd name="T64" fmla="*/ 6 w 26"/>
                  <a:gd name="T65" fmla="*/ 40 h 45"/>
                  <a:gd name="T66" fmla="*/ 24 w 26"/>
                  <a:gd name="T67" fmla="*/ 40 h 45"/>
                  <a:gd name="T68" fmla="*/ 25 w 26"/>
                  <a:gd name="T69" fmla="*/ 41 h 45"/>
                  <a:gd name="T70" fmla="*/ 25 w 26"/>
                  <a:gd name="T71" fmla="*/ 41 h 45"/>
                  <a:gd name="T72" fmla="*/ 26 w 26"/>
                  <a:gd name="T73" fmla="*/ 42 h 45"/>
                  <a:gd name="T74" fmla="*/ 26 w 26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45">
                    <a:moveTo>
                      <a:pt x="26" y="43"/>
                    </a:moveTo>
                    <a:cubicBezTo>
                      <a:pt x="26" y="43"/>
                      <a:pt x="26" y="44"/>
                      <a:pt x="26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3" y="20"/>
                      <a:pt x="23" y="21"/>
                    </a:cubicBezTo>
                    <a:cubicBezTo>
                      <a:pt x="23" y="21"/>
                      <a:pt x="23" y="21"/>
                      <a:pt x="23" y="22"/>
                    </a:cubicBez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6" y="42"/>
                    </a:cubicBezTo>
                    <a:cubicBezTo>
                      <a:pt x="26" y="42"/>
                      <a:pt x="26" y="42"/>
                      <a:pt x="26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08" name="Freeform 730">
                <a:extLst>
                  <a:ext uri="{FF2B5EF4-FFF2-40B4-BE49-F238E27FC236}">
                    <a16:creationId xmlns:a16="http://schemas.microsoft.com/office/drawing/2014/main" id="{484E9DD5-ADA4-4962-B9E3-4B3ADCFF7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5" y="3694"/>
                <a:ext cx="25" cy="34"/>
              </a:xfrm>
              <a:custGeom>
                <a:avLst/>
                <a:gdLst>
                  <a:gd name="T0" fmla="*/ 20 w 33"/>
                  <a:gd name="T1" fmla="*/ 28 h 46"/>
                  <a:gd name="T2" fmla="*/ 20 w 33"/>
                  <a:gd name="T3" fmla="*/ 45 h 46"/>
                  <a:gd name="T4" fmla="*/ 20 w 33"/>
                  <a:gd name="T5" fmla="*/ 45 h 46"/>
                  <a:gd name="T6" fmla="*/ 19 w 33"/>
                  <a:gd name="T7" fmla="*/ 45 h 46"/>
                  <a:gd name="T8" fmla="*/ 18 w 33"/>
                  <a:gd name="T9" fmla="*/ 46 h 46"/>
                  <a:gd name="T10" fmla="*/ 17 w 33"/>
                  <a:gd name="T11" fmla="*/ 46 h 46"/>
                  <a:gd name="T12" fmla="*/ 15 w 33"/>
                  <a:gd name="T13" fmla="*/ 46 h 46"/>
                  <a:gd name="T14" fmla="*/ 15 w 33"/>
                  <a:gd name="T15" fmla="*/ 45 h 46"/>
                  <a:gd name="T16" fmla="*/ 14 w 33"/>
                  <a:gd name="T17" fmla="*/ 45 h 46"/>
                  <a:gd name="T18" fmla="*/ 14 w 33"/>
                  <a:gd name="T19" fmla="*/ 45 h 46"/>
                  <a:gd name="T20" fmla="*/ 14 w 33"/>
                  <a:gd name="T21" fmla="*/ 28 h 46"/>
                  <a:gd name="T22" fmla="*/ 1 w 33"/>
                  <a:gd name="T23" fmla="*/ 2 h 46"/>
                  <a:gd name="T24" fmla="*/ 1 w 33"/>
                  <a:gd name="T25" fmla="*/ 1 h 46"/>
                  <a:gd name="T26" fmla="*/ 1 w 33"/>
                  <a:gd name="T27" fmla="*/ 0 h 46"/>
                  <a:gd name="T28" fmla="*/ 2 w 33"/>
                  <a:gd name="T29" fmla="*/ 0 h 46"/>
                  <a:gd name="T30" fmla="*/ 3 w 33"/>
                  <a:gd name="T31" fmla="*/ 0 h 46"/>
                  <a:gd name="T32" fmla="*/ 5 w 33"/>
                  <a:gd name="T33" fmla="*/ 0 h 46"/>
                  <a:gd name="T34" fmla="*/ 6 w 33"/>
                  <a:gd name="T35" fmla="*/ 0 h 46"/>
                  <a:gd name="T36" fmla="*/ 7 w 33"/>
                  <a:gd name="T37" fmla="*/ 0 h 46"/>
                  <a:gd name="T38" fmla="*/ 7 w 33"/>
                  <a:gd name="T39" fmla="*/ 1 h 46"/>
                  <a:gd name="T40" fmla="*/ 13 w 33"/>
                  <a:gd name="T41" fmla="*/ 14 h 46"/>
                  <a:gd name="T42" fmla="*/ 15 w 33"/>
                  <a:gd name="T43" fmla="*/ 18 h 46"/>
                  <a:gd name="T44" fmla="*/ 17 w 33"/>
                  <a:gd name="T45" fmla="*/ 22 h 46"/>
                  <a:gd name="T46" fmla="*/ 17 w 33"/>
                  <a:gd name="T47" fmla="*/ 22 h 46"/>
                  <a:gd name="T48" fmla="*/ 19 w 33"/>
                  <a:gd name="T49" fmla="*/ 18 h 46"/>
                  <a:gd name="T50" fmla="*/ 20 w 33"/>
                  <a:gd name="T51" fmla="*/ 14 h 46"/>
                  <a:gd name="T52" fmla="*/ 27 w 33"/>
                  <a:gd name="T53" fmla="*/ 1 h 46"/>
                  <a:gd name="T54" fmla="*/ 27 w 33"/>
                  <a:gd name="T55" fmla="*/ 0 h 46"/>
                  <a:gd name="T56" fmla="*/ 28 w 33"/>
                  <a:gd name="T57" fmla="*/ 0 h 46"/>
                  <a:gd name="T58" fmla="*/ 29 w 33"/>
                  <a:gd name="T59" fmla="*/ 0 h 46"/>
                  <a:gd name="T60" fmla="*/ 30 w 33"/>
                  <a:gd name="T61" fmla="*/ 0 h 46"/>
                  <a:gd name="T62" fmla="*/ 32 w 33"/>
                  <a:gd name="T63" fmla="*/ 0 h 46"/>
                  <a:gd name="T64" fmla="*/ 33 w 33"/>
                  <a:gd name="T65" fmla="*/ 0 h 46"/>
                  <a:gd name="T66" fmla="*/ 33 w 33"/>
                  <a:gd name="T67" fmla="*/ 1 h 46"/>
                  <a:gd name="T68" fmla="*/ 33 w 33"/>
                  <a:gd name="T69" fmla="*/ 2 h 46"/>
                  <a:gd name="T70" fmla="*/ 20 w 33"/>
                  <a:gd name="T71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46">
                    <a:moveTo>
                      <a:pt x="20" y="28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19" y="45"/>
                    </a:cubicBezTo>
                    <a:cubicBezTo>
                      <a:pt x="19" y="45"/>
                      <a:pt x="19" y="46"/>
                      <a:pt x="18" y="46"/>
                    </a:cubicBezTo>
                    <a:cubicBezTo>
                      <a:pt x="18" y="46"/>
                      <a:pt x="17" y="46"/>
                      <a:pt x="17" y="46"/>
                    </a:cubicBezTo>
                    <a:cubicBezTo>
                      <a:pt x="16" y="46"/>
                      <a:pt x="16" y="46"/>
                      <a:pt x="15" y="46"/>
                    </a:cubicBezTo>
                    <a:cubicBezTo>
                      <a:pt x="15" y="46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5"/>
                      <a:pt x="15" y="17"/>
                      <a:pt x="15" y="18"/>
                    </a:cubicBezTo>
                    <a:cubicBezTo>
                      <a:pt x="16" y="19"/>
                      <a:pt x="16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1"/>
                      <a:pt x="18" y="19"/>
                      <a:pt x="19" y="18"/>
                    </a:cubicBezTo>
                    <a:cubicBezTo>
                      <a:pt x="19" y="17"/>
                      <a:pt x="20" y="15"/>
                      <a:pt x="20" y="14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0"/>
                    </a:cubicBezTo>
                    <a:cubicBezTo>
                      <a:pt x="27" y="0"/>
                      <a:pt x="27" y="0"/>
                      <a:pt x="28" y="0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1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09" name="Freeform 731">
                <a:extLst>
                  <a:ext uri="{FF2B5EF4-FFF2-40B4-BE49-F238E27FC236}">
                    <a16:creationId xmlns:a16="http://schemas.microsoft.com/office/drawing/2014/main" id="{D576CED2-3F8F-4AE8-A4A6-478DC5CF4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" y="4043"/>
                <a:ext cx="25" cy="35"/>
              </a:xfrm>
              <a:custGeom>
                <a:avLst/>
                <a:gdLst>
                  <a:gd name="T0" fmla="*/ 33 w 33"/>
                  <a:gd name="T1" fmla="*/ 40 h 47"/>
                  <a:gd name="T2" fmla="*/ 33 w 33"/>
                  <a:gd name="T3" fmla="*/ 41 h 47"/>
                  <a:gd name="T4" fmla="*/ 33 w 33"/>
                  <a:gd name="T5" fmla="*/ 41 h 47"/>
                  <a:gd name="T6" fmla="*/ 33 w 33"/>
                  <a:gd name="T7" fmla="*/ 42 h 47"/>
                  <a:gd name="T8" fmla="*/ 32 w 33"/>
                  <a:gd name="T9" fmla="*/ 43 h 47"/>
                  <a:gd name="T10" fmla="*/ 31 w 33"/>
                  <a:gd name="T11" fmla="*/ 44 h 47"/>
                  <a:gd name="T12" fmla="*/ 28 w 33"/>
                  <a:gd name="T13" fmla="*/ 45 h 47"/>
                  <a:gd name="T14" fmla="*/ 24 w 33"/>
                  <a:gd name="T15" fmla="*/ 46 h 47"/>
                  <a:gd name="T16" fmla="*/ 19 w 33"/>
                  <a:gd name="T17" fmla="*/ 47 h 47"/>
                  <a:gd name="T18" fmla="*/ 11 w 33"/>
                  <a:gd name="T19" fmla="*/ 45 h 47"/>
                  <a:gd name="T20" fmla="*/ 5 w 33"/>
                  <a:gd name="T21" fmla="*/ 41 h 47"/>
                  <a:gd name="T22" fmla="*/ 1 w 33"/>
                  <a:gd name="T23" fmla="*/ 34 h 47"/>
                  <a:gd name="T24" fmla="*/ 0 w 33"/>
                  <a:gd name="T25" fmla="*/ 24 h 47"/>
                  <a:gd name="T26" fmla="*/ 1 w 33"/>
                  <a:gd name="T27" fmla="*/ 14 h 47"/>
                  <a:gd name="T28" fmla="*/ 6 w 33"/>
                  <a:gd name="T29" fmla="*/ 6 h 47"/>
                  <a:gd name="T30" fmla="*/ 12 w 33"/>
                  <a:gd name="T31" fmla="*/ 2 h 47"/>
                  <a:gd name="T32" fmla="*/ 20 w 33"/>
                  <a:gd name="T33" fmla="*/ 0 h 47"/>
                  <a:gd name="T34" fmla="*/ 24 w 33"/>
                  <a:gd name="T35" fmla="*/ 1 h 47"/>
                  <a:gd name="T36" fmla="*/ 27 w 33"/>
                  <a:gd name="T37" fmla="*/ 1 h 47"/>
                  <a:gd name="T38" fmla="*/ 30 w 33"/>
                  <a:gd name="T39" fmla="*/ 3 h 47"/>
                  <a:gd name="T40" fmla="*/ 32 w 33"/>
                  <a:gd name="T41" fmla="*/ 4 h 47"/>
                  <a:gd name="T42" fmla="*/ 32 w 33"/>
                  <a:gd name="T43" fmla="*/ 5 h 47"/>
                  <a:gd name="T44" fmla="*/ 33 w 33"/>
                  <a:gd name="T45" fmla="*/ 5 h 47"/>
                  <a:gd name="T46" fmla="*/ 33 w 33"/>
                  <a:gd name="T47" fmla="*/ 6 h 47"/>
                  <a:gd name="T48" fmla="*/ 33 w 33"/>
                  <a:gd name="T49" fmla="*/ 7 h 47"/>
                  <a:gd name="T50" fmla="*/ 33 w 33"/>
                  <a:gd name="T51" fmla="*/ 8 h 47"/>
                  <a:gd name="T52" fmla="*/ 33 w 33"/>
                  <a:gd name="T53" fmla="*/ 9 h 47"/>
                  <a:gd name="T54" fmla="*/ 32 w 33"/>
                  <a:gd name="T55" fmla="*/ 10 h 47"/>
                  <a:gd name="T56" fmla="*/ 32 w 33"/>
                  <a:gd name="T57" fmla="*/ 10 h 47"/>
                  <a:gd name="T58" fmla="*/ 30 w 33"/>
                  <a:gd name="T59" fmla="*/ 9 h 47"/>
                  <a:gd name="T60" fmla="*/ 28 w 33"/>
                  <a:gd name="T61" fmla="*/ 8 h 47"/>
                  <a:gd name="T62" fmla="*/ 25 w 33"/>
                  <a:gd name="T63" fmla="*/ 6 h 47"/>
                  <a:gd name="T64" fmla="*/ 20 w 33"/>
                  <a:gd name="T65" fmla="*/ 5 h 47"/>
                  <a:gd name="T66" fmla="*/ 14 w 33"/>
                  <a:gd name="T67" fmla="*/ 7 h 47"/>
                  <a:gd name="T68" fmla="*/ 10 w 33"/>
                  <a:gd name="T69" fmla="*/ 10 h 47"/>
                  <a:gd name="T70" fmla="*/ 7 w 33"/>
                  <a:gd name="T71" fmla="*/ 16 h 47"/>
                  <a:gd name="T72" fmla="*/ 6 w 33"/>
                  <a:gd name="T73" fmla="*/ 24 h 47"/>
                  <a:gd name="T74" fmla="*/ 7 w 33"/>
                  <a:gd name="T75" fmla="*/ 31 h 47"/>
                  <a:gd name="T76" fmla="*/ 10 w 33"/>
                  <a:gd name="T77" fmla="*/ 37 h 47"/>
                  <a:gd name="T78" fmla="*/ 14 w 33"/>
                  <a:gd name="T79" fmla="*/ 40 h 47"/>
                  <a:gd name="T80" fmla="*/ 20 w 33"/>
                  <a:gd name="T81" fmla="*/ 41 h 47"/>
                  <a:gd name="T82" fmla="*/ 25 w 33"/>
                  <a:gd name="T83" fmla="*/ 41 h 47"/>
                  <a:gd name="T84" fmla="*/ 28 w 33"/>
                  <a:gd name="T85" fmla="*/ 39 h 47"/>
                  <a:gd name="T86" fmla="*/ 31 w 33"/>
                  <a:gd name="T87" fmla="*/ 38 h 47"/>
                  <a:gd name="T88" fmla="*/ 32 w 33"/>
                  <a:gd name="T89" fmla="*/ 37 h 47"/>
                  <a:gd name="T90" fmla="*/ 33 w 33"/>
                  <a:gd name="T91" fmla="*/ 37 h 47"/>
                  <a:gd name="T92" fmla="*/ 33 w 33"/>
                  <a:gd name="T93" fmla="*/ 38 h 47"/>
                  <a:gd name="T94" fmla="*/ 33 w 33"/>
                  <a:gd name="T95" fmla="*/ 38 h 47"/>
                  <a:gd name="T96" fmla="*/ 33 w 33"/>
                  <a:gd name="T97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47">
                    <a:moveTo>
                      <a:pt x="33" y="40"/>
                    </a:moveTo>
                    <a:cubicBezTo>
                      <a:pt x="33" y="40"/>
                      <a:pt x="33" y="40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2"/>
                      <a:pt x="32" y="42"/>
                      <a:pt x="32" y="43"/>
                    </a:cubicBezTo>
                    <a:cubicBezTo>
                      <a:pt x="32" y="43"/>
                      <a:pt x="31" y="43"/>
                      <a:pt x="31" y="44"/>
                    </a:cubicBezTo>
                    <a:cubicBezTo>
                      <a:pt x="30" y="44"/>
                      <a:pt x="29" y="45"/>
                      <a:pt x="28" y="45"/>
                    </a:cubicBezTo>
                    <a:cubicBezTo>
                      <a:pt x="27" y="46"/>
                      <a:pt x="26" y="46"/>
                      <a:pt x="24" y="46"/>
                    </a:cubicBezTo>
                    <a:cubicBezTo>
                      <a:pt x="23" y="47"/>
                      <a:pt x="21" y="47"/>
                      <a:pt x="19" y="47"/>
                    </a:cubicBezTo>
                    <a:cubicBezTo>
                      <a:pt x="16" y="47"/>
                      <a:pt x="14" y="46"/>
                      <a:pt x="11" y="45"/>
                    </a:cubicBezTo>
                    <a:cubicBezTo>
                      <a:pt x="9" y="44"/>
                      <a:pt x="7" y="43"/>
                      <a:pt x="5" y="41"/>
                    </a:cubicBezTo>
                    <a:cubicBezTo>
                      <a:pt x="4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0"/>
                      <a:pt x="1" y="17"/>
                      <a:pt x="1" y="14"/>
                    </a:cubicBezTo>
                    <a:cubicBezTo>
                      <a:pt x="2" y="11"/>
                      <a:pt x="4" y="8"/>
                      <a:pt x="6" y="6"/>
                    </a:cubicBezTo>
                    <a:cubicBezTo>
                      <a:pt x="7" y="4"/>
                      <a:pt x="9" y="3"/>
                      <a:pt x="12" y="2"/>
                    </a:cubicBezTo>
                    <a:cubicBezTo>
                      <a:pt x="14" y="1"/>
                      <a:pt x="17" y="0"/>
                      <a:pt x="20" y="0"/>
                    </a:cubicBezTo>
                    <a:cubicBezTo>
                      <a:pt x="21" y="0"/>
                      <a:pt x="23" y="0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2"/>
                      <a:pt x="29" y="2"/>
                      <a:pt x="30" y="3"/>
                    </a:cubicBezTo>
                    <a:cubicBezTo>
                      <a:pt x="31" y="3"/>
                      <a:pt x="32" y="4"/>
                      <a:pt x="32" y="4"/>
                    </a:cubicBezTo>
                    <a:cubicBezTo>
                      <a:pt x="32" y="4"/>
                      <a:pt x="32" y="5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6"/>
                      <a:pt x="33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10"/>
                      <a:pt x="31" y="10"/>
                      <a:pt x="30" y="9"/>
                    </a:cubicBezTo>
                    <a:cubicBezTo>
                      <a:pt x="30" y="9"/>
                      <a:pt x="29" y="8"/>
                      <a:pt x="28" y="8"/>
                    </a:cubicBezTo>
                    <a:cubicBezTo>
                      <a:pt x="27" y="7"/>
                      <a:pt x="26" y="7"/>
                      <a:pt x="25" y="6"/>
                    </a:cubicBezTo>
                    <a:cubicBezTo>
                      <a:pt x="23" y="6"/>
                      <a:pt x="22" y="5"/>
                      <a:pt x="20" y="5"/>
                    </a:cubicBezTo>
                    <a:cubicBezTo>
                      <a:pt x="18" y="5"/>
                      <a:pt x="16" y="6"/>
                      <a:pt x="14" y="7"/>
                    </a:cubicBezTo>
                    <a:cubicBezTo>
                      <a:pt x="13" y="7"/>
                      <a:pt x="11" y="9"/>
                      <a:pt x="10" y="10"/>
                    </a:cubicBezTo>
                    <a:cubicBezTo>
                      <a:pt x="9" y="12"/>
                      <a:pt x="8" y="14"/>
                      <a:pt x="7" y="16"/>
                    </a:cubicBezTo>
                    <a:cubicBezTo>
                      <a:pt x="7" y="18"/>
                      <a:pt x="6" y="21"/>
                      <a:pt x="6" y="24"/>
                    </a:cubicBezTo>
                    <a:cubicBezTo>
                      <a:pt x="6" y="27"/>
                      <a:pt x="7" y="29"/>
                      <a:pt x="7" y="31"/>
                    </a:cubicBezTo>
                    <a:cubicBezTo>
                      <a:pt x="8" y="34"/>
                      <a:pt x="9" y="35"/>
                      <a:pt x="10" y="37"/>
                    </a:cubicBezTo>
                    <a:cubicBezTo>
                      <a:pt x="11" y="38"/>
                      <a:pt x="13" y="40"/>
                      <a:pt x="14" y="40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22" y="41"/>
                      <a:pt x="24" y="41"/>
                      <a:pt x="25" y="41"/>
                    </a:cubicBezTo>
                    <a:cubicBezTo>
                      <a:pt x="26" y="40"/>
                      <a:pt x="27" y="40"/>
                      <a:pt x="28" y="39"/>
                    </a:cubicBezTo>
                    <a:cubicBezTo>
                      <a:pt x="29" y="39"/>
                      <a:pt x="30" y="38"/>
                      <a:pt x="31" y="38"/>
                    </a:cubicBezTo>
                    <a:cubicBezTo>
                      <a:pt x="31" y="37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3" y="37"/>
                    </a:cubicBezTo>
                    <a:cubicBezTo>
                      <a:pt x="33" y="37"/>
                      <a:pt x="33" y="37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9"/>
                      <a:pt x="33" y="39"/>
                      <a:pt x="33" y="40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10" name="Freeform 732">
                <a:extLst>
                  <a:ext uri="{FF2B5EF4-FFF2-40B4-BE49-F238E27FC236}">
                    <a16:creationId xmlns:a16="http://schemas.microsoft.com/office/drawing/2014/main" id="{B12837E9-2CE2-4053-8123-7A080CACA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8" y="4043"/>
                <a:ext cx="25" cy="35"/>
              </a:xfrm>
              <a:custGeom>
                <a:avLst/>
                <a:gdLst>
                  <a:gd name="T0" fmla="*/ 20 w 33"/>
                  <a:gd name="T1" fmla="*/ 29 h 46"/>
                  <a:gd name="T2" fmla="*/ 20 w 33"/>
                  <a:gd name="T3" fmla="*/ 45 h 46"/>
                  <a:gd name="T4" fmla="*/ 19 w 33"/>
                  <a:gd name="T5" fmla="*/ 46 h 46"/>
                  <a:gd name="T6" fmla="*/ 19 w 33"/>
                  <a:gd name="T7" fmla="*/ 46 h 46"/>
                  <a:gd name="T8" fmla="*/ 18 w 33"/>
                  <a:gd name="T9" fmla="*/ 46 h 46"/>
                  <a:gd name="T10" fmla="*/ 17 w 33"/>
                  <a:gd name="T11" fmla="*/ 46 h 46"/>
                  <a:gd name="T12" fmla="*/ 15 w 33"/>
                  <a:gd name="T13" fmla="*/ 46 h 46"/>
                  <a:gd name="T14" fmla="*/ 14 w 33"/>
                  <a:gd name="T15" fmla="*/ 46 h 46"/>
                  <a:gd name="T16" fmla="*/ 14 w 33"/>
                  <a:gd name="T17" fmla="*/ 46 h 46"/>
                  <a:gd name="T18" fmla="*/ 13 w 33"/>
                  <a:gd name="T19" fmla="*/ 45 h 46"/>
                  <a:gd name="T20" fmla="*/ 13 w 33"/>
                  <a:gd name="T21" fmla="*/ 29 h 46"/>
                  <a:gd name="T22" fmla="*/ 1 w 33"/>
                  <a:gd name="T23" fmla="*/ 3 h 46"/>
                  <a:gd name="T24" fmla="*/ 0 w 33"/>
                  <a:gd name="T25" fmla="*/ 2 h 46"/>
                  <a:gd name="T26" fmla="*/ 0 w 33"/>
                  <a:gd name="T27" fmla="*/ 1 h 46"/>
                  <a:gd name="T28" fmla="*/ 1 w 33"/>
                  <a:gd name="T29" fmla="*/ 1 h 46"/>
                  <a:gd name="T30" fmla="*/ 3 w 33"/>
                  <a:gd name="T31" fmla="*/ 0 h 46"/>
                  <a:gd name="T32" fmla="*/ 5 w 33"/>
                  <a:gd name="T33" fmla="*/ 1 h 46"/>
                  <a:gd name="T34" fmla="*/ 6 w 33"/>
                  <a:gd name="T35" fmla="*/ 1 h 46"/>
                  <a:gd name="T36" fmla="*/ 6 w 33"/>
                  <a:gd name="T37" fmla="*/ 1 h 46"/>
                  <a:gd name="T38" fmla="*/ 7 w 33"/>
                  <a:gd name="T39" fmla="*/ 2 h 46"/>
                  <a:gd name="T40" fmla="*/ 13 w 33"/>
                  <a:gd name="T41" fmla="*/ 15 h 46"/>
                  <a:gd name="T42" fmla="*/ 15 w 33"/>
                  <a:gd name="T43" fmla="*/ 19 h 46"/>
                  <a:gd name="T44" fmla="*/ 17 w 33"/>
                  <a:gd name="T45" fmla="*/ 23 h 46"/>
                  <a:gd name="T46" fmla="*/ 17 w 33"/>
                  <a:gd name="T47" fmla="*/ 23 h 46"/>
                  <a:gd name="T48" fmla="*/ 18 w 33"/>
                  <a:gd name="T49" fmla="*/ 19 h 46"/>
                  <a:gd name="T50" fmla="*/ 20 w 33"/>
                  <a:gd name="T51" fmla="*/ 15 h 46"/>
                  <a:gd name="T52" fmla="*/ 26 w 33"/>
                  <a:gd name="T53" fmla="*/ 2 h 46"/>
                  <a:gd name="T54" fmla="*/ 27 w 33"/>
                  <a:gd name="T55" fmla="*/ 1 h 46"/>
                  <a:gd name="T56" fmla="*/ 27 w 33"/>
                  <a:gd name="T57" fmla="*/ 1 h 46"/>
                  <a:gd name="T58" fmla="*/ 28 w 33"/>
                  <a:gd name="T59" fmla="*/ 1 h 46"/>
                  <a:gd name="T60" fmla="*/ 30 w 33"/>
                  <a:gd name="T61" fmla="*/ 0 h 46"/>
                  <a:gd name="T62" fmla="*/ 32 w 33"/>
                  <a:gd name="T63" fmla="*/ 1 h 46"/>
                  <a:gd name="T64" fmla="*/ 33 w 33"/>
                  <a:gd name="T65" fmla="*/ 1 h 46"/>
                  <a:gd name="T66" fmla="*/ 33 w 33"/>
                  <a:gd name="T67" fmla="*/ 2 h 46"/>
                  <a:gd name="T68" fmla="*/ 32 w 33"/>
                  <a:gd name="T69" fmla="*/ 3 h 46"/>
                  <a:gd name="T70" fmla="*/ 20 w 33"/>
                  <a:gd name="T71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46">
                    <a:moveTo>
                      <a:pt x="20" y="29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8" y="46"/>
                      <a:pt x="18" y="46"/>
                    </a:cubicBezTo>
                    <a:cubicBezTo>
                      <a:pt x="18" y="46"/>
                      <a:pt x="17" y="46"/>
                      <a:pt x="17" y="46"/>
                    </a:cubicBezTo>
                    <a:cubicBezTo>
                      <a:pt x="16" y="46"/>
                      <a:pt x="15" y="46"/>
                      <a:pt x="15" y="46"/>
                    </a:cubicBezTo>
                    <a:cubicBezTo>
                      <a:pt x="15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3" y="45"/>
                      <a:pt x="13" y="45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6"/>
                      <a:pt x="14" y="17"/>
                      <a:pt x="15" y="19"/>
                    </a:cubicBezTo>
                    <a:cubicBezTo>
                      <a:pt x="15" y="20"/>
                      <a:pt x="16" y="21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1"/>
                      <a:pt x="18" y="20"/>
                      <a:pt x="18" y="19"/>
                    </a:cubicBezTo>
                    <a:cubicBezTo>
                      <a:pt x="19" y="17"/>
                      <a:pt x="20" y="16"/>
                      <a:pt x="20" y="1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9" y="1"/>
                      <a:pt x="29" y="0"/>
                      <a:pt x="30" y="0"/>
                    </a:cubicBezTo>
                    <a:cubicBezTo>
                      <a:pt x="31" y="0"/>
                      <a:pt x="31" y="1"/>
                      <a:pt x="32" y="1"/>
                    </a:cubicBezTo>
                    <a:cubicBezTo>
                      <a:pt x="32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2"/>
                    </a:cubicBezTo>
                    <a:cubicBezTo>
                      <a:pt x="33" y="2"/>
                      <a:pt x="33" y="2"/>
                      <a:pt x="32" y="3"/>
                    </a:cubicBezTo>
                    <a:lnTo>
                      <a:pt x="20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11" name="Freeform 733">
                <a:extLst>
                  <a:ext uri="{FF2B5EF4-FFF2-40B4-BE49-F238E27FC236}">
                    <a16:creationId xmlns:a16="http://schemas.microsoft.com/office/drawing/2014/main" id="{DE897BC4-4FFF-4C38-9F44-3DFBFF3719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48" y="4044"/>
                <a:ext cx="21" cy="34"/>
              </a:xfrm>
              <a:custGeom>
                <a:avLst/>
                <a:gdLst>
                  <a:gd name="T0" fmla="*/ 28 w 28"/>
                  <a:gd name="T1" fmla="*/ 13 h 45"/>
                  <a:gd name="T2" fmla="*/ 27 w 28"/>
                  <a:gd name="T3" fmla="*/ 19 h 45"/>
                  <a:gd name="T4" fmla="*/ 24 w 28"/>
                  <a:gd name="T5" fmla="*/ 24 h 45"/>
                  <a:gd name="T6" fmla="*/ 19 w 28"/>
                  <a:gd name="T7" fmla="*/ 27 h 45"/>
                  <a:gd name="T8" fmla="*/ 11 w 28"/>
                  <a:gd name="T9" fmla="*/ 28 h 45"/>
                  <a:gd name="T10" fmla="*/ 6 w 28"/>
                  <a:gd name="T11" fmla="*/ 28 h 45"/>
                  <a:gd name="T12" fmla="*/ 6 w 28"/>
                  <a:gd name="T13" fmla="*/ 44 h 45"/>
                  <a:gd name="T14" fmla="*/ 6 w 28"/>
                  <a:gd name="T15" fmla="*/ 45 h 45"/>
                  <a:gd name="T16" fmla="*/ 6 w 28"/>
                  <a:gd name="T17" fmla="*/ 45 h 45"/>
                  <a:gd name="T18" fmla="*/ 5 w 28"/>
                  <a:gd name="T19" fmla="*/ 45 h 45"/>
                  <a:gd name="T20" fmla="*/ 3 w 28"/>
                  <a:gd name="T21" fmla="*/ 45 h 45"/>
                  <a:gd name="T22" fmla="*/ 2 w 28"/>
                  <a:gd name="T23" fmla="*/ 45 h 45"/>
                  <a:gd name="T24" fmla="*/ 1 w 28"/>
                  <a:gd name="T25" fmla="*/ 45 h 45"/>
                  <a:gd name="T26" fmla="*/ 0 w 28"/>
                  <a:gd name="T27" fmla="*/ 45 h 45"/>
                  <a:gd name="T28" fmla="*/ 0 w 28"/>
                  <a:gd name="T29" fmla="*/ 44 h 45"/>
                  <a:gd name="T30" fmla="*/ 0 w 28"/>
                  <a:gd name="T31" fmla="*/ 2 h 45"/>
                  <a:gd name="T32" fmla="*/ 1 w 28"/>
                  <a:gd name="T33" fmla="*/ 0 h 45"/>
                  <a:gd name="T34" fmla="*/ 3 w 28"/>
                  <a:gd name="T35" fmla="*/ 0 h 45"/>
                  <a:gd name="T36" fmla="*/ 12 w 28"/>
                  <a:gd name="T37" fmla="*/ 0 h 45"/>
                  <a:gd name="T38" fmla="*/ 15 w 28"/>
                  <a:gd name="T39" fmla="*/ 0 h 45"/>
                  <a:gd name="T40" fmla="*/ 18 w 28"/>
                  <a:gd name="T41" fmla="*/ 0 h 45"/>
                  <a:gd name="T42" fmla="*/ 22 w 28"/>
                  <a:gd name="T43" fmla="*/ 2 h 45"/>
                  <a:gd name="T44" fmla="*/ 25 w 28"/>
                  <a:gd name="T45" fmla="*/ 5 h 45"/>
                  <a:gd name="T46" fmla="*/ 27 w 28"/>
                  <a:gd name="T47" fmla="*/ 8 h 45"/>
                  <a:gd name="T48" fmla="*/ 28 w 28"/>
                  <a:gd name="T49" fmla="*/ 13 h 45"/>
                  <a:gd name="T50" fmla="*/ 22 w 28"/>
                  <a:gd name="T51" fmla="*/ 14 h 45"/>
                  <a:gd name="T52" fmla="*/ 21 w 28"/>
                  <a:gd name="T53" fmla="*/ 9 h 45"/>
                  <a:gd name="T54" fmla="*/ 18 w 28"/>
                  <a:gd name="T55" fmla="*/ 6 h 45"/>
                  <a:gd name="T56" fmla="*/ 15 w 28"/>
                  <a:gd name="T57" fmla="*/ 5 h 45"/>
                  <a:gd name="T58" fmla="*/ 12 w 28"/>
                  <a:gd name="T59" fmla="*/ 5 h 45"/>
                  <a:gd name="T60" fmla="*/ 6 w 28"/>
                  <a:gd name="T61" fmla="*/ 5 h 45"/>
                  <a:gd name="T62" fmla="*/ 6 w 28"/>
                  <a:gd name="T63" fmla="*/ 23 h 45"/>
                  <a:gd name="T64" fmla="*/ 12 w 28"/>
                  <a:gd name="T65" fmla="*/ 23 h 45"/>
                  <a:gd name="T66" fmla="*/ 16 w 28"/>
                  <a:gd name="T67" fmla="*/ 22 h 45"/>
                  <a:gd name="T68" fmla="*/ 19 w 28"/>
                  <a:gd name="T69" fmla="*/ 20 h 45"/>
                  <a:gd name="T70" fmla="*/ 21 w 28"/>
                  <a:gd name="T71" fmla="*/ 17 h 45"/>
                  <a:gd name="T72" fmla="*/ 22 w 28"/>
                  <a:gd name="T73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45">
                    <a:moveTo>
                      <a:pt x="28" y="13"/>
                    </a:moveTo>
                    <a:cubicBezTo>
                      <a:pt x="28" y="15"/>
                      <a:pt x="28" y="17"/>
                      <a:pt x="27" y="19"/>
                    </a:cubicBezTo>
                    <a:cubicBezTo>
                      <a:pt x="26" y="21"/>
                      <a:pt x="25" y="23"/>
                      <a:pt x="24" y="24"/>
                    </a:cubicBezTo>
                    <a:cubicBezTo>
                      <a:pt x="22" y="25"/>
                      <a:pt x="21" y="26"/>
                      <a:pt x="19" y="27"/>
                    </a:cubicBezTo>
                    <a:cubicBezTo>
                      <a:pt x="17" y="28"/>
                      <a:pt x="14" y="28"/>
                      <a:pt x="11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20" y="1"/>
                      <a:pt x="21" y="1"/>
                      <a:pt x="22" y="2"/>
                    </a:cubicBezTo>
                    <a:cubicBezTo>
                      <a:pt x="23" y="3"/>
                      <a:pt x="24" y="4"/>
                      <a:pt x="25" y="5"/>
                    </a:cubicBezTo>
                    <a:cubicBezTo>
                      <a:pt x="26" y="6"/>
                      <a:pt x="27" y="7"/>
                      <a:pt x="27" y="8"/>
                    </a:cubicBezTo>
                    <a:cubicBezTo>
                      <a:pt x="28" y="10"/>
                      <a:pt x="28" y="11"/>
                      <a:pt x="28" y="13"/>
                    </a:cubicBezTo>
                    <a:close/>
                    <a:moveTo>
                      <a:pt x="22" y="14"/>
                    </a:moveTo>
                    <a:cubicBezTo>
                      <a:pt x="22" y="12"/>
                      <a:pt x="21" y="10"/>
                      <a:pt x="21" y="9"/>
                    </a:cubicBezTo>
                    <a:cubicBezTo>
                      <a:pt x="20" y="8"/>
                      <a:pt x="19" y="7"/>
                      <a:pt x="18" y="6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4" y="5"/>
                      <a:pt x="13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5" y="23"/>
                      <a:pt x="16" y="22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20" y="19"/>
                      <a:pt x="21" y="18"/>
                      <a:pt x="21" y="17"/>
                    </a:cubicBezTo>
                    <a:cubicBezTo>
                      <a:pt x="22" y="16"/>
                      <a:pt x="22" y="15"/>
                      <a:pt x="22" y="1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12" name="Freeform 734">
                <a:extLst>
                  <a:ext uri="{FF2B5EF4-FFF2-40B4-BE49-F238E27FC236}">
                    <a16:creationId xmlns:a16="http://schemas.microsoft.com/office/drawing/2014/main" id="{3ECA6A79-E72F-4545-BBF3-28F443C709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76" y="4044"/>
                <a:ext cx="24" cy="34"/>
              </a:xfrm>
              <a:custGeom>
                <a:avLst/>
                <a:gdLst>
                  <a:gd name="T0" fmla="*/ 31 w 31"/>
                  <a:gd name="T1" fmla="*/ 44 h 45"/>
                  <a:gd name="T2" fmla="*/ 31 w 31"/>
                  <a:gd name="T3" fmla="*/ 45 h 45"/>
                  <a:gd name="T4" fmla="*/ 30 w 31"/>
                  <a:gd name="T5" fmla="*/ 45 h 45"/>
                  <a:gd name="T6" fmla="*/ 29 w 31"/>
                  <a:gd name="T7" fmla="*/ 45 h 45"/>
                  <a:gd name="T8" fmla="*/ 27 w 31"/>
                  <a:gd name="T9" fmla="*/ 45 h 45"/>
                  <a:gd name="T10" fmla="*/ 26 w 31"/>
                  <a:gd name="T11" fmla="*/ 45 h 45"/>
                  <a:gd name="T12" fmla="*/ 25 w 31"/>
                  <a:gd name="T13" fmla="*/ 45 h 45"/>
                  <a:gd name="T14" fmla="*/ 24 w 31"/>
                  <a:gd name="T15" fmla="*/ 45 h 45"/>
                  <a:gd name="T16" fmla="*/ 24 w 31"/>
                  <a:gd name="T17" fmla="*/ 44 h 45"/>
                  <a:gd name="T18" fmla="*/ 20 w 31"/>
                  <a:gd name="T19" fmla="*/ 33 h 45"/>
                  <a:gd name="T20" fmla="*/ 18 w 31"/>
                  <a:gd name="T21" fmla="*/ 30 h 45"/>
                  <a:gd name="T22" fmla="*/ 17 w 31"/>
                  <a:gd name="T23" fmla="*/ 27 h 45"/>
                  <a:gd name="T24" fmla="*/ 14 w 31"/>
                  <a:gd name="T25" fmla="*/ 26 h 45"/>
                  <a:gd name="T26" fmla="*/ 10 w 31"/>
                  <a:gd name="T27" fmla="*/ 25 h 45"/>
                  <a:gd name="T28" fmla="*/ 6 w 31"/>
                  <a:gd name="T29" fmla="*/ 25 h 45"/>
                  <a:gd name="T30" fmla="*/ 6 w 31"/>
                  <a:gd name="T31" fmla="*/ 44 h 45"/>
                  <a:gd name="T32" fmla="*/ 6 w 31"/>
                  <a:gd name="T33" fmla="*/ 45 h 45"/>
                  <a:gd name="T34" fmla="*/ 6 w 31"/>
                  <a:gd name="T35" fmla="*/ 45 h 45"/>
                  <a:gd name="T36" fmla="*/ 5 w 31"/>
                  <a:gd name="T37" fmla="*/ 45 h 45"/>
                  <a:gd name="T38" fmla="*/ 3 w 31"/>
                  <a:gd name="T39" fmla="*/ 45 h 45"/>
                  <a:gd name="T40" fmla="*/ 2 w 31"/>
                  <a:gd name="T41" fmla="*/ 45 h 45"/>
                  <a:gd name="T42" fmla="*/ 1 w 31"/>
                  <a:gd name="T43" fmla="*/ 45 h 45"/>
                  <a:gd name="T44" fmla="*/ 0 w 31"/>
                  <a:gd name="T45" fmla="*/ 45 h 45"/>
                  <a:gd name="T46" fmla="*/ 0 w 31"/>
                  <a:gd name="T47" fmla="*/ 44 h 45"/>
                  <a:gd name="T48" fmla="*/ 0 w 31"/>
                  <a:gd name="T49" fmla="*/ 2 h 45"/>
                  <a:gd name="T50" fmla="*/ 1 w 31"/>
                  <a:gd name="T51" fmla="*/ 0 h 45"/>
                  <a:gd name="T52" fmla="*/ 3 w 31"/>
                  <a:gd name="T53" fmla="*/ 0 h 45"/>
                  <a:gd name="T54" fmla="*/ 12 w 31"/>
                  <a:gd name="T55" fmla="*/ 0 h 45"/>
                  <a:gd name="T56" fmla="*/ 15 w 31"/>
                  <a:gd name="T57" fmla="*/ 0 h 45"/>
                  <a:gd name="T58" fmla="*/ 17 w 31"/>
                  <a:gd name="T59" fmla="*/ 0 h 45"/>
                  <a:gd name="T60" fmla="*/ 22 w 31"/>
                  <a:gd name="T61" fmla="*/ 1 h 45"/>
                  <a:gd name="T62" fmla="*/ 25 w 31"/>
                  <a:gd name="T63" fmla="*/ 4 h 45"/>
                  <a:gd name="T64" fmla="*/ 27 w 31"/>
                  <a:gd name="T65" fmla="*/ 7 h 45"/>
                  <a:gd name="T66" fmla="*/ 28 w 31"/>
                  <a:gd name="T67" fmla="*/ 12 h 45"/>
                  <a:gd name="T68" fmla="*/ 27 w 31"/>
                  <a:gd name="T69" fmla="*/ 16 h 45"/>
                  <a:gd name="T70" fmla="*/ 26 w 31"/>
                  <a:gd name="T71" fmla="*/ 19 h 45"/>
                  <a:gd name="T72" fmla="*/ 23 w 31"/>
                  <a:gd name="T73" fmla="*/ 21 h 45"/>
                  <a:gd name="T74" fmla="*/ 19 w 31"/>
                  <a:gd name="T75" fmla="*/ 23 h 45"/>
                  <a:gd name="T76" fmla="*/ 21 w 31"/>
                  <a:gd name="T77" fmla="*/ 24 h 45"/>
                  <a:gd name="T78" fmla="*/ 23 w 31"/>
                  <a:gd name="T79" fmla="*/ 26 h 45"/>
                  <a:gd name="T80" fmla="*/ 24 w 31"/>
                  <a:gd name="T81" fmla="*/ 29 h 45"/>
                  <a:gd name="T82" fmla="*/ 26 w 31"/>
                  <a:gd name="T83" fmla="*/ 32 h 45"/>
                  <a:gd name="T84" fmla="*/ 30 w 31"/>
                  <a:gd name="T85" fmla="*/ 42 h 45"/>
                  <a:gd name="T86" fmla="*/ 31 w 31"/>
                  <a:gd name="T87" fmla="*/ 43 h 45"/>
                  <a:gd name="T88" fmla="*/ 31 w 31"/>
                  <a:gd name="T89" fmla="*/ 44 h 45"/>
                  <a:gd name="T90" fmla="*/ 22 w 31"/>
                  <a:gd name="T91" fmla="*/ 12 h 45"/>
                  <a:gd name="T92" fmla="*/ 20 w 31"/>
                  <a:gd name="T93" fmla="*/ 8 h 45"/>
                  <a:gd name="T94" fmla="*/ 16 w 31"/>
                  <a:gd name="T95" fmla="*/ 5 h 45"/>
                  <a:gd name="T96" fmla="*/ 14 w 31"/>
                  <a:gd name="T97" fmla="*/ 5 h 45"/>
                  <a:gd name="T98" fmla="*/ 11 w 31"/>
                  <a:gd name="T99" fmla="*/ 5 h 45"/>
                  <a:gd name="T100" fmla="*/ 6 w 31"/>
                  <a:gd name="T101" fmla="*/ 5 h 45"/>
                  <a:gd name="T102" fmla="*/ 6 w 31"/>
                  <a:gd name="T103" fmla="*/ 20 h 45"/>
                  <a:gd name="T104" fmla="*/ 12 w 31"/>
                  <a:gd name="T105" fmla="*/ 20 h 45"/>
                  <a:gd name="T106" fmla="*/ 16 w 31"/>
                  <a:gd name="T107" fmla="*/ 19 h 45"/>
                  <a:gd name="T108" fmla="*/ 19 w 31"/>
                  <a:gd name="T109" fmla="*/ 18 h 45"/>
                  <a:gd name="T110" fmla="*/ 21 w 31"/>
                  <a:gd name="T111" fmla="*/ 15 h 45"/>
                  <a:gd name="T112" fmla="*/ 22 w 31"/>
                  <a:gd name="T1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45">
                    <a:moveTo>
                      <a:pt x="31" y="44"/>
                    </a:moveTo>
                    <a:cubicBezTo>
                      <a:pt x="31" y="44"/>
                      <a:pt x="31" y="45"/>
                      <a:pt x="31" y="45"/>
                    </a:cubicBezTo>
                    <a:cubicBezTo>
                      <a:pt x="31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29" y="45"/>
                    </a:cubicBezTo>
                    <a:cubicBezTo>
                      <a:pt x="29" y="45"/>
                      <a:pt x="28" y="45"/>
                      <a:pt x="27" y="45"/>
                    </a:cubicBezTo>
                    <a:cubicBezTo>
                      <a:pt x="27" y="45"/>
                      <a:pt x="26" y="45"/>
                      <a:pt x="26" y="45"/>
                    </a:cubicBezTo>
                    <a:cubicBezTo>
                      <a:pt x="26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2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7" y="27"/>
                    </a:cubicBezTo>
                    <a:cubicBezTo>
                      <a:pt x="16" y="27"/>
                      <a:pt x="15" y="26"/>
                      <a:pt x="14" y="26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2" y="1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7" y="6"/>
                      <a:pt x="27" y="7"/>
                    </a:cubicBezTo>
                    <a:cubicBezTo>
                      <a:pt x="28" y="9"/>
                      <a:pt x="28" y="10"/>
                      <a:pt x="28" y="12"/>
                    </a:cubicBezTo>
                    <a:cubicBezTo>
                      <a:pt x="28" y="13"/>
                      <a:pt x="28" y="15"/>
                      <a:pt x="27" y="16"/>
                    </a:cubicBezTo>
                    <a:cubicBezTo>
                      <a:pt x="27" y="17"/>
                      <a:pt x="26" y="18"/>
                      <a:pt x="26" y="19"/>
                    </a:cubicBezTo>
                    <a:cubicBezTo>
                      <a:pt x="25" y="20"/>
                      <a:pt x="24" y="21"/>
                      <a:pt x="23" y="21"/>
                    </a:cubicBezTo>
                    <a:cubicBezTo>
                      <a:pt x="22" y="22"/>
                      <a:pt x="21" y="23"/>
                      <a:pt x="19" y="23"/>
                    </a:cubicBezTo>
                    <a:cubicBezTo>
                      <a:pt x="20" y="23"/>
                      <a:pt x="21" y="24"/>
                      <a:pt x="21" y="24"/>
                    </a:cubicBezTo>
                    <a:cubicBezTo>
                      <a:pt x="22" y="25"/>
                      <a:pt x="22" y="25"/>
                      <a:pt x="23" y="26"/>
                    </a:cubicBezTo>
                    <a:cubicBezTo>
                      <a:pt x="23" y="27"/>
                      <a:pt x="24" y="28"/>
                      <a:pt x="24" y="29"/>
                    </a:cubicBezTo>
                    <a:cubicBezTo>
                      <a:pt x="25" y="30"/>
                      <a:pt x="25" y="31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3"/>
                      <a:pt x="31" y="43"/>
                    </a:cubicBezTo>
                    <a:cubicBezTo>
                      <a:pt x="31" y="44"/>
                      <a:pt x="31" y="44"/>
                      <a:pt x="31" y="44"/>
                    </a:cubicBezTo>
                    <a:close/>
                    <a:moveTo>
                      <a:pt x="22" y="12"/>
                    </a:moveTo>
                    <a:cubicBezTo>
                      <a:pt x="22" y="11"/>
                      <a:pt x="21" y="9"/>
                      <a:pt x="20" y="8"/>
                    </a:cubicBezTo>
                    <a:cubicBezTo>
                      <a:pt x="20" y="7"/>
                      <a:pt x="18" y="6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4" y="5"/>
                      <a:pt x="13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19"/>
                    </a:cubicBezTo>
                    <a:cubicBezTo>
                      <a:pt x="18" y="19"/>
                      <a:pt x="19" y="19"/>
                      <a:pt x="19" y="18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1" y="14"/>
                      <a:pt x="22" y="13"/>
                      <a:pt x="22" y="1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13" name="Freeform 735">
                <a:extLst>
                  <a:ext uri="{FF2B5EF4-FFF2-40B4-BE49-F238E27FC236}">
                    <a16:creationId xmlns:a16="http://schemas.microsoft.com/office/drawing/2014/main" id="{AA4CA795-0E01-400D-BE20-81AC50856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6" y="4043"/>
                <a:ext cx="26" cy="35"/>
              </a:xfrm>
              <a:custGeom>
                <a:avLst/>
                <a:gdLst>
                  <a:gd name="T0" fmla="*/ 35 w 35"/>
                  <a:gd name="T1" fmla="*/ 29 h 47"/>
                  <a:gd name="T2" fmla="*/ 33 w 35"/>
                  <a:gd name="T3" fmla="*/ 37 h 47"/>
                  <a:gd name="T4" fmla="*/ 30 w 35"/>
                  <a:gd name="T5" fmla="*/ 42 h 47"/>
                  <a:gd name="T6" fmla="*/ 24 w 35"/>
                  <a:gd name="T7" fmla="*/ 46 h 47"/>
                  <a:gd name="T8" fmla="*/ 17 w 35"/>
                  <a:gd name="T9" fmla="*/ 47 h 47"/>
                  <a:gd name="T10" fmla="*/ 10 w 35"/>
                  <a:gd name="T11" fmla="*/ 46 h 47"/>
                  <a:gd name="T12" fmla="*/ 5 w 35"/>
                  <a:gd name="T13" fmla="*/ 43 h 47"/>
                  <a:gd name="T14" fmla="*/ 2 w 35"/>
                  <a:gd name="T15" fmla="*/ 37 h 47"/>
                  <a:gd name="T16" fmla="*/ 0 w 35"/>
                  <a:gd name="T17" fmla="*/ 30 h 47"/>
                  <a:gd name="T18" fmla="*/ 0 w 35"/>
                  <a:gd name="T19" fmla="*/ 2 h 47"/>
                  <a:gd name="T20" fmla="*/ 1 w 35"/>
                  <a:gd name="T21" fmla="*/ 1 h 47"/>
                  <a:gd name="T22" fmla="*/ 1 w 35"/>
                  <a:gd name="T23" fmla="*/ 1 h 47"/>
                  <a:gd name="T24" fmla="*/ 2 w 35"/>
                  <a:gd name="T25" fmla="*/ 1 h 47"/>
                  <a:gd name="T26" fmla="*/ 3 w 35"/>
                  <a:gd name="T27" fmla="*/ 0 h 47"/>
                  <a:gd name="T28" fmla="*/ 5 w 35"/>
                  <a:gd name="T29" fmla="*/ 1 h 47"/>
                  <a:gd name="T30" fmla="*/ 6 w 35"/>
                  <a:gd name="T31" fmla="*/ 1 h 47"/>
                  <a:gd name="T32" fmla="*/ 6 w 35"/>
                  <a:gd name="T33" fmla="*/ 1 h 47"/>
                  <a:gd name="T34" fmla="*/ 6 w 35"/>
                  <a:gd name="T35" fmla="*/ 2 h 47"/>
                  <a:gd name="T36" fmla="*/ 6 w 35"/>
                  <a:gd name="T37" fmla="*/ 29 h 47"/>
                  <a:gd name="T38" fmla="*/ 7 w 35"/>
                  <a:gd name="T39" fmla="*/ 35 h 47"/>
                  <a:gd name="T40" fmla="*/ 9 w 35"/>
                  <a:gd name="T41" fmla="*/ 39 h 47"/>
                  <a:gd name="T42" fmla="*/ 13 w 35"/>
                  <a:gd name="T43" fmla="*/ 41 h 47"/>
                  <a:gd name="T44" fmla="*/ 18 w 35"/>
                  <a:gd name="T45" fmla="*/ 42 h 47"/>
                  <a:gd name="T46" fmla="*/ 22 w 35"/>
                  <a:gd name="T47" fmla="*/ 41 h 47"/>
                  <a:gd name="T48" fmla="*/ 26 w 35"/>
                  <a:gd name="T49" fmla="*/ 39 h 47"/>
                  <a:gd name="T50" fmla="*/ 28 w 35"/>
                  <a:gd name="T51" fmla="*/ 35 h 47"/>
                  <a:gd name="T52" fmla="*/ 29 w 35"/>
                  <a:gd name="T53" fmla="*/ 29 h 47"/>
                  <a:gd name="T54" fmla="*/ 29 w 35"/>
                  <a:gd name="T55" fmla="*/ 2 h 47"/>
                  <a:gd name="T56" fmla="*/ 29 w 35"/>
                  <a:gd name="T57" fmla="*/ 1 h 47"/>
                  <a:gd name="T58" fmla="*/ 29 w 35"/>
                  <a:gd name="T59" fmla="*/ 1 h 47"/>
                  <a:gd name="T60" fmla="*/ 30 w 35"/>
                  <a:gd name="T61" fmla="*/ 1 h 47"/>
                  <a:gd name="T62" fmla="*/ 32 w 35"/>
                  <a:gd name="T63" fmla="*/ 0 h 47"/>
                  <a:gd name="T64" fmla="*/ 33 w 35"/>
                  <a:gd name="T65" fmla="*/ 1 h 47"/>
                  <a:gd name="T66" fmla="*/ 34 w 35"/>
                  <a:gd name="T67" fmla="*/ 1 h 47"/>
                  <a:gd name="T68" fmla="*/ 34 w 35"/>
                  <a:gd name="T69" fmla="*/ 1 h 47"/>
                  <a:gd name="T70" fmla="*/ 35 w 35"/>
                  <a:gd name="T71" fmla="*/ 2 h 47"/>
                  <a:gd name="T72" fmla="*/ 35 w 35"/>
                  <a:gd name="T7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47">
                    <a:moveTo>
                      <a:pt x="35" y="29"/>
                    </a:moveTo>
                    <a:cubicBezTo>
                      <a:pt x="35" y="32"/>
                      <a:pt x="34" y="35"/>
                      <a:pt x="33" y="37"/>
                    </a:cubicBezTo>
                    <a:cubicBezTo>
                      <a:pt x="33" y="39"/>
                      <a:pt x="31" y="41"/>
                      <a:pt x="30" y="42"/>
                    </a:cubicBezTo>
                    <a:cubicBezTo>
                      <a:pt x="28" y="44"/>
                      <a:pt x="27" y="45"/>
                      <a:pt x="24" y="46"/>
                    </a:cubicBezTo>
                    <a:cubicBezTo>
                      <a:pt x="22" y="46"/>
                      <a:pt x="20" y="47"/>
                      <a:pt x="17" y="47"/>
                    </a:cubicBezTo>
                    <a:cubicBezTo>
                      <a:pt x="15" y="47"/>
                      <a:pt x="12" y="46"/>
                      <a:pt x="10" y="46"/>
                    </a:cubicBezTo>
                    <a:cubicBezTo>
                      <a:pt x="8" y="45"/>
                      <a:pt x="6" y="44"/>
                      <a:pt x="5" y="43"/>
                    </a:cubicBezTo>
                    <a:cubicBezTo>
                      <a:pt x="3" y="41"/>
                      <a:pt x="2" y="39"/>
                      <a:pt x="2" y="37"/>
                    </a:cubicBezTo>
                    <a:cubicBezTo>
                      <a:pt x="1" y="35"/>
                      <a:pt x="0" y="33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7" y="33"/>
                      <a:pt x="7" y="35"/>
                    </a:cubicBezTo>
                    <a:cubicBezTo>
                      <a:pt x="8" y="36"/>
                      <a:pt x="8" y="38"/>
                      <a:pt x="9" y="39"/>
                    </a:cubicBezTo>
                    <a:cubicBezTo>
                      <a:pt x="10" y="40"/>
                      <a:pt x="12" y="40"/>
                      <a:pt x="13" y="41"/>
                    </a:cubicBezTo>
                    <a:cubicBezTo>
                      <a:pt x="14" y="41"/>
                      <a:pt x="16" y="42"/>
                      <a:pt x="18" y="42"/>
                    </a:cubicBezTo>
                    <a:cubicBezTo>
                      <a:pt x="19" y="42"/>
                      <a:pt x="21" y="41"/>
                      <a:pt x="22" y="41"/>
                    </a:cubicBezTo>
                    <a:cubicBezTo>
                      <a:pt x="24" y="40"/>
                      <a:pt x="25" y="40"/>
                      <a:pt x="26" y="39"/>
                    </a:cubicBezTo>
                    <a:cubicBezTo>
                      <a:pt x="27" y="38"/>
                      <a:pt x="27" y="36"/>
                      <a:pt x="28" y="35"/>
                    </a:cubicBezTo>
                    <a:cubicBezTo>
                      <a:pt x="28" y="33"/>
                      <a:pt x="29" y="31"/>
                      <a:pt x="29" y="29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1"/>
                      <a:pt x="30" y="1"/>
                    </a:cubicBezTo>
                    <a:cubicBezTo>
                      <a:pt x="31" y="1"/>
                      <a:pt x="31" y="0"/>
                      <a:pt x="32" y="0"/>
                    </a:cubicBezTo>
                    <a:cubicBezTo>
                      <a:pt x="32" y="0"/>
                      <a:pt x="33" y="1"/>
                      <a:pt x="33" y="1"/>
                    </a:cubicBezTo>
                    <a:cubicBezTo>
                      <a:pt x="33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2"/>
                    </a:cubicBez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14" name="Freeform 736">
                <a:extLst>
                  <a:ext uri="{FF2B5EF4-FFF2-40B4-BE49-F238E27FC236}">
                    <a16:creationId xmlns:a16="http://schemas.microsoft.com/office/drawing/2014/main" id="{CCBB0AAD-3ADA-400B-9BC8-E3235E2F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8" y="4043"/>
                <a:ext cx="21" cy="35"/>
              </a:xfrm>
              <a:custGeom>
                <a:avLst/>
                <a:gdLst>
                  <a:gd name="T0" fmla="*/ 28 w 28"/>
                  <a:gd name="T1" fmla="*/ 33 h 47"/>
                  <a:gd name="T2" fmla="*/ 27 w 28"/>
                  <a:gd name="T3" fmla="*/ 39 h 47"/>
                  <a:gd name="T4" fmla="*/ 24 w 28"/>
                  <a:gd name="T5" fmla="*/ 43 h 47"/>
                  <a:gd name="T6" fmla="*/ 19 w 28"/>
                  <a:gd name="T7" fmla="*/ 46 h 47"/>
                  <a:gd name="T8" fmla="*/ 13 w 28"/>
                  <a:gd name="T9" fmla="*/ 47 h 47"/>
                  <a:gd name="T10" fmla="*/ 8 w 28"/>
                  <a:gd name="T11" fmla="*/ 46 h 47"/>
                  <a:gd name="T12" fmla="*/ 5 w 28"/>
                  <a:gd name="T13" fmla="*/ 46 h 47"/>
                  <a:gd name="T14" fmla="*/ 2 w 28"/>
                  <a:gd name="T15" fmla="*/ 44 h 47"/>
                  <a:gd name="T16" fmla="*/ 1 w 28"/>
                  <a:gd name="T17" fmla="*/ 43 h 47"/>
                  <a:gd name="T18" fmla="*/ 0 w 28"/>
                  <a:gd name="T19" fmla="*/ 42 h 47"/>
                  <a:gd name="T20" fmla="*/ 0 w 28"/>
                  <a:gd name="T21" fmla="*/ 41 h 47"/>
                  <a:gd name="T22" fmla="*/ 0 w 28"/>
                  <a:gd name="T23" fmla="*/ 39 h 47"/>
                  <a:gd name="T24" fmla="*/ 0 w 28"/>
                  <a:gd name="T25" fmla="*/ 38 h 47"/>
                  <a:gd name="T26" fmla="*/ 1 w 28"/>
                  <a:gd name="T27" fmla="*/ 38 h 47"/>
                  <a:gd name="T28" fmla="*/ 1 w 28"/>
                  <a:gd name="T29" fmla="*/ 38 h 47"/>
                  <a:gd name="T30" fmla="*/ 3 w 28"/>
                  <a:gd name="T31" fmla="*/ 38 h 47"/>
                  <a:gd name="T32" fmla="*/ 5 w 28"/>
                  <a:gd name="T33" fmla="*/ 40 h 47"/>
                  <a:gd name="T34" fmla="*/ 8 w 28"/>
                  <a:gd name="T35" fmla="*/ 41 h 47"/>
                  <a:gd name="T36" fmla="*/ 13 w 28"/>
                  <a:gd name="T37" fmla="*/ 42 h 47"/>
                  <a:gd name="T38" fmla="*/ 16 w 28"/>
                  <a:gd name="T39" fmla="*/ 41 h 47"/>
                  <a:gd name="T40" fmla="*/ 19 w 28"/>
                  <a:gd name="T41" fmla="*/ 40 h 47"/>
                  <a:gd name="T42" fmla="*/ 21 w 28"/>
                  <a:gd name="T43" fmla="*/ 37 h 47"/>
                  <a:gd name="T44" fmla="*/ 22 w 28"/>
                  <a:gd name="T45" fmla="*/ 34 h 47"/>
                  <a:gd name="T46" fmla="*/ 21 w 28"/>
                  <a:gd name="T47" fmla="*/ 31 h 47"/>
                  <a:gd name="T48" fmla="*/ 19 w 28"/>
                  <a:gd name="T49" fmla="*/ 28 h 47"/>
                  <a:gd name="T50" fmla="*/ 15 w 28"/>
                  <a:gd name="T51" fmla="*/ 26 h 47"/>
                  <a:gd name="T52" fmla="*/ 11 w 28"/>
                  <a:gd name="T53" fmla="*/ 25 h 47"/>
                  <a:gd name="T54" fmla="*/ 8 w 28"/>
                  <a:gd name="T55" fmla="*/ 23 h 47"/>
                  <a:gd name="T56" fmla="*/ 4 w 28"/>
                  <a:gd name="T57" fmla="*/ 20 h 47"/>
                  <a:gd name="T58" fmla="*/ 2 w 28"/>
                  <a:gd name="T59" fmla="*/ 17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10 w 28"/>
                  <a:gd name="T67" fmla="*/ 1 h 47"/>
                  <a:gd name="T68" fmla="*/ 15 w 28"/>
                  <a:gd name="T69" fmla="*/ 0 h 47"/>
                  <a:gd name="T70" fmla="*/ 18 w 28"/>
                  <a:gd name="T71" fmla="*/ 0 h 47"/>
                  <a:gd name="T72" fmla="*/ 21 w 28"/>
                  <a:gd name="T73" fmla="*/ 1 h 47"/>
                  <a:gd name="T74" fmla="*/ 23 w 28"/>
                  <a:gd name="T75" fmla="*/ 2 h 47"/>
                  <a:gd name="T76" fmla="*/ 25 w 28"/>
                  <a:gd name="T77" fmla="*/ 3 h 47"/>
                  <a:gd name="T78" fmla="*/ 25 w 28"/>
                  <a:gd name="T79" fmla="*/ 3 h 47"/>
                  <a:gd name="T80" fmla="*/ 25 w 28"/>
                  <a:gd name="T81" fmla="*/ 4 h 47"/>
                  <a:gd name="T82" fmla="*/ 25 w 28"/>
                  <a:gd name="T83" fmla="*/ 5 h 47"/>
                  <a:gd name="T84" fmla="*/ 25 w 28"/>
                  <a:gd name="T85" fmla="*/ 6 h 47"/>
                  <a:gd name="T86" fmla="*/ 25 w 28"/>
                  <a:gd name="T87" fmla="*/ 7 h 47"/>
                  <a:gd name="T88" fmla="*/ 25 w 28"/>
                  <a:gd name="T89" fmla="*/ 8 h 47"/>
                  <a:gd name="T90" fmla="*/ 25 w 28"/>
                  <a:gd name="T91" fmla="*/ 8 h 47"/>
                  <a:gd name="T92" fmla="*/ 25 w 28"/>
                  <a:gd name="T93" fmla="*/ 8 h 47"/>
                  <a:gd name="T94" fmla="*/ 23 w 28"/>
                  <a:gd name="T95" fmla="*/ 8 h 47"/>
                  <a:gd name="T96" fmla="*/ 21 w 28"/>
                  <a:gd name="T97" fmla="*/ 7 h 47"/>
                  <a:gd name="T98" fmla="*/ 18 w 28"/>
                  <a:gd name="T99" fmla="*/ 6 h 47"/>
                  <a:gd name="T100" fmla="*/ 15 w 28"/>
                  <a:gd name="T101" fmla="*/ 5 h 47"/>
                  <a:gd name="T102" fmla="*/ 12 w 28"/>
                  <a:gd name="T103" fmla="*/ 6 h 47"/>
                  <a:gd name="T104" fmla="*/ 9 w 28"/>
                  <a:gd name="T105" fmla="*/ 7 h 47"/>
                  <a:gd name="T106" fmla="*/ 8 w 28"/>
                  <a:gd name="T107" fmla="*/ 9 h 47"/>
                  <a:gd name="T108" fmla="*/ 7 w 28"/>
                  <a:gd name="T109" fmla="*/ 11 h 47"/>
                  <a:gd name="T110" fmla="*/ 8 w 28"/>
                  <a:gd name="T111" fmla="*/ 15 h 47"/>
                  <a:gd name="T112" fmla="*/ 11 w 28"/>
                  <a:gd name="T113" fmla="*/ 17 h 47"/>
                  <a:gd name="T114" fmla="*/ 14 w 28"/>
                  <a:gd name="T115" fmla="*/ 19 h 47"/>
                  <a:gd name="T116" fmla="*/ 18 w 28"/>
                  <a:gd name="T117" fmla="*/ 21 h 47"/>
                  <a:gd name="T118" fmla="*/ 21 w 28"/>
                  <a:gd name="T119" fmla="*/ 23 h 47"/>
                  <a:gd name="T120" fmla="*/ 25 w 28"/>
                  <a:gd name="T121" fmla="*/ 25 h 47"/>
                  <a:gd name="T122" fmla="*/ 27 w 28"/>
                  <a:gd name="T123" fmla="*/ 29 h 47"/>
                  <a:gd name="T124" fmla="*/ 28 w 28"/>
                  <a:gd name="T125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3"/>
                    </a:moveTo>
                    <a:cubicBezTo>
                      <a:pt x="28" y="36"/>
                      <a:pt x="28" y="37"/>
                      <a:pt x="27" y="39"/>
                    </a:cubicBezTo>
                    <a:cubicBezTo>
                      <a:pt x="26" y="41"/>
                      <a:pt x="25" y="42"/>
                      <a:pt x="24" y="43"/>
                    </a:cubicBezTo>
                    <a:cubicBezTo>
                      <a:pt x="22" y="45"/>
                      <a:pt x="21" y="45"/>
                      <a:pt x="19" y="46"/>
                    </a:cubicBezTo>
                    <a:cubicBezTo>
                      <a:pt x="17" y="47"/>
                      <a:pt x="15" y="47"/>
                      <a:pt x="13" y="47"/>
                    </a:cubicBezTo>
                    <a:cubicBezTo>
                      <a:pt x="11" y="47"/>
                      <a:pt x="10" y="47"/>
                      <a:pt x="8" y="46"/>
                    </a:cubicBezTo>
                    <a:cubicBezTo>
                      <a:pt x="7" y="46"/>
                      <a:pt x="6" y="46"/>
                      <a:pt x="5" y="46"/>
                    </a:cubicBezTo>
                    <a:cubicBezTo>
                      <a:pt x="4" y="45"/>
                      <a:pt x="3" y="45"/>
                      <a:pt x="2" y="44"/>
                    </a:cubicBezTo>
                    <a:cubicBezTo>
                      <a:pt x="2" y="44"/>
                      <a:pt x="1" y="44"/>
                      <a:pt x="1" y="43"/>
                    </a:cubicBezTo>
                    <a:cubicBezTo>
                      <a:pt x="1" y="43"/>
                      <a:pt x="0" y="43"/>
                      <a:pt x="0" y="42"/>
                    </a:cubicBezTo>
                    <a:cubicBezTo>
                      <a:pt x="0" y="42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cubicBezTo>
                      <a:pt x="0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2" y="38"/>
                      <a:pt x="3" y="38"/>
                    </a:cubicBezTo>
                    <a:cubicBezTo>
                      <a:pt x="3" y="39"/>
                      <a:pt x="4" y="39"/>
                      <a:pt x="5" y="40"/>
                    </a:cubicBezTo>
                    <a:cubicBezTo>
                      <a:pt x="6" y="40"/>
                      <a:pt x="7" y="41"/>
                      <a:pt x="8" y="41"/>
                    </a:cubicBezTo>
                    <a:cubicBezTo>
                      <a:pt x="10" y="41"/>
                      <a:pt x="11" y="42"/>
                      <a:pt x="13" y="42"/>
                    </a:cubicBezTo>
                    <a:cubicBezTo>
                      <a:pt x="14" y="42"/>
                      <a:pt x="15" y="42"/>
                      <a:pt x="16" y="41"/>
                    </a:cubicBezTo>
                    <a:cubicBezTo>
                      <a:pt x="18" y="41"/>
                      <a:pt x="19" y="40"/>
                      <a:pt x="19" y="40"/>
                    </a:cubicBezTo>
                    <a:cubicBezTo>
                      <a:pt x="20" y="39"/>
                      <a:pt x="21" y="38"/>
                      <a:pt x="21" y="37"/>
                    </a:cubicBezTo>
                    <a:cubicBezTo>
                      <a:pt x="22" y="36"/>
                      <a:pt x="22" y="35"/>
                      <a:pt x="22" y="34"/>
                    </a:cubicBezTo>
                    <a:cubicBezTo>
                      <a:pt x="22" y="33"/>
                      <a:pt x="21" y="32"/>
                      <a:pt x="21" y="31"/>
                    </a:cubicBezTo>
                    <a:cubicBezTo>
                      <a:pt x="20" y="30"/>
                      <a:pt x="19" y="29"/>
                      <a:pt x="19" y="28"/>
                    </a:cubicBezTo>
                    <a:cubicBezTo>
                      <a:pt x="18" y="28"/>
                      <a:pt x="16" y="27"/>
                      <a:pt x="15" y="26"/>
                    </a:cubicBezTo>
                    <a:cubicBezTo>
                      <a:pt x="14" y="26"/>
                      <a:pt x="13" y="25"/>
                      <a:pt x="11" y="25"/>
                    </a:cubicBezTo>
                    <a:cubicBezTo>
                      <a:pt x="10" y="24"/>
                      <a:pt x="9" y="23"/>
                      <a:pt x="8" y="23"/>
                    </a:cubicBezTo>
                    <a:cubicBezTo>
                      <a:pt x="6" y="22"/>
                      <a:pt x="5" y="21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0"/>
                      <a:pt x="2" y="8"/>
                      <a:pt x="2" y="7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6" y="2"/>
                      <a:pt x="8" y="1"/>
                      <a:pt x="10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1"/>
                      <a:pt x="21" y="1"/>
                    </a:cubicBezTo>
                    <a:cubicBezTo>
                      <a:pt x="22" y="1"/>
                      <a:pt x="23" y="2"/>
                      <a:pt x="23" y="2"/>
                    </a:cubicBezTo>
                    <a:cubicBezTo>
                      <a:pt x="24" y="2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5"/>
                    </a:cubicBezTo>
                    <a:cubicBezTo>
                      <a:pt x="25" y="5"/>
                      <a:pt x="25" y="5"/>
                      <a:pt x="25" y="6"/>
                    </a:cubicBezTo>
                    <a:cubicBezTo>
                      <a:pt x="25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7"/>
                      <a:pt x="22" y="7"/>
                      <a:pt x="21" y="7"/>
                    </a:cubicBezTo>
                    <a:cubicBezTo>
                      <a:pt x="21" y="6"/>
                      <a:pt x="20" y="6"/>
                      <a:pt x="18" y="6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4" y="5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7" y="11"/>
                      <a:pt x="7" y="11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6"/>
                      <a:pt x="10" y="16"/>
                      <a:pt x="11" y="17"/>
                    </a:cubicBezTo>
                    <a:cubicBezTo>
                      <a:pt x="12" y="18"/>
                      <a:pt x="13" y="18"/>
                      <a:pt x="14" y="19"/>
                    </a:cubicBezTo>
                    <a:cubicBezTo>
                      <a:pt x="15" y="20"/>
                      <a:pt x="16" y="20"/>
                      <a:pt x="18" y="21"/>
                    </a:cubicBezTo>
                    <a:cubicBezTo>
                      <a:pt x="19" y="21"/>
                      <a:pt x="20" y="22"/>
                      <a:pt x="21" y="23"/>
                    </a:cubicBezTo>
                    <a:cubicBezTo>
                      <a:pt x="23" y="23"/>
                      <a:pt x="24" y="24"/>
                      <a:pt x="25" y="25"/>
                    </a:cubicBezTo>
                    <a:cubicBezTo>
                      <a:pt x="26" y="26"/>
                      <a:pt x="27" y="27"/>
                      <a:pt x="27" y="29"/>
                    </a:cubicBezTo>
                    <a:cubicBezTo>
                      <a:pt x="28" y="30"/>
                      <a:pt x="28" y="32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15" name="Freeform 737">
                <a:extLst>
                  <a:ext uri="{FF2B5EF4-FFF2-40B4-BE49-F238E27FC236}">
                    <a16:creationId xmlns:a16="http://schemas.microsoft.com/office/drawing/2014/main" id="{8B705209-2F38-4275-92EB-36B9B9DCC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0" y="4258"/>
                <a:ext cx="37" cy="34"/>
              </a:xfrm>
              <a:custGeom>
                <a:avLst/>
                <a:gdLst>
                  <a:gd name="T0" fmla="*/ 49 w 49"/>
                  <a:gd name="T1" fmla="*/ 44 h 45"/>
                  <a:gd name="T2" fmla="*/ 49 w 49"/>
                  <a:gd name="T3" fmla="*/ 45 h 45"/>
                  <a:gd name="T4" fmla="*/ 49 w 49"/>
                  <a:gd name="T5" fmla="*/ 45 h 45"/>
                  <a:gd name="T6" fmla="*/ 48 w 49"/>
                  <a:gd name="T7" fmla="*/ 45 h 45"/>
                  <a:gd name="T8" fmla="*/ 46 w 49"/>
                  <a:gd name="T9" fmla="*/ 45 h 45"/>
                  <a:gd name="T10" fmla="*/ 45 w 49"/>
                  <a:gd name="T11" fmla="*/ 45 h 45"/>
                  <a:gd name="T12" fmla="*/ 44 w 49"/>
                  <a:gd name="T13" fmla="*/ 45 h 45"/>
                  <a:gd name="T14" fmla="*/ 43 w 49"/>
                  <a:gd name="T15" fmla="*/ 45 h 45"/>
                  <a:gd name="T16" fmla="*/ 43 w 49"/>
                  <a:gd name="T17" fmla="*/ 44 h 45"/>
                  <a:gd name="T18" fmla="*/ 43 w 49"/>
                  <a:gd name="T19" fmla="*/ 5 h 45"/>
                  <a:gd name="T20" fmla="*/ 43 w 49"/>
                  <a:gd name="T21" fmla="*/ 5 h 45"/>
                  <a:gd name="T22" fmla="*/ 27 w 49"/>
                  <a:gd name="T23" fmla="*/ 44 h 45"/>
                  <a:gd name="T24" fmla="*/ 27 w 49"/>
                  <a:gd name="T25" fmla="*/ 45 h 45"/>
                  <a:gd name="T26" fmla="*/ 26 w 49"/>
                  <a:gd name="T27" fmla="*/ 45 h 45"/>
                  <a:gd name="T28" fmla="*/ 25 w 49"/>
                  <a:gd name="T29" fmla="*/ 45 h 45"/>
                  <a:gd name="T30" fmla="*/ 24 w 49"/>
                  <a:gd name="T31" fmla="*/ 45 h 45"/>
                  <a:gd name="T32" fmla="*/ 23 w 49"/>
                  <a:gd name="T33" fmla="*/ 45 h 45"/>
                  <a:gd name="T34" fmla="*/ 22 w 49"/>
                  <a:gd name="T35" fmla="*/ 45 h 45"/>
                  <a:gd name="T36" fmla="*/ 22 w 49"/>
                  <a:gd name="T37" fmla="*/ 45 h 45"/>
                  <a:gd name="T38" fmla="*/ 21 w 49"/>
                  <a:gd name="T39" fmla="*/ 44 h 45"/>
                  <a:gd name="T40" fmla="*/ 6 w 49"/>
                  <a:gd name="T41" fmla="*/ 5 h 45"/>
                  <a:gd name="T42" fmla="*/ 6 w 49"/>
                  <a:gd name="T43" fmla="*/ 5 h 45"/>
                  <a:gd name="T44" fmla="*/ 6 w 49"/>
                  <a:gd name="T45" fmla="*/ 44 h 45"/>
                  <a:gd name="T46" fmla="*/ 6 w 49"/>
                  <a:gd name="T47" fmla="*/ 45 h 45"/>
                  <a:gd name="T48" fmla="*/ 5 w 49"/>
                  <a:gd name="T49" fmla="*/ 45 h 45"/>
                  <a:gd name="T50" fmla="*/ 4 w 49"/>
                  <a:gd name="T51" fmla="*/ 45 h 45"/>
                  <a:gd name="T52" fmla="*/ 3 w 49"/>
                  <a:gd name="T53" fmla="*/ 45 h 45"/>
                  <a:gd name="T54" fmla="*/ 1 w 49"/>
                  <a:gd name="T55" fmla="*/ 45 h 45"/>
                  <a:gd name="T56" fmla="*/ 1 w 49"/>
                  <a:gd name="T57" fmla="*/ 45 h 45"/>
                  <a:gd name="T58" fmla="*/ 0 w 49"/>
                  <a:gd name="T59" fmla="*/ 45 h 45"/>
                  <a:gd name="T60" fmla="*/ 0 w 49"/>
                  <a:gd name="T61" fmla="*/ 44 h 45"/>
                  <a:gd name="T62" fmla="*/ 0 w 49"/>
                  <a:gd name="T63" fmla="*/ 2 h 45"/>
                  <a:gd name="T64" fmla="*/ 1 w 49"/>
                  <a:gd name="T65" fmla="*/ 0 h 45"/>
                  <a:gd name="T66" fmla="*/ 2 w 49"/>
                  <a:gd name="T67" fmla="*/ 0 h 45"/>
                  <a:gd name="T68" fmla="*/ 6 w 49"/>
                  <a:gd name="T69" fmla="*/ 0 h 45"/>
                  <a:gd name="T70" fmla="*/ 8 w 49"/>
                  <a:gd name="T71" fmla="*/ 0 h 45"/>
                  <a:gd name="T72" fmla="*/ 10 w 49"/>
                  <a:gd name="T73" fmla="*/ 1 h 45"/>
                  <a:gd name="T74" fmla="*/ 11 w 49"/>
                  <a:gd name="T75" fmla="*/ 2 h 45"/>
                  <a:gd name="T76" fmla="*/ 11 w 49"/>
                  <a:gd name="T77" fmla="*/ 3 h 45"/>
                  <a:gd name="T78" fmla="*/ 24 w 49"/>
                  <a:gd name="T79" fmla="*/ 36 h 45"/>
                  <a:gd name="T80" fmla="*/ 25 w 49"/>
                  <a:gd name="T81" fmla="*/ 36 h 45"/>
                  <a:gd name="T82" fmla="*/ 38 w 49"/>
                  <a:gd name="T83" fmla="*/ 3 h 45"/>
                  <a:gd name="T84" fmla="*/ 39 w 49"/>
                  <a:gd name="T85" fmla="*/ 2 h 45"/>
                  <a:gd name="T86" fmla="*/ 40 w 49"/>
                  <a:gd name="T87" fmla="*/ 0 h 45"/>
                  <a:gd name="T88" fmla="*/ 41 w 49"/>
                  <a:gd name="T89" fmla="*/ 0 h 45"/>
                  <a:gd name="T90" fmla="*/ 43 w 49"/>
                  <a:gd name="T91" fmla="*/ 0 h 45"/>
                  <a:gd name="T92" fmla="*/ 47 w 49"/>
                  <a:gd name="T93" fmla="*/ 0 h 45"/>
                  <a:gd name="T94" fmla="*/ 48 w 49"/>
                  <a:gd name="T95" fmla="*/ 0 h 45"/>
                  <a:gd name="T96" fmla="*/ 49 w 49"/>
                  <a:gd name="T97" fmla="*/ 0 h 45"/>
                  <a:gd name="T98" fmla="*/ 49 w 49"/>
                  <a:gd name="T99" fmla="*/ 1 h 45"/>
                  <a:gd name="T100" fmla="*/ 49 w 49"/>
                  <a:gd name="T101" fmla="*/ 2 h 45"/>
                  <a:gd name="T102" fmla="*/ 49 w 49"/>
                  <a:gd name="T103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9" h="45">
                    <a:moveTo>
                      <a:pt x="49" y="44"/>
                    </a:moveTo>
                    <a:cubicBezTo>
                      <a:pt x="49" y="44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3" y="45"/>
                    </a:cubicBezTo>
                    <a:cubicBezTo>
                      <a:pt x="43" y="45"/>
                      <a:pt x="43" y="44"/>
                      <a:pt x="43" y="44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6" y="45"/>
                    </a:cubicBezTo>
                    <a:cubicBezTo>
                      <a:pt x="26" y="45"/>
                      <a:pt x="26" y="45"/>
                      <a:pt x="25" y="45"/>
                    </a:cubicBezTo>
                    <a:cubicBezTo>
                      <a:pt x="25" y="45"/>
                      <a:pt x="25" y="45"/>
                      <a:pt x="24" y="45"/>
                    </a:cubicBezTo>
                    <a:cubicBezTo>
                      <a:pt x="24" y="45"/>
                      <a:pt x="23" y="45"/>
                      <a:pt x="23" y="45"/>
                    </a:cubicBezTo>
                    <a:cubicBezTo>
                      <a:pt x="23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1" y="45"/>
                      <a:pt x="21" y="45"/>
                      <a:pt x="21" y="4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2"/>
                      <a:pt x="39" y="2"/>
                    </a:cubicBezTo>
                    <a:cubicBezTo>
                      <a:pt x="39" y="1"/>
                      <a:pt x="40" y="1"/>
                      <a:pt x="40" y="0"/>
                    </a:cubicBezTo>
                    <a:cubicBezTo>
                      <a:pt x="40" y="0"/>
                      <a:pt x="41" y="0"/>
                      <a:pt x="41" y="0"/>
                    </a:cubicBezTo>
                    <a:cubicBezTo>
                      <a:pt x="42" y="0"/>
                      <a:pt x="42" y="0"/>
                      <a:pt x="4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8" y="0"/>
                    </a:cubicBezTo>
                    <a:cubicBezTo>
                      <a:pt x="48" y="0"/>
                      <a:pt x="48" y="0"/>
                      <a:pt x="49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"/>
                      <a:pt x="49" y="2"/>
                      <a:pt x="49" y="2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16" name="Freeform 738">
                <a:extLst>
                  <a:ext uri="{FF2B5EF4-FFF2-40B4-BE49-F238E27FC236}">
                    <a16:creationId xmlns:a16="http://schemas.microsoft.com/office/drawing/2014/main" id="{7D7E8CEC-E7FD-4594-8DE5-4CE1BABA4E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3" y="4258"/>
                <a:ext cx="29" cy="34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2 w 39"/>
                  <a:gd name="T17" fmla="*/ 45 h 46"/>
                  <a:gd name="T18" fmla="*/ 28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2 h 46"/>
                  <a:gd name="T42" fmla="*/ 16 w 39"/>
                  <a:gd name="T43" fmla="*/ 1 h 46"/>
                  <a:gd name="T44" fmla="*/ 16 w 39"/>
                  <a:gd name="T45" fmla="*/ 1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1 h 46"/>
                  <a:gd name="T54" fmla="*/ 23 w 39"/>
                  <a:gd name="T55" fmla="*/ 1 h 46"/>
                  <a:gd name="T56" fmla="*/ 23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2" y="45"/>
                      <a:pt x="32" y="4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1"/>
                      <a:pt x="22" y="1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17" name="Freeform 739">
                <a:extLst>
                  <a:ext uri="{FF2B5EF4-FFF2-40B4-BE49-F238E27FC236}">
                    <a16:creationId xmlns:a16="http://schemas.microsoft.com/office/drawing/2014/main" id="{EB84B267-C6E9-4AE0-8656-218B13287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8" y="4258"/>
                <a:ext cx="18" cy="34"/>
              </a:xfrm>
              <a:custGeom>
                <a:avLst/>
                <a:gdLst>
                  <a:gd name="T0" fmla="*/ 24 w 24"/>
                  <a:gd name="T1" fmla="*/ 43 h 46"/>
                  <a:gd name="T2" fmla="*/ 24 w 24"/>
                  <a:gd name="T3" fmla="*/ 45 h 46"/>
                  <a:gd name="T4" fmla="*/ 23 w 24"/>
                  <a:gd name="T5" fmla="*/ 45 h 46"/>
                  <a:gd name="T6" fmla="*/ 23 w 24"/>
                  <a:gd name="T7" fmla="*/ 46 h 46"/>
                  <a:gd name="T8" fmla="*/ 22 w 24"/>
                  <a:gd name="T9" fmla="*/ 46 h 46"/>
                  <a:gd name="T10" fmla="*/ 2 w 24"/>
                  <a:gd name="T11" fmla="*/ 46 h 46"/>
                  <a:gd name="T12" fmla="*/ 1 w 24"/>
                  <a:gd name="T13" fmla="*/ 46 h 46"/>
                  <a:gd name="T14" fmla="*/ 0 w 24"/>
                  <a:gd name="T15" fmla="*/ 44 h 46"/>
                  <a:gd name="T16" fmla="*/ 0 w 24"/>
                  <a:gd name="T17" fmla="*/ 2 h 46"/>
                  <a:gd name="T18" fmla="*/ 0 w 24"/>
                  <a:gd name="T19" fmla="*/ 1 h 46"/>
                  <a:gd name="T20" fmla="*/ 1 w 24"/>
                  <a:gd name="T21" fmla="*/ 1 h 46"/>
                  <a:gd name="T22" fmla="*/ 2 w 24"/>
                  <a:gd name="T23" fmla="*/ 1 h 46"/>
                  <a:gd name="T24" fmla="*/ 3 w 24"/>
                  <a:gd name="T25" fmla="*/ 0 h 46"/>
                  <a:gd name="T26" fmla="*/ 5 w 24"/>
                  <a:gd name="T27" fmla="*/ 1 h 46"/>
                  <a:gd name="T28" fmla="*/ 6 w 24"/>
                  <a:gd name="T29" fmla="*/ 1 h 46"/>
                  <a:gd name="T30" fmla="*/ 6 w 24"/>
                  <a:gd name="T31" fmla="*/ 1 h 46"/>
                  <a:gd name="T32" fmla="*/ 6 w 24"/>
                  <a:gd name="T33" fmla="*/ 2 h 46"/>
                  <a:gd name="T34" fmla="*/ 6 w 24"/>
                  <a:gd name="T35" fmla="*/ 41 h 46"/>
                  <a:gd name="T36" fmla="*/ 22 w 24"/>
                  <a:gd name="T37" fmla="*/ 41 h 46"/>
                  <a:gd name="T38" fmla="*/ 23 w 24"/>
                  <a:gd name="T39" fmla="*/ 41 h 46"/>
                  <a:gd name="T40" fmla="*/ 23 w 24"/>
                  <a:gd name="T41" fmla="*/ 41 h 46"/>
                  <a:gd name="T42" fmla="*/ 24 w 24"/>
                  <a:gd name="T43" fmla="*/ 42 h 46"/>
                  <a:gd name="T44" fmla="*/ 24 w 24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46">
                    <a:moveTo>
                      <a:pt x="24" y="43"/>
                    </a:moveTo>
                    <a:cubicBezTo>
                      <a:pt x="24" y="44"/>
                      <a:pt x="24" y="44"/>
                      <a:pt x="24" y="45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3"/>
                      <a:pt x="24" y="43"/>
                      <a:pt x="24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18" name="Freeform 740">
                <a:extLst>
                  <a:ext uri="{FF2B5EF4-FFF2-40B4-BE49-F238E27FC236}">
                    <a16:creationId xmlns:a16="http://schemas.microsoft.com/office/drawing/2014/main" id="{375D6987-621F-4D30-83A8-B76C964C7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3" y="4258"/>
                <a:ext cx="25" cy="34"/>
              </a:xfrm>
              <a:custGeom>
                <a:avLst/>
                <a:gdLst>
                  <a:gd name="T0" fmla="*/ 34 w 34"/>
                  <a:gd name="T1" fmla="*/ 2 h 45"/>
                  <a:gd name="T2" fmla="*/ 34 w 34"/>
                  <a:gd name="T3" fmla="*/ 3 h 45"/>
                  <a:gd name="T4" fmla="*/ 33 w 34"/>
                  <a:gd name="T5" fmla="*/ 4 h 45"/>
                  <a:gd name="T6" fmla="*/ 33 w 34"/>
                  <a:gd name="T7" fmla="*/ 5 h 45"/>
                  <a:gd name="T8" fmla="*/ 32 w 34"/>
                  <a:gd name="T9" fmla="*/ 5 h 45"/>
                  <a:gd name="T10" fmla="*/ 20 w 34"/>
                  <a:gd name="T11" fmla="*/ 5 h 45"/>
                  <a:gd name="T12" fmla="*/ 20 w 34"/>
                  <a:gd name="T13" fmla="*/ 44 h 45"/>
                  <a:gd name="T14" fmla="*/ 20 w 34"/>
                  <a:gd name="T15" fmla="*/ 45 h 45"/>
                  <a:gd name="T16" fmla="*/ 19 w 34"/>
                  <a:gd name="T17" fmla="*/ 45 h 45"/>
                  <a:gd name="T18" fmla="*/ 18 w 34"/>
                  <a:gd name="T19" fmla="*/ 45 h 45"/>
                  <a:gd name="T20" fmla="*/ 17 w 34"/>
                  <a:gd name="T21" fmla="*/ 45 h 45"/>
                  <a:gd name="T22" fmla="*/ 15 w 34"/>
                  <a:gd name="T23" fmla="*/ 45 h 45"/>
                  <a:gd name="T24" fmla="*/ 14 w 34"/>
                  <a:gd name="T25" fmla="*/ 45 h 45"/>
                  <a:gd name="T26" fmla="*/ 14 w 34"/>
                  <a:gd name="T27" fmla="*/ 45 h 45"/>
                  <a:gd name="T28" fmla="*/ 14 w 34"/>
                  <a:gd name="T29" fmla="*/ 44 h 45"/>
                  <a:gd name="T30" fmla="*/ 14 w 34"/>
                  <a:gd name="T31" fmla="*/ 5 h 45"/>
                  <a:gd name="T32" fmla="*/ 1 w 34"/>
                  <a:gd name="T33" fmla="*/ 5 h 45"/>
                  <a:gd name="T34" fmla="*/ 0 w 34"/>
                  <a:gd name="T35" fmla="*/ 5 h 45"/>
                  <a:gd name="T36" fmla="*/ 0 w 34"/>
                  <a:gd name="T37" fmla="*/ 4 h 45"/>
                  <a:gd name="T38" fmla="*/ 0 w 34"/>
                  <a:gd name="T39" fmla="*/ 3 h 45"/>
                  <a:gd name="T40" fmla="*/ 0 w 34"/>
                  <a:gd name="T41" fmla="*/ 2 h 45"/>
                  <a:gd name="T42" fmla="*/ 0 w 34"/>
                  <a:gd name="T43" fmla="*/ 1 h 45"/>
                  <a:gd name="T44" fmla="*/ 0 w 34"/>
                  <a:gd name="T45" fmla="*/ 0 h 45"/>
                  <a:gd name="T46" fmla="*/ 0 w 34"/>
                  <a:gd name="T47" fmla="*/ 0 h 45"/>
                  <a:gd name="T48" fmla="*/ 1 w 34"/>
                  <a:gd name="T49" fmla="*/ 0 h 45"/>
                  <a:gd name="T50" fmla="*/ 32 w 34"/>
                  <a:gd name="T51" fmla="*/ 0 h 45"/>
                  <a:gd name="T52" fmla="*/ 33 w 34"/>
                  <a:gd name="T53" fmla="*/ 0 h 45"/>
                  <a:gd name="T54" fmla="*/ 33 w 34"/>
                  <a:gd name="T55" fmla="*/ 0 h 45"/>
                  <a:gd name="T56" fmla="*/ 34 w 34"/>
                  <a:gd name="T57" fmla="*/ 1 h 45"/>
                  <a:gd name="T58" fmla="*/ 34 w 34"/>
                  <a:gd name="T5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5">
                    <a:moveTo>
                      <a:pt x="34" y="2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5"/>
                      <a:pt x="33" y="5"/>
                    </a:cubicBezTo>
                    <a:cubicBezTo>
                      <a:pt x="33" y="5"/>
                      <a:pt x="33" y="5"/>
                      <a:pt x="3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8" y="45"/>
                      <a:pt x="18" y="45"/>
                    </a:cubicBezTo>
                    <a:cubicBezTo>
                      <a:pt x="18" y="45"/>
                      <a:pt x="17" y="45"/>
                      <a:pt x="17" y="45"/>
                    </a:cubicBezTo>
                    <a:cubicBezTo>
                      <a:pt x="16" y="45"/>
                      <a:pt x="16" y="45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4"/>
                      <a:pt x="14" y="4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1"/>
                      <a:pt x="34" y="1"/>
                    </a:cubicBezTo>
                    <a:cubicBezTo>
                      <a:pt x="34" y="1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19" name="Freeform 741">
                <a:extLst>
                  <a:ext uri="{FF2B5EF4-FFF2-40B4-BE49-F238E27FC236}">
                    <a16:creationId xmlns:a16="http://schemas.microsoft.com/office/drawing/2014/main" id="{145F51C1-0FDF-49CF-A6AB-7CBA42E8FD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15" y="4258"/>
                <a:ext cx="30" cy="34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6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5 w 39"/>
                  <a:gd name="T41" fmla="*/ 2 h 46"/>
                  <a:gd name="T42" fmla="*/ 16 w 39"/>
                  <a:gd name="T43" fmla="*/ 1 h 46"/>
                  <a:gd name="T44" fmla="*/ 16 w 39"/>
                  <a:gd name="T45" fmla="*/ 1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1 h 46"/>
                  <a:gd name="T54" fmla="*/ 23 w 39"/>
                  <a:gd name="T55" fmla="*/ 1 h 46"/>
                  <a:gd name="T56" fmla="*/ 23 w 39"/>
                  <a:gd name="T57" fmla="*/ 2 h 46"/>
                  <a:gd name="T58" fmla="*/ 39 w 39"/>
                  <a:gd name="T59" fmla="*/ 44 h 46"/>
                  <a:gd name="T60" fmla="*/ 19 w 39"/>
                  <a:gd name="T61" fmla="*/ 7 h 46"/>
                  <a:gd name="T62" fmla="*/ 19 w 39"/>
                  <a:gd name="T63" fmla="*/ 7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2"/>
                    </a:cubicBezTo>
                    <a:lnTo>
                      <a:pt x="39" y="44"/>
                    </a:lnTo>
                    <a:close/>
                    <a:moveTo>
                      <a:pt x="19" y="7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20" name="Freeform 742">
                <a:extLst>
                  <a:ext uri="{FF2B5EF4-FFF2-40B4-BE49-F238E27FC236}">
                    <a16:creationId xmlns:a16="http://schemas.microsoft.com/office/drawing/2014/main" id="{C25E5A1C-CA5E-4F82-9D96-2CA3AC12F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099"/>
                <a:ext cx="4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6 h 46"/>
                  <a:gd name="T6" fmla="*/ 4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1 w 6"/>
                  <a:gd name="T23" fmla="*/ 0 h 46"/>
                  <a:gd name="T24" fmla="*/ 2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0 h 46"/>
                  <a:gd name="T32" fmla="*/ 6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21" name="Freeform 743">
                <a:extLst>
                  <a:ext uri="{FF2B5EF4-FFF2-40B4-BE49-F238E27FC236}">
                    <a16:creationId xmlns:a16="http://schemas.microsoft.com/office/drawing/2014/main" id="{63F1D4CC-75B8-4115-8787-DEE76B0628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0" y="2099"/>
                <a:ext cx="23" cy="35"/>
              </a:xfrm>
              <a:custGeom>
                <a:avLst/>
                <a:gdLst>
                  <a:gd name="T0" fmla="*/ 30 w 30"/>
                  <a:gd name="T1" fmla="*/ 45 h 46"/>
                  <a:gd name="T2" fmla="*/ 30 w 30"/>
                  <a:gd name="T3" fmla="*/ 45 h 46"/>
                  <a:gd name="T4" fmla="*/ 30 w 30"/>
                  <a:gd name="T5" fmla="*/ 46 h 46"/>
                  <a:gd name="T6" fmla="*/ 29 w 30"/>
                  <a:gd name="T7" fmla="*/ 46 h 46"/>
                  <a:gd name="T8" fmla="*/ 27 w 30"/>
                  <a:gd name="T9" fmla="*/ 46 h 46"/>
                  <a:gd name="T10" fmla="*/ 26 w 30"/>
                  <a:gd name="T11" fmla="*/ 46 h 46"/>
                  <a:gd name="T12" fmla="*/ 25 w 30"/>
                  <a:gd name="T13" fmla="*/ 46 h 46"/>
                  <a:gd name="T14" fmla="*/ 24 w 30"/>
                  <a:gd name="T15" fmla="*/ 45 h 46"/>
                  <a:gd name="T16" fmla="*/ 24 w 30"/>
                  <a:gd name="T17" fmla="*/ 44 h 46"/>
                  <a:gd name="T18" fmla="*/ 20 w 30"/>
                  <a:gd name="T19" fmla="*/ 34 h 46"/>
                  <a:gd name="T20" fmla="*/ 18 w 30"/>
                  <a:gd name="T21" fmla="*/ 30 h 46"/>
                  <a:gd name="T22" fmla="*/ 16 w 30"/>
                  <a:gd name="T23" fmla="*/ 28 h 46"/>
                  <a:gd name="T24" fmla="*/ 14 w 30"/>
                  <a:gd name="T25" fmla="*/ 26 h 46"/>
                  <a:gd name="T26" fmla="*/ 10 w 30"/>
                  <a:gd name="T27" fmla="*/ 25 h 46"/>
                  <a:gd name="T28" fmla="*/ 6 w 30"/>
                  <a:gd name="T29" fmla="*/ 25 h 46"/>
                  <a:gd name="T30" fmla="*/ 6 w 30"/>
                  <a:gd name="T31" fmla="*/ 45 h 46"/>
                  <a:gd name="T32" fmla="*/ 6 w 30"/>
                  <a:gd name="T33" fmla="*/ 45 h 46"/>
                  <a:gd name="T34" fmla="*/ 6 w 30"/>
                  <a:gd name="T35" fmla="*/ 46 h 46"/>
                  <a:gd name="T36" fmla="*/ 5 w 30"/>
                  <a:gd name="T37" fmla="*/ 46 h 46"/>
                  <a:gd name="T38" fmla="*/ 3 w 30"/>
                  <a:gd name="T39" fmla="*/ 46 h 46"/>
                  <a:gd name="T40" fmla="*/ 2 w 30"/>
                  <a:gd name="T41" fmla="*/ 46 h 46"/>
                  <a:gd name="T42" fmla="*/ 1 w 30"/>
                  <a:gd name="T43" fmla="*/ 46 h 46"/>
                  <a:gd name="T44" fmla="*/ 0 w 30"/>
                  <a:gd name="T45" fmla="*/ 45 h 46"/>
                  <a:gd name="T46" fmla="*/ 0 w 30"/>
                  <a:gd name="T47" fmla="*/ 45 h 46"/>
                  <a:gd name="T48" fmla="*/ 0 w 30"/>
                  <a:gd name="T49" fmla="*/ 3 h 46"/>
                  <a:gd name="T50" fmla="*/ 1 w 30"/>
                  <a:gd name="T51" fmla="*/ 1 h 46"/>
                  <a:gd name="T52" fmla="*/ 2 w 30"/>
                  <a:gd name="T53" fmla="*/ 0 h 46"/>
                  <a:gd name="T54" fmla="*/ 12 w 30"/>
                  <a:gd name="T55" fmla="*/ 0 h 46"/>
                  <a:gd name="T56" fmla="*/ 15 w 30"/>
                  <a:gd name="T57" fmla="*/ 0 h 46"/>
                  <a:gd name="T58" fmla="*/ 17 w 30"/>
                  <a:gd name="T59" fmla="*/ 0 h 46"/>
                  <a:gd name="T60" fmla="*/ 22 w 30"/>
                  <a:gd name="T61" fmla="*/ 2 h 46"/>
                  <a:gd name="T62" fmla="*/ 25 w 30"/>
                  <a:gd name="T63" fmla="*/ 4 h 46"/>
                  <a:gd name="T64" fmla="*/ 27 w 30"/>
                  <a:gd name="T65" fmla="*/ 8 h 46"/>
                  <a:gd name="T66" fmla="*/ 28 w 30"/>
                  <a:gd name="T67" fmla="*/ 12 h 46"/>
                  <a:gd name="T68" fmla="*/ 27 w 30"/>
                  <a:gd name="T69" fmla="*/ 16 h 46"/>
                  <a:gd name="T70" fmla="*/ 25 w 30"/>
                  <a:gd name="T71" fmla="*/ 19 h 46"/>
                  <a:gd name="T72" fmla="*/ 23 w 30"/>
                  <a:gd name="T73" fmla="*/ 22 h 46"/>
                  <a:gd name="T74" fmla="*/ 19 w 30"/>
                  <a:gd name="T75" fmla="*/ 24 h 46"/>
                  <a:gd name="T76" fmla="*/ 21 w 30"/>
                  <a:gd name="T77" fmla="*/ 25 h 46"/>
                  <a:gd name="T78" fmla="*/ 23 w 30"/>
                  <a:gd name="T79" fmla="*/ 27 h 46"/>
                  <a:gd name="T80" fmla="*/ 24 w 30"/>
                  <a:gd name="T81" fmla="*/ 29 h 46"/>
                  <a:gd name="T82" fmla="*/ 26 w 30"/>
                  <a:gd name="T83" fmla="*/ 32 h 46"/>
                  <a:gd name="T84" fmla="*/ 30 w 30"/>
                  <a:gd name="T85" fmla="*/ 42 h 46"/>
                  <a:gd name="T86" fmla="*/ 30 w 30"/>
                  <a:gd name="T87" fmla="*/ 44 h 46"/>
                  <a:gd name="T88" fmla="*/ 30 w 30"/>
                  <a:gd name="T89" fmla="*/ 45 h 46"/>
                  <a:gd name="T90" fmla="*/ 21 w 30"/>
                  <a:gd name="T91" fmla="*/ 13 h 46"/>
                  <a:gd name="T92" fmla="*/ 20 w 30"/>
                  <a:gd name="T93" fmla="*/ 8 h 46"/>
                  <a:gd name="T94" fmla="*/ 16 w 30"/>
                  <a:gd name="T95" fmla="*/ 6 h 46"/>
                  <a:gd name="T96" fmla="*/ 14 w 30"/>
                  <a:gd name="T97" fmla="*/ 5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0 h 46"/>
                  <a:gd name="T104" fmla="*/ 12 w 30"/>
                  <a:gd name="T105" fmla="*/ 20 h 46"/>
                  <a:gd name="T106" fmla="*/ 16 w 30"/>
                  <a:gd name="T107" fmla="*/ 20 h 46"/>
                  <a:gd name="T108" fmla="*/ 19 w 30"/>
                  <a:gd name="T109" fmla="*/ 18 h 46"/>
                  <a:gd name="T110" fmla="*/ 21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6"/>
                    </a:cubicBezTo>
                    <a:cubicBezTo>
                      <a:pt x="30" y="46"/>
                      <a:pt x="29" y="46"/>
                      <a:pt x="29" y="46"/>
                    </a:cubicBezTo>
                    <a:cubicBezTo>
                      <a:pt x="29" y="46"/>
                      <a:pt x="28" y="46"/>
                      <a:pt x="27" y="46"/>
                    </a:cubicBezTo>
                    <a:cubicBezTo>
                      <a:pt x="27" y="46"/>
                      <a:pt x="26" y="46"/>
                      <a:pt x="26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2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6" y="28"/>
                    </a:cubicBezTo>
                    <a:cubicBezTo>
                      <a:pt x="16" y="27"/>
                      <a:pt x="15" y="26"/>
                      <a:pt x="14" y="26"/>
                    </a:cubicBezTo>
                    <a:cubicBezTo>
                      <a:pt x="13" y="26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9" y="1"/>
                      <a:pt x="20" y="1"/>
                      <a:pt x="22" y="2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7" y="6"/>
                      <a:pt x="27" y="8"/>
                    </a:cubicBezTo>
                    <a:cubicBezTo>
                      <a:pt x="28" y="9"/>
                      <a:pt x="28" y="11"/>
                      <a:pt x="28" y="12"/>
                    </a:cubicBezTo>
                    <a:cubicBezTo>
                      <a:pt x="28" y="14"/>
                      <a:pt x="28" y="15"/>
                      <a:pt x="27" y="16"/>
                    </a:cubicBezTo>
                    <a:cubicBezTo>
                      <a:pt x="27" y="17"/>
                      <a:pt x="26" y="18"/>
                      <a:pt x="25" y="19"/>
                    </a:cubicBezTo>
                    <a:cubicBezTo>
                      <a:pt x="25" y="20"/>
                      <a:pt x="24" y="21"/>
                      <a:pt x="23" y="22"/>
                    </a:cubicBezTo>
                    <a:cubicBezTo>
                      <a:pt x="22" y="22"/>
                      <a:pt x="20" y="23"/>
                      <a:pt x="19" y="24"/>
                    </a:cubicBezTo>
                    <a:cubicBezTo>
                      <a:pt x="20" y="24"/>
                      <a:pt x="20" y="24"/>
                      <a:pt x="21" y="25"/>
                    </a:cubicBezTo>
                    <a:cubicBezTo>
                      <a:pt x="22" y="25"/>
                      <a:pt x="22" y="26"/>
                      <a:pt x="23" y="27"/>
                    </a:cubicBezTo>
                    <a:cubicBezTo>
                      <a:pt x="23" y="27"/>
                      <a:pt x="24" y="28"/>
                      <a:pt x="24" y="29"/>
                    </a:cubicBezTo>
                    <a:cubicBezTo>
                      <a:pt x="25" y="30"/>
                      <a:pt x="25" y="31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9"/>
                      <a:pt x="20" y="8"/>
                    </a:cubicBezTo>
                    <a:cubicBezTo>
                      <a:pt x="19" y="7"/>
                      <a:pt x="18" y="6"/>
                      <a:pt x="16" y="6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20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20" y="18"/>
                      <a:pt x="20" y="17"/>
                      <a:pt x="21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22" name="Freeform 744">
                <a:extLst>
                  <a:ext uri="{FF2B5EF4-FFF2-40B4-BE49-F238E27FC236}">
                    <a16:creationId xmlns:a16="http://schemas.microsoft.com/office/drawing/2014/main" id="{58665E88-724E-4CA4-A276-E5804C65D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099"/>
                <a:ext cx="19" cy="35"/>
              </a:xfrm>
              <a:custGeom>
                <a:avLst/>
                <a:gdLst>
                  <a:gd name="T0" fmla="*/ 26 w 26"/>
                  <a:gd name="T1" fmla="*/ 43 h 46"/>
                  <a:gd name="T2" fmla="*/ 25 w 26"/>
                  <a:gd name="T3" fmla="*/ 44 h 46"/>
                  <a:gd name="T4" fmla="*/ 25 w 26"/>
                  <a:gd name="T5" fmla="*/ 45 h 46"/>
                  <a:gd name="T6" fmla="*/ 25 w 26"/>
                  <a:gd name="T7" fmla="*/ 45 h 46"/>
                  <a:gd name="T8" fmla="*/ 24 w 26"/>
                  <a:gd name="T9" fmla="*/ 46 h 46"/>
                  <a:gd name="T10" fmla="*/ 2 w 26"/>
                  <a:gd name="T11" fmla="*/ 46 h 46"/>
                  <a:gd name="T12" fmla="*/ 1 w 26"/>
                  <a:gd name="T13" fmla="*/ 45 h 46"/>
                  <a:gd name="T14" fmla="*/ 0 w 26"/>
                  <a:gd name="T15" fmla="*/ 43 h 46"/>
                  <a:gd name="T16" fmla="*/ 0 w 26"/>
                  <a:gd name="T17" fmla="*/ 3 h 46"/>
                  <a:gd name="T18" fmla="*/ 1 w 26"/>
                  <a:gd name="T19" fmla="*/ 1 h 46"/>
                  <a:gd name="T20" fmla="*/ 2 w 26"/>
                  <a:gd name="T21" fmla="*/ 0 h 46"/>
                  <a:gd name="T22" fmla="*/ 24 w 26"/>
                  <a:gd name="T23" fmla="*/ 0 h 46"/>
                  <a:gd name="T24" fmla="*/ 25 w 26"/>
                  <a:gd name="T25" fmla="*/ 0 h 46"/>
                  <a:gd name="T26" fmla="*/ 25 w 26"/>
                  <a:gd name="T27" fmla="*/ 1 h 46"/>
                  <a:gd name="T28" fmla="*/ 25 w 26"/>
                  <a:gd name="T29" fmla="*/ 1 h 46"/>
                  <a:gd name="T30" fmla="*/ 25 w 26"/>
                  <a:gd name="T31" fmla="*/ 3 h 46"/>
                  <a:gd name="T32" fmla="*/ 25 w 26"/>
                  <a:gd name="T33" fmla="*/ 4 h 46"/>
                  <a:gd name="T34" fmla="*/ 25 w 26"/>
                  <a:gd name="T35" fmla="*/ 5 h 46"/>
                  <a:gd name="T36" fmla="*/ 25 w 26"/>
                  <a:gd name="T37" fmla="*/ 5 h 46"/>
                  <a:gd name="T38" fmla="*/ 24 w 26"/>
                  <a:gd name="T39" fmla="*/ 5 h 46"/>
                  <a:gd name="T40" fmla="*/ 6 w 26"/>
                  <a:gd name="T41" fmla="*/ 5 h 46"/>
                  <a:gd name="T42" fmla="*/ 6 w 26"/>
                  <a:gd name="T43" fmla="*/ 19 h 46"/>
                  <a:gd name="T44" fmla="*/ 22 w 26"/>
                  <a:gd name="T45" fmla="*/ 19 h 46"/>
                  <a:gd name="T46" fmla="*/ 22 w 26"/>
                  <a:gd name="T47" fmla="*/ 20 h 46"/>
                  <a:gd name="T48" fmla="*/ 22 w 26"/>
                  <a:gd name="T49" fmla="*/ 20 h 46"/>
                  <a:gd name="T50" fmla="*/ 23 w 26"/>
                  <a:gd name="T51" fmla="*/ 21 h 46"/>
                  <a:gd name="T52" fmla="*/ 23 w 26"/>
                  <a:gd name="T53" fmla="*/ 22 h 46"/>
                  <a:gd name="T54" fmla="*/ 23 w 26"/>
                  <a:gd name="T55" fmla="*/ 23 h 46"/>
                  <a:gd name="T56" fmla="*/ 22 w 26"/>
                  <a:gd name="T57" fmla="*/ 24 h 46"/>
                  <a:gd name="T58" fmla="*/ 22 w 26"/>
                  <a:gd name="T59" fmla="*/ 24 h 46"/>
                  <a:gd name="T60" fmla="*/ 22 w 26"/>
                  <a:gd name="T61" fmla="*/ 24 h 46"/>
                  <a:gd name="T62" fmla="*/ 6 w 26"/>
                  <a:gd name="T63" fmla="*/ 24 h 46"/>
                  <a:gd name="T64" fmla="*/ 6 w 26"/>
                  <a:gd name="T65" fmla="*/ 41 h 46"/>
                  <a:gd name="T66" fmla="*/ 24 w 26"/>
                  <a:gd name="T67" fmla="*/ 41 h 46"/>
                  <a:gd name="T68" fmla="*/ 25 w 26"/>
                  <a:gd name="T69" fmla="*/ 41 h 46"/>
                  <a:gd name="T70" fmla="*/ 25 w 26"/>
                  <a:gd name="T71" fmla="*/ 41 h 46"/>
                  <a:gd name="T72" fmla="*/ 25 w 26"/>
                  <a:gd name="T73" fmla="*/ 42 h 46"/>
                  <a:gd name="T74" fmla="*/ 26 w 26"/>
                  <a:gd name="T7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46">
                    <a:moveTo>
                      <a:pt x="26" y="43"/>
                    </a:moveTo>
                    <a:cubicBezTo>
                      <a:pt x="26" y="44"/>
                      <a:pt x="26" y="44"/>
                      <a:pt x="25" y="44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6"/>
                      <a:pt x="25" y="46"/>
                      <a:pt x="2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3" y="20"/>
                      <a:pt x="23" y="21"/>
                    </a:cubicBezTo>
                    <a:cubicBezTo>
                      <a:pt x="23" y="21"/>
                      <a:pt x="23" y="21"/>
                      <a:pt x="23" y="22"/>
                    </a:cubicBez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3"/>
                      <a:pt x="23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2"/>
                      <a:pt x="25" y="42"/>
                    </a:cubicBezTo>
                    <a:cubicBezTo>
                      <a:pt x="26" y="42"/>
                      <a:pt x="26" y="43"/>
                      <a:pt x="26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23" name="Freeform 745">
                <a:extLst>
                  <a:ext uri="{FF2B5EF4-FFF2-40B4-BE49-F238E27FC236}">
                    <a16:creationId xmlns:a16="http://schemas.microsoft.com/office/drawing/2014/main" id="{2517A114-76AF-42EF-ADD7-AE259B38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099"/>
                <a:ext cx="18" cy="35"/>
              </a:xfrm>
              <a:custGeom>
                <a:avLst/>
                <a:gdLst>
                  <a:gd name="T0" fmla="*/ 24 w 24"/>
                  <a:gd name="T1" fmla="*/ 43 h 46"/>
                  <a:gd name="T2" fmla="*/ 24 w 24"/>
                  <a:gd name="T3" fmla="*/ 44 h 46"/>
                  <a:gd name="T4" fmla="*/ 24 w 24"/>
                  <a:gd name="T5" fmla="*/ 45 h 46"/>
                  <a:gd name="T6" fmla="*/ 23 w 24"/>
                  <a:gd name="T7" fmla="*/ 45 h 46"/>
                  <a:gd name="T8" fmla="*/ 23 w 24"/>
                  <a:gd name="T9" fmla="*/ 46 h 46"/>
                  <a:gd name="T10" fmla="*/ 3 w 24"/>
                  <a:gd name="T11" fmla="*/ 46 h 46"/>
                  <a:gd name="T12" fmla="*/ 1 w 24"/>
                  <a:gd name="T13" fmla="*/ 45 h 46"/>
                  <a:gd name="T14" fmla="*/ 0 w 24"/>
                  <a:gd name="T15" fmla="*/ 43 h 46"/>
                  <a:gd name="T16" fmla="*/ 0 w 24"/>
                  <a:gd name="T17" fmla="*/ 1 h 46"/>
                  <a:gd name="T18" fmla="*/ 1 w 24"/>
                  <a:gd name="T19" fmla="*/ 1 h 46"/>
                  <a:gd name="T20" fmla="*/ 1 w 24"/>
                  <a:gd name="T21" fmla="*/ 0 h 46"/>
                  <a:gd name="T22" fmla="*/ 2 w 24"/>
                  <a:gd name="T23" fmla="*/ 0 h 46"/>
                  <a:gd name="T24" fmla="*/ 3 w 24"/>
                  <a:gd name="T25" fmla="*/ 0 h 46"/>
                  <a:gd name="T26" fmla="*/ 5 w 24"/>
                  <a:gd name="T27" fmla="*/ 0 h 46"/>
                  <a:gd name="T28" fmla="*/ 6 w 24"/>
                  <a:gd name="T29" fmla="*/ 0 h 46"/>
                  <a:gd name="T30" fmla="*/ 6 w 24"/>
                  <a:gd name="T31" fmla="*/ 1 h 46"/>
                  <a:gd name="T32" fmla="*/ 6 w 24"/>
                  <a:gd name="T33" fmla="*/ 1 h 46"/>
                  <a:gd name="T34" fmla="*/ 6 w 24"/>
                  <a:gd name="T35" fmla="*/ 40 h 46"/>
                  <a:gd name="T36" fmla="*/ 23 w 24"/>
                  <a:gd name="T37" fmla="*/ 40 h 46"/>
                  <a:gd name="T38" fmla="*/ 23 w 24"/>
                  <a:gd name="T39" fmla="*/ 41 h 46"/>
                  <a:gd name="T40" fmla="*/ 24 w 24"/>
                  <a:gd name="T41" fmla="*/ 41 h 46"/>
                  <a:gd name="T42" fmla="*/ 24 w 24"/>
                  <a:gd name="T43" fmla="*/ 42 h 46"/>
                  <a:gd name="T44" fmla="*/ 24 w 24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46">
                    <a:moveTo>
                      <a:pt x="24" y="43"/>
                    </a:moveTo>
                    <a:cubicBezTo>
                      <a:pt x="24" y="43"/>
                      <a:pt x="24" y="44"/>
                      <a:pt x="24" y="44"/>
                    </a:cubicBezTo>
                    <a:cubicBezTo>
                      <a:pt x="24" y="44"/>
                      <a:pt x="24" y="45"/>
                      <a:pt x="24" y="45"/>
                    </a:cubicBezTo>
                    <a:cubicBezTo>
                      <a:pt x="24" y="45"/>
                      <a:pt x="23" y="45"/>
                      <a:pt x="23" y="45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5"/>
                      <a:pt x="1" y="45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1"/>
                    </a:cubicBezTo>
                    <a:cubicBezTo>
                      <a:pt x="23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24" name="Freeform 746">
                <a:extLst>
                  <a:ext uri="{FF2B5EF4-FFF2-40B4-BE49-F238E27FC236}">
                    <a16:creationId xmlns:a16="http://schemas.microsoft.com/office/drawing/2014/main" id="{6F8C8DB2-6D2C-467A-8A43-83812B8ABC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6" y="2099"/>
                <a:ext cx="29" cy="35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5 w 39"/>
                  <a:gd name="T41" fmla="*/ 1 h 46"/>
                  <a:gd name="T42" fmla="*/ 16 w 39"/>
                  <a:gd name="T43" fmla="*/ 1 h 46"/>
                  <a:gd name="T44" fmla="*/ 16 w 39"/>
                  <a:gd name="T45" fmla="*/ 0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0 h 46"/>
                  <a:gd name="T54" fmla="*/ 23 w 39"/>
                  <a:gd name="T55" fmla="*/ 1 h 46"/>
                  <a:gd name="T56" fmla="*/ 23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25" name="Freeform 747">
                <a:extLst>
                  <a:ext uri="{FF2B5EF4-FFF2-40B4-BE49-F238E27FC236}">
                    <a16:creationId xmlns:a16="http://schemas.microsoft.com/office/drawing/2014/main" id="{CA2FA700-7046-492D-A650-5C58C4D4F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2099"/>
                <a:ext cx="27" cy="35"/>
              </a:xfrm>
              <a:custGeom>
                <a:avLst/>
                <a:gdLst>
                  <a:gd name="T0" fmla="*/ 35 w 35"/>
                  <a:gd name="T1" fmla="*/ 43 h 46"/>
                  <a:gd name="T2" fmla="*/ 34 w 35"/>
                  <a:gd name="T3" fmla="*/ 44 h 46"/>
                  <a:gd name="T4" fmla="*/ 34 w 35"/>
                  <a:gd name="T5" fmla="*/ 45 h 46"/>
                  <a:gd name="T6" fmla="*/ 33 w 35"/>
                  <a:gd name="T7" fmla="*/ 46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6 h 46"/>
                  <a:gd name="T14" fmla="*/ 27 w 35"/>
                  <a:gd name="T15" fmla="*/ 45 h 46"/>
                  <a:gd name="T16" fmla="*/ 26 w 35"/>
                  <a:gd name="T17" fmla="*/ 43 h 46"/>
                  <a:gd name="T18" fmla="*/ 24 w 35"/>
                  <a:gd name="T19" fmla="*/ 41 h 46"/>
                  <a:gd name="T20" fmla="*/ 11 w 35"/>
                  <a:gd name="T21" fmla="*/ 15 h 46"/>
                  <a:gd name="T22" fmla="*/ 8 w 35"/>
                  <a:gd name="T23" fmla="*/ 11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7 h 46"/>
                  <a:gd name="T32" fmla="*/ 6 w 35"/>
                  <a:gd name="T33" fmla="*/ 45 h 46"/>
                  <a:gd name="T34" fmla="*/ 6 w 35"/>
                  <a:gd name="T35" fmla="*/ 45 h 46"/>
                  <a:gd name="T36" fmla="*/ 6 w 35"/>
                  <a:gd name="T37" fmla="*/ 46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6 h 46"/>
                  <a:gd name="T46" fmla="*/ 0 w 35"/>
                  <a:gd name="T47" fmla="*/ 45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0 h 46"/>
                  <a:gd name="T56" fmla="*/ 6 w 35"/>
                  <a:gd name="T57" fmla="*/ 0 h 46"/>
                  <a:gd name="T58" fmla="*/ 8 w 35"/>
                  <a:gd name="T59" fmla="*/ 0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4 w 35"/>
                  <a:gd name="T69" fmla="*/ 27 h 46"/>
                  <a:gd name="T70" fmla="*/ 25 w 35"/>
                  <a:gd name="T71" fmla="*/ 31 h 46"/>
                  <a:gd name="T72" fmla="*/ 27 w 35"/>
                  <a:gd name="T73" fmla="*/ 34 h 46"/>
                  <a:gd name="T74" fmla="*/ 29 w 35"/>
                  <a:gd name="T75" fmla="*/ 37 h 46"/>
                  <a:gd name="T76" fmla="*/ 29 w 35"/>
                  <a:gd name="T77" fmla="*/ 37 h 46"/>
                  <a:gd name="T78" fmla="*/ 29 w 35"/>
                  <a:gd name="T79" fmla="*/ 32 h 46"/>
                  <a:gd name="T80" fmla="*/ 29 w 35"/>
                  <a:gd name="T81" fmla="*/ 26 h 46"/>
                  <a:gd name="T82" fmla="*/ 29 w 35"/>
                  <a:gd name="T83" fmla="*/ 1 h 46"/>
                  <a:gd name="T84" fmla="*/ 29 w 35"/>
                  <a:gd name="T85" fmla="*/ 1 h 46"/>
                  <a:gd name="T86" fmla="*/ 29 w 35"/>
                  <a:gd name="T87" fmla="*/ 0 h 46"/>
                  <a:gd name="T88" fmla="*/ 30 w 35"/>
                  <a:gd name="T89" fmla="*/ 0 h 46"/>
                  <a:gd name="T90" fmla="*/ 32 w 35"/>
                  <a:gd name="T91" fmla="*/ 0 h 46"/>
                  <a:gd name="T92" fmla="*/ 33 w 35"/>
                  <a:gd name="T93" fmla="*/ 0 h 46"/>
                  <a:gd name="T94" fmla="*/ 34 w 35"/>
                  <a:gd name="T95" fmla="*/ 0 h 46"/>
                  <a:gd name="T96" fmla="*/ 35 w 35"/>
                  <a:gd name="T97" fmla="*/ 1 h 46"/>
                  <a:gd name="T98" fmla="*/ 35 w 35"/>
                  <a:gd name="T99" fmla="*/ 1 h 46"/>
                  <a:gd name="T100" fmla="*/ 35 w 35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3"/>
                    </a:moveTo>
                    <a:cubicBezTo>
                      <a:pt x="35" y="44"/>
                      <a:pt x="35" y="44"/>
                      <a:pt x="34" y="4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3" y="45"/>
                      <a:pt x="33" y="46"/>
                    </a:cubicBezTo>
                    <a:cubicBezTo>
                      <a:pt x="33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8" y="46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7" y="44"/>
                      <a:pt x="26" y="44"/>
                      <a:pt x="26" y="43"/>
                    </a:cubicBezTo>
                    <a:cubicBezTo>
                      <a:pt x="25" y="43"/>
                      <a:pt x="25" y="42"/>
                      <a:pt x="24" y="4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9" y="13"/>
                      <a:pt x="8" y="11"/>
                    </a:cubicBezTo>
                    <a:cubicBezTo>
                      <a:pt x="8" y="10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1"/>
                      <a:pt x="9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11" y="3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6"/>
                      <a:pt x="24" y="27"/>
                    </a:cubicBezTo>
                    <a:cubicBezTo>
                      <a:pt x="24" y="28"/>
                      <a:pt x="25" y="30"/>
                      <a:pt x="25" y="31"/>
                    </a:cubicBezTo>
                    <a:cubicBezTo>
                      <a:pt x="26" y="32"/>
                      <a:pt x="27" y="33"/>
                      <a:pt x="27" y="34"/>
                    </a:cubicBezTo>
                    <a:cubicBezTo>
                      <a:pt x="28" y="35"/>
                      <a:pt x="28" y="36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6"/>
                      <a:pt x="29" y="34"/>
                      <a:pt x="29" y="32"/>
                    </a:cubicBezTo>
                    <a:cubicBezTo>
                      <a:pt x="29" y="30"/>
                      <a:pt x="29" y="28"/>
                      <a:pt x="29" y="2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26" name="Freeform 748">
                <a:extLst>
                  <a:ext uri="{FF2B5EF4-FFF2-40B4-BE49-F238E27FC236}">
                    <a16:creationId xmlns:a16="http://schemas.microsoft.com/office/drawing/2014/main" id="{8F9B332C-24DA-4C34-8F86-A549DFE926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6" y="2099"/>
                <a:ext cx="26" cy="35"/>
              </a:xfrm>
              <a:custGeom>
                <a:avLst/>
                <a:gdLst>
                  <a:gd name="T0" fmla="*/ 35 w 35"/>
                  <a:gd name="T1" fmla="*/ 22 h 46"/>
                  <a:gd name="T2" fmla="*/ 33 w 35"/>
                  <a:gd name="T3" fmla="*/ 32 h 46"/>
                  <a:gd name="T4" fmla="*/ 29 w 35"/>
                  <a:gd name="T5" fmla="*/ 40 h 46"/>
                  <a:gd name="T6" fmla="*/ 22 w 35"/>
                  <a:gd name="T7" fmla="*/ 44 h 46"/>
                  <a:gd name="T8" fmla="*/ 12 w 35"/>
                  <a:gd name="T9" fmla="*/ 46 h 46"/>
                  <a:gd name="T10" fmla="*/ 2 w 35"/>
                  <a:gd name="T11" fmla="*/ 46 h 46"/>
                  <a:gd name="T12" fmla="*/ 1 w 35"/>
                  <a:gd name="T13" fmla="*/ 45 h 46"/>
                  <a:gd name="T14" fmla="*/ 0 w 35"/>
                  <a:gd name="T15" fmla="*/ 43 h 46"/>
                  <a:gd name="T16" fmla="*/ 0 w 35"/>
                  <a:gd name="T17" fmla="*/ 3 h 46"/>
                  <a:gd name="T18" fmla="*/ 1 w 35"/>
                  <a:gd name="T19" fmla="*/ 1 h 46"/>
                  <a:gd name="T20" fmla="*/ 2 w 35"/>
                  <a:gd name="T21" fmla="*/ 0 h 46"/>
                  <a:gd name="T22" fmla="*/ 12 w 35"/>
                  <a:gd name="T23" fmla="*/ 0 h 46"/>
                  <a:gd name="T24" fmla="*/ 22 w 35"/>
                  <a:gd name="T25" fmla="*/ 2 h 46"/>
                  <a:gd name="T26" fmla="*/ 29 w 35"/>
                  <a:gd name="T27" fmla="*/ 6 h 46"/>
                  <a:gd name="T28" fmla="*/ 33 w 35"/>
                  <a:gd name="T29" fmla="*/ 13 h 46"/>
                  <a:gd name="T30" fmla="*/ 35 w 35"/>
                  <a:gd name="T31" fmla="*/ 22 h 46"/>
                  <a:gd name="T32" fmla="*/ 28 w 35"/>
                  <a:gd name="T33" fmla="*/ 22 h 46"/>
                  <a:gd name="T34" fmla="*/ 28 w 35"/>
                  <a:gd name="T35" fmla="*/ 16 h 46"/>
                  <a:gd name="T36" fmla="*/ 25 w 35"/>
                  <a:gd name="T37" fmla="*/ 10 h 46"/>
                  <a:gd name="T38" fmla="*/ 20 w 35"/>
                  <a:gd name="T39" fmla="*/ 6 h 46"/>
                  <a:gd name="T40" fmla="*/ 12 w 35"/>
                  <a:gd name="T41" fmla="*/ 5 h 46"/>
                  <a:gd name="T42" fmla="*/ 6 w 35"/>
                  <a:gd name="T43" fmla="*/ 5 h 46"/>
                  <a:gd name="T44" fmla="*/ 6 w 35"/>
                  <a:gd name="T45" fmla="*/ 41 h 46"/>
                  <a:gd name="T46" fmla="*/ 12 w 35"/>
                  <a:gd name="T47" fmla="*/ 41 h 46"/>
                  <a:gd name="T48" fmla="*/ 19 w 35"/>
                  <a:gd name="T49" fmla="*/ 39 h 46"/>
                  <a:gd name="T50" fmla="*/ 24 w 35"/>
                  <a:gd name="T51" fmla="*/ 36 h 46"/>
                  <a:gd name="T52" fmla="*/ 27 w 35"/>
                  <a:gd name="T53" fmla="*/ 30 h 46"/>
                  <a:gd name="T54" fmla="*/ 28 w 35"/>
                  <a:gd name="T55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6">
                    <a:moveTo>
                      <a:pt x="35" y="22"/>
                    </a:moveTo>
                    <a:cubicBezTo>
                      <a:pt x="35" y="26"/>
                      <a:pt x="34" y="30"/>
                      <a:pt x="33" y="32"/>
                    </a:cubicBezTo>
                    <a:cubicBezTo>
                      <a:pt x="32" y="35"/>
                      <a:pt x="31" y="38"/>
                      <a:pt x="29" y="40"/>
                    </a:cubicBezTo>
                    <a:cubicBezTo>
                      <a:pt x="27" y="42"/>
                      <a:pt x="25" y="43"/>
                      <a:pt x="22" y="44"/>
                    </a:cubicBezTo>
                    <a:cubicBezTo>
                      <a:pt x="19" y="45"/>
                      <a:pt x="16" y="46"/>
                      <a:pt x="1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1"/>
                      <a:pt x="22" y="2"/>
                    </a:cubicBezTo>
                    <a:cubicBezTo>
                      <a:pt x="25" y="3"/>
                      <a:pt x="27" y="4"/>
                      <a:pt x="29" y="6"/>
                    </a:cubicBezTo>
                    <a:cubicBezTo>
                      <a:pt x="31" y="8"/>
                      <a:pt x="32" y="10"/>
                      <a:pt x="33" y="13"/>
                    </a:cubicBezTo>
                    <a:cubicBezTo>
                      <a:pt x="34" y="16"/>
                      <a:pt x="35" y="19"/>
                      <a:pt x="35" y="22"/>
                    </a:cubicBezTo>
                    <a:close/>
                    <a:moveTo>
                      <a:pt x="28" y="22"/>
                    </a:moveTo>
                    <a:cubicBezTo>
                      <a:pt x="28" y="20"/>
                      <a:pt x="28" y="18"/>
                      <a:pt x="28" y="16"/>
                    </a:cubicBezTo>
                    <a:cubicBezTo>
                      <a:pt x="27" y="13"/>
                      <a:pt x="26" y="12"/>
                      <a:pt x="25" y="10"/>
                    </a:cubicBezTo>
                    <a:cubicBezTo>
                      <a:pt x="23" y="9"/>
                      <a:pt x="22" y="7"/>
                      <a:pt x="20" y="6"/>
                    </a:cubicBezTo>
                    <a:cubicBezTo>
                      <a:pt x="18" y="6"/>
                      <a:pt x="15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5" y="41"/>
                      <a:pt x="17" y="40"/>
                      <a:pt x="19" y="39"/>
                    </a:cubicBezTo>
                    <a:cubicBezTo>
                      <a:pt x="21" y="39"/>
                      <a:pt x="23" y="38"/>
                      <a:pt x="24" y="36"/>
                    </a:cubicBezTo>
                    <a:cubicBezTo>
                      <a:pt x="26" y="35"/>
                      <a:pt x="27" y="33"/>
                      <a:pt x="27" y="30"/>
                    </a:cubicBezTo>
                    <a:cubicBezTo>
                      <a:pt x="28" y="28"/>
                      <a:pt x="28" y="26"/>
                      <a:pt x="28" y="2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27" name="Freeform 749">
                <a:extLst>
                  <a:ext uri="{FF2B5EF4-FFF2-40B4-BE49-F238E27FC236}">
                    <a16:creationId xmlns:a16="http://schemas.microsoft.com/office/drawing/2014/main" id="{510A3E2C-6691-4C95-8F98-E32BD7F72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9" y="1288"/>
                <a:ext cx="22" cy="35"/>
              </a:xfrm>
              <a:custGeom>
                <a:avLst/>
                <a:gdLst>
                  <a:gd name="T0" fmla="*/ 30 w 30"/>
                  <a:gd name="T1" fmla="*/ 45 h 46"/>
                  <a:gd name="T2" fmla="*/ 30 w 30"/>
                  <a:gd name="T3" fmla="*/ 46 h 46"/>
                  <a:gd name="T4" fmla="*/ 29 w 30"/>
                  <a:gd name="T5" fmla="*/ 46 h 46"/>
                  <a:gd name="T6" fmla="*/ 28 w 30"/>
                  <a:gd name="T7" fmla="*/ 46 h 46"/>
                  <a:gd name="T8" fmla="*/ 27 w 30"/>
                  <a:gd name="T9" fmla="*/ 46 h 46"/>
                  <a:gd name="T10" fmla="*/ 25 w 30"/>
                  <a:gd name="T11" fmla="*/ 46 h 46"/>
                  <a:gd name="T12" fmla="*/ 24 w 30"/>
                  <a:gd name="T13" fmla="*/ 46 h 46"/>
                  <a:gd name="T14" fmla="*/ 24 w 30"/>
                  <a:gd name="T15" fmla="*/ 45 h 46"/>
                  <a:gd name="T16" fmla="*/ 23 w 30"/>
                  <a:gd name="T17" fmla="*/ 45 h 46"/>
                  <a:gd name="T18" fmla="*/ 19 w 30"/>
                  <a:gd name="T19" fmla="*/ 34 h 46"/>
                  <a:gd name="T20" fmla="*/ 18 w 30"/>
                  <a:gd name="T21" fmla="*/ 31 h 46"/>
                  <a:gd name="T22" fmla="*/ 16 w 30"/>
                  <a:gd name="T23" fmla="*/ 28 h 46"/>
                  <a:gd name="T24" fmla="*/ 13 w 30"/>
                  <a:gd name="T25" fmla="*/ 26 h 46"/>
                  <a:gd name="T26" fmla="*/ 10 w 30"/>
                  <a:gd name="T27" fmla="*/ 26 h 46"/>
                  <a:gd name="T28" fmla="*/ 6 w 30"/>
                  <a:gd name="T29" fmla="*/ 26 h 46"/>
                  <a:gd name="T30" fmla="*/ 6 w 30"/>
                  <a:gd name="T31" fmla="*/ 45 h 46"/>
                  <a:gd name="T32" fmla="*/ 5 w 30"/>
                  <a:gd name="T33" fmla="*/ 46 h 46"/>
                  <a:gd name="T34" fmla="*/ 5 w 30"/>
                  <a:gd name="T35" fmla="*/ 46 h 46"/>
                  <a:gd name="T36" fmla="*/ 4 w 30"/>
                  <a:gd name="T37" fmla="*/ 46 h 46"/>
                  <a:gd name="T38" fmla="*/ 3 w 30"/>
                  <a:gd name="T39" fmla="*/ 46 h 46"/>
                  <a:gd name="T40" fmla="*/ 1 w 30"/>
                  <a:gd name="T41" fmla="*/ 46 h 46"/>
                  <a:gd name="T42" fmla="*/ 0 w 30"/>
                  <a:gd name="T43" fmla="*/ 46 h 46"/>
                  <a:gd name="T44" fmla="*/ 0 w 30"/>
                  <a:gd name="T45" fmla="*/ 46 h 46"/>
                  <a:gd name="T46" fmla="*/ 0 w 30"/>
                  <a:gd name="T47" fmla="*/ 45 h 46"/>
                  <a:gd name="T48" fmla="*/ 0 w 30"/>
                  <a:gd name="T49" fmla="*/ 3 h 46"/>
                  <a:gd name="T50" fmla="*/ 0 w 30"/>
                  <a:gd name="T51" fmla="*/ 1 h 46"/>
                  <a:gd name="T52" fmla="*/ 2 w 30"/>
                  <a:gd name="T53" fmla="*/ 0 h 46"/>
                  <a:gd name="T54" fmla="*/ 11 w 30"/>
                  <a:gd name="T55" fmla="*/ 0 h 46"/>
                  <a:gd name="T56" fmla="*/ 14 w 30"/>
                  <a:gd name="T57" fmla="*/ 1 h 46"/>
                  <a:gd name="T58" fmla="*/ 16 w 30"/>
                  <a:gd name="T59" fmla="*/ 1 h 46"/>
                  <a:gd name="T60" fmla="*/ 21 w 30"/>
                  <a:gd name="T61" fmla="*/ 2 h 46"/>
                  <a:gd name="T62" fmla="*/ 24 w 30"/>
                  <a:gd name="T63" fmla="*/ 5 h 46"/>
                  <a:gd name="T64" fmla="*/ 26 w 30"/>
                  <a:gd name="T65" fmla="*/ 8 h 46"/>
                  <a:gd name="T66" fmla="*/ 27 w 30"/>
                  <a:gd name="T67" fmla="*/ 12 h 46"/>
                  <a:gd name="T68" fmla="*/ 27 w 30"/>
                  <a:gd name="T69" fmla="*/ 17 h 46"/>
                  <a:gd name="T70" fmla="*/ 25 w 30"/>
                  <a:gd name="T71" fmla="*/ 20 h 46"/>
                  <a:gd name="T72" fmla="*/ 22 w 30"/>
                  <a:gd name="T73" fmla="*/ 22 h 46"/>
                  <a:gd name="T74" fmla="*/ 18 w 30"/>
                  <a:gd name="T75" fmla="*/ 24 h 46"/>
                  <a:gd name="T76" fmla="*/ 20 w 30"/>
                  <a:gd name="T77" fmla="*/ 25 h 46"/>
                  <a:gd name="T78" fmla="*/ 22 w 30"/>
                  <a:gd name="T79" fmla="*/ 27 h 46"/>
                  <a:gd name="T80" fmla="*/ 24 w 30"/>
                  <a:gd name="T81" fmla="*/ 29 h 46"/>
                  <a:gd name="T82" fmla="*/ 25 w 30"/>
                  <a:gd name="T83" fmla="*/ 32 h 46"/>
                  <a:gd name="T84" fmla="*/ 29 w 30"/>
                  <a:gd name="T85" fmla="*/ 42 h 46"/>
                  <a:gd name="T86" fmla="*/ 30 w 30"/>
                  <a:gd name="T87" fmla="*/ 44 h 46"/>
                  <a:gd name="T88" fmla="*/ 30 w 30"/>
                  <a:gd name="T89" fmla="*/ 45 h 46"/>
                  <a:gd name="T90" fmla="*/ 21 w 30"/>
                  <a:gd name="T91" fmla="*/ 13 h 46"/>
                  <a:gd name="T92" fmla="*/ 20 w 30"/>
                  <a:gd name="T93" fmla="*/ 9 h 46"/>
                  <a:gd name="T94" fmla="*/ 16 w 30"/>
                  <a:gd name="T95" fmla="*/ 6 h 46"/>
                  <a:gd name="T96" fmla="*/ 14 w 30"/>
                  <a:gd name="T97" fmla="*/ 6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1 h 46"/>
                  <a:gd name="T104" fmla="*/ 11 w 30"/>
                  <a:gd name="T105" fmla="*/ 21 h 46"/>
                  <a:gd name="T106" fmla="*/ 16 w 30"/>
                  <a:gd name="T107" fmla="*/ 20 h 46"/>
                  <a:gd name="T108" fmla="*/ 18 w 30"/>
                  <a:gd name="T109" fmla="*/ 19 h 46"/>
                  <a:gd name="T110" fmla="*/ 20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5"/>
                    </a:moveTo>
                    <a:cubicBezTo>
                      <a:pt x="30" y="45"/>
                      <a:pt x="30" y="45"/>
                      <a:pt x="30" y="46"/>
                    </a:cubicBezTo>
                    <a:cubicBezTo>
                      <a:pt x="30" y="46"/>
                      <a:pt x="30" y="46"/>
                      <a:pt x="29" y="46"/>
                    </a:cubicBezTo>
                    <a:cubicBezTo>
                      <a:pt x="29" y="46"/>
                      <a:pt x="29" y="46"/>
                      <a:pt x="28" y="46"/>
                    </a:cubicBezTo>
                    <a:cubicBezTo>
                      <a:pt x="28" y="46"/>
                      <a:pt x="27" y="46"/>
                      <a:pt x="27" y="46"/>
                    </a:cubicBezTo>
                    <a:cubicBezTo>
                      <a:pt x="26" y="46"/>
                      <a:pt x="26" y="46"/>
                      <a:pt x="25" y="46"/>
                    </a:cubicBezTo>
                    <a:cubicBezTo>
                      <a:pt x="25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5"/>
                    </a:cubicBezTo>
                    <a:cubicBezTo>
                      <a:pt x="24" y="45"/>
                      <a:pt x="23" y="45"/>
                      <a:pt x="23" y="4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3"/>
                      <a:pt x="18" y="32"/>
                      <a:pt x="18" y="31"/>
                    </a:cubicBezTo>
                    <a:cubicBezTo>
                      <a:pt x="17" y="30"/>
                      <a:pt x="16" y="29"/>
                      <a:pt x="16" y="28"/>
                    </a:cubicBezTo>
                    <a:cubicBezTo>
                      <a:pt x="15" y="27"/>
                      <a:pt x="14" y="27"/>
                      <a:pt x="13" y="26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4" y="1"/>
                      <a:pt x="14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8" y="1"/>
                      <a:pt x="20" y="2"/>
                      <a:pt x="21" y="2"/>
                    </a:cubicBezTo>
                    <a:cubicBezTo>
                      <a:pt x="22" y="3"/>
                      <a:pt x="23" y="4"/>
                      <a:pt x="24" y="5"/>
                    </a:cubicBezTo>
                    <a:cubicBezTo>
                      <a:pt x="25" y="6"/>
                      <a:pt x="26" y="7"/>
                      <a:pt x="26" y="8"/>
                    </a:cubicBezTo>
                    <a:cubicBezTo>
                      <a:pt x="27" y="9"/>
                      <a:pt x="27" y="11"/>
                      <a:pt x="27" y="12"/>
                    </a:cubicBezTo>
                    <a:cubicBezTo>
                      <a:pt x="27" y="14"/>
                      <a:pt x="27" y="15"/>
                      <a:pt x="27" y="17"/>
                    </a:cubicBezTo>
                    <a:cubicBezTo>
                      <a:pt x="26" y="18"/>
                      <a:pt x="26" y="19"/>
                      <a:pt x="25" y="20"/>
                    </a:cubicBezTo>
                    <a:cubicBezTo>
                      <a:pt x="24" y="21"/>
                      <a:pt x="23" y="21"/>
                      <a:pt x="22" y="22"/>
                    </a:cubicBezTo>
                    <a:cubicBezTo>
                      <a:pt x="21" y="23"/>
                      <a:pt x="20" y="23"/>
                      <a:pt x="18" y="24"/>
                    </a:cubicBezTo>
                    <a:cubicBezTo>
                      <a:pt x="19" y="24"/>
                      <a:pt x="20" y="25"/>
                      <a:pt x="20" y="25"/>
                    </a:cubicBezTo>
                    <a:cubicBezTo>
                      <a:pt x="21" y="26"/>
                      <a:pt x="22" y="26"/>
                      <a:pt x="22" y="27"/>
                    </a:cubicBezTo>
                    <a:cubicBezTo>
                      <a:pt x="23" y="28"/>
                      <a:pt x="23" y="28"/>
                      <a:pt x="24" y="29"/>
                    </a:cubicBezTo>
                    <a:cubicBezTo>
                      <a:pt x="24" y="30"/>
                      <a:pt x="25" y="31"/>
                      <a:pt x="25" y="3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3"/>
                      <a:pt x="30" y="44"/>
                      <a:pt x="30" y="44"/>
                    </a:cubicBezTo>
                    <a:cubicBezTo>
                      <a:pt x="30" y="45"/>
                      <a:pt x="30" y="45"/>
                      <a:pt x="30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0" y="10"/>
                      <a:pt x="20" y="9"/>
                    </a:cubicBezTo>
                    <a:cubicBezTo>
                      <a:pt x="19" y="7"/>
                      <a:pt x="17" y="6"/>
                      <a:pt x="16" y="6"/>
                    </a:cubicBezTo>
                    <a:cubicBezTo>
                      <a:pt x="15" y="6"/>
                      <a:pt x="14" y="6"/>
                      <a:pt x="14" y="6"/>
                    </a:cubicBezTo>
                    <a:cubicBezTo>
                      <a:pt x="13" y="6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3" y="21"/>
                      <a:pt x="14" y="21"/>
                      <a:pt x="16" y="20"/>
                    </a:cubicBezTo>
                    <a:cubicBezTo>
                      <a:pt x="17" y="20"/>
                      <a:pt x="18" y="19"/>
                      <a:pt x="18" y="19"/>
                    </a:cubicBezTo>
                    <a:cubicBezTo>
                      <a:pt x="19" y="18"/>
                      <a:pt x="20" y="17"/>
                      <a:pt x="20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28" name="Freeform 750">
                <a:extLst>
                  <a:ext uri="{FF2B5EF4-FFF2-40B4-BE49-F238E27FC236}">
                    <a16:creationId xmlns:a16="http://schemas.microsoft.com/office/drawing/2014/main" id="{C2B9E36C-ABF7-48A6-833C-D304C75A7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8" y="1288"/>
                <a:ext cx="26" cy="35"/>
              </a:xfrm>
              <a:custGeom>
                <a:avLst/>
                <a:gdLst>
                  <a:gd name="T0" fmla="*/ 34 w 34"/>
                  <a:gd name="T1" fmla="*/ 29 h 47"/>
                  <a:gd name="T2" fmla="*/ 33 w 34"/>
                  <a:gd name="T3" fmla="*/ 37 h 47"/>
                  <a:gd name="T4" fmla="*/ 29 w 34"/>
                  <a:gd name="T5" fmla="*/ 42 h 47"/>
                  <a:gd name="T6" fmla="*/ 24 w 34"/>
                  <a:gd name="T7" fmla="*/ 45 h 47"/>
                  <a:gd name="T8" fmla="*/ 16 w 34"/>
                  <a:gd name="T9" fmla="*/ 47 h 47"/>
                  <a:gd name="T10" fmla="*/ 9 w 34"/>
                  <a:gd name="T11" fmla="*/ 46 h 47"/>
                  <a:gd name="T12" fmla="*/ 4 w 34"/>
                  <a:gd name="T13" fmla="*/ 42 h 47"/>
                  <a:gd name="T14" fmla="*/ 1 w 34"/>
                  <a:gd name="T15" fmla="*/ 37 h 47"/>
                  <a:gd name="T16" fmla="*/ 0 w 34"/>
                  <a:gd name="T17" fmla="*/ 30 h 47"/>
                  <a:gd name="T18" fmla="*/ 0 w 34"/>
                  <a:gd name="T19" fmla="*/ 1 h 47"/>
                  <a:gd name="T20" fmla="*/ 0 w 34"/>
                  <a:gd name="T21" fmla="*/ 1 h 47"/>
                  <a:gd name="T22" fmla="*/ 0 w 34"/>
                  <a:gd name="T23" fmla="*/ 1 h 47"/>
                  <a:gd name="T24" fmla="*/ 1 w 34"/>
                  <a:gd name="T25" fmla="*/ 0 h 47"/>
                  <a:gd name="T26" fmla="*/ 3 w 34"/>
                  <a:gd name="T27" fmla="*/ 0 h 47"/>
                  <a:gd name="T28" fmla="*/ 4 w 34"/>
                  <a:gd name="T29" fmla="*/ 0 h 47"/>
                  <a:gd name="T30" fmla="*/ 5 w 34"/>
                  <a:gd name="T31" fmla="*/ 1 h 47"/>
                  <a:gd name="T32" fmla="*/ 5 w 34"/>
                  <a:gd name="T33" fmla="*/ 1 h 47"/>
                  <a:gd name="T34" fmla="*/ 6 w 34"/>
                  <a:gd name="T35" fmla="*/ 1 h 47"/>
                  <a:gd name="T36" fmla="*/ 6 w 34"/>
                  <a:gd name="T37" fmla="*/ 29 h 47"/>
                  <a:gd name="T38" fmla="*/ 6 w 34"/>
                  <a:gd name="T39" fmla="*/ 34 h 47"/>
                  <a:gd name="T40" fmla="*/ 9 w 34"/>
                  <a:gd name="T41" fmla="*/ 38 h 47"/>
                  <a:gd name="T42" fmla="*/ 12 w 34"/>
                  <a:gd name="T43" fmla="*/ 41 h 47"/>
                  <a:gd name="T44" fmla="*/ 17 w 34"/>
                  <a:gd name="T45" fmla="*/ 41 h 47"/>
                  <a:gd name="T46" fmla="*/ 21 w 34"/>
                  <a:gd name="T47" fmla="*/ 41 h 47"/>
                  <a:gd name="T48" fmla="*/ 25 w 34"/>
                  <a:gd name="T49" fmla="*/ 38 h 47"/>
                  <a:gd name="T50" fmla="*/ 27 w 34"/>
                  <a:gd name="T51" fmla="*/ 35 h 47"/>
                  <a:gd name="T52" fmla="*/ 28 w 34"/>
                  <a:gd name="T53" fmla="*/ 29 h 47"/>
                  <a:gd name="T54" fmla="*/ 28 w 34"/>
                  <a:gd name="T55" fmla="*/ 1 h 47"/>
                  <a:gd name="T56" fmla="*/ 28 w 34"/>
                  <a:gd name="T57" fmla="*/ 1 h 47"/>
                  <a:gd name="T58" fmla="*/ 28 w 34"/>
                  <a:gd name="T59" fmla="*/ 1 h 47"/>
                  <a:gd name="T60" fmla="*/ 29 w 34"/>
                  <a:gd name="T61" fmla="*/ 0 h 47"/>
                  <a:gd name="T62" fmla="*/ 31 w 34"/>
                  <a:gd name="T63" fmla="*/ 0 h 47"/>
                  <a:gd name="T64" fmla="*/ 32 w 34"/>
                  <a:gd name="T65" fmla="*/ 0 h 47"/>
                  <a:gd name="T66" fmla="*/ 33 w 34"/>
                  <a:gd name="T67" fmla="*/ 1 h 47"/>
                  <a:gd name="T68" fmla="*/ 34 w 34"/>
                  <a:gd name="T69" fmla="*/ 1 h 47"/>
                  <a:gd name="T70" fmla="*/ 34 w 34"/>
                  <a:gd name="T71" fmla="*/ 1 h 47"/>
                  <a:gd name="T72" fmla="*/ 34 w 34"/>
                  <a:gd name="T7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47">
                    <a:moveTo>
                      <a:pt x="34" y="29"/>
                    </a:moveTo>
                    <a:cubicBezTo>
                      <a:pt x="34" y="32"/>
                      <a:pt x="33" y="34"/>
                      <a:pt x="33" y="37"/>
                    </a:cubicBezTo>
                    <a:cubicBezTo>
                      <a:pt x="32" y="39"/>
                      <a:pt x="31" y="41"/>
                      <a:pt x="29" y="42"/>
                    </a:cubicBezTo>
                    <a:cubicBezTo>
                      <a:pt x="28" y="44"/>
                      <a:pt x="26" y="45"/>
                      <a:pt x="24" y="45"/>
                    </a:cubicBezTo>
                    <a:cubicBezTo>
                      <a:pt x="21" y="46"/>
                      <a:pt x="19" y="47"/>
                      <a:pt x="16" y="47"/>
                    </a:cubicBezTo>
                    <a:cubicBezTo>
                      <a:pt x="14" y="47"/>
                      <a:pt x="12" y="46"/>
                      <a:pt x="9" y="46"/>
                    </a:cubicBezTo>
                    <a:cubicBezTo>
                      <a:pt x="7" y="45"/>
                      <a:pt x="6" y="44"/>
                      <a:pt x="4" y="42"/>
                    </a:cubicBezTo>
                    <a:cubicBezTo>
                      <a:pt x="3" y="41"/>
                      <a:pt x="2" y="39"/>
                      <a:pt x="1" y="37"/>
                    </a:cubicBezTo>
                    <a:cubicBezTo>
                      <a:pt x="0" y="35"/>
                      <a:pt x="0" y="32"/>
                      <a:pt x="0" y="3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3"/>
                      <a:pt x="6" y="34"/>
                    </a:cubicBezTo>
                    <a:cubicBezTo>
                      <a:pt x="7" y="36"/>
                      <a:pt x="8" y="37"/>
                      <a:pt x="9" y="38"/>
                    </a:cubicBezTo>
                    <a:cubicBezTo>
                      <a:pt x="10" y="39"/>
                      <a:pt x="11" y="40"/>
                      <a:pt x="12" y="41"/>
                    </a:cubicBezTo>
                    <a:cubicBezTo>
                      <a:pt x="13" y="41"/>
                      <a:pt x="15" y="41"/>
                      <a:pt x="17" y="41"/>
                    </a:cubicBezTo>
                    <a:cubicBezTo>
                      <a:pt x="18" y="41"/>
                      <a:pt x="20" y="41"/>
                      <a:pt x="21" y="41"/>
                    </a:cubicBezTo>
                    <a:cubicBezTo>
                      <a:pt x="23" y="40"/>
                      <a:pt x="24" y="39"/>
                      <a:pt x="25" y="38"/>
                    </a:cubicBezTo>
                    <a:cubicBezTo>
                      <a:pt x="26" y="37"/>
                      <a:pt x="27" y="36"/>
                      <a:pt x="27" y="35"/>
                    </a:cubicBezTo>
                    <a:cubicBezTo>
                      <a:pt x="28" y="33"/>
                      <a:pt x="28" y="31"/>
                      <a:pt x="28" y="2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1"/>
                    </a:cubicBezTo>
                    <a:cubicBezTo>
                      <a:pt x="33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29" name="Freeform 751">
                <a:extLst>
                  <a:ext uri="{FF2B5EF4-FFF2-40B4-BE49-F238E27FC236}">
                    <a16:creationId xmlns:a16="http://schemas.microsoft.com/office/drawing/2014/main" id="{9BC68685-80C5-49F7-923A-CB9A50FB1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0" y="1288"/>
                <a:ext cx="21" cy="35"/>
              </a:xfrm>
              <a:custGeom>
                <a:avLst/>
                <a:gdLst>
                  <a:gd name="T0" fmla="*/ 28 w 28"/>
                  <a:gd name="T1" fmla="*/ 33 h 47"/>
                  <a:gd name="T2" fmla="*/ 27 w 28"/>
                  <a:gd name="T3" fmla="*/ 39 h 47"/>
                  <a:gd name="T4" fmla="*/ 24 w 28"/>
                  <a:gd name="T5" fmla="*/ 43 h 47"/>
                  <a:gd name="T6" fmla="*/ 19 w 28"/>
                  <a:gd name="T7" fmla="*/ 46 h 47"/>
                  <a:gd name="T8" fmla="*/ 13 w 28"/>
                  <a:gd name="T9" fmla="*/ 47 h 47"/>
                  <a:gd name="T10" fmla="*/ 9 w 28"/>
                  <a:gd name="T11" fmla="*/ 46 h 47"/>
                  <a:gd name="T12" fmla="*/ 5 w 28"/>
                  <a:gd name="T13" fmla="*/ 45 h 47"/>
                  <a:gd name="T14" fmla="*/ 2 w 28"/>
                  <a:gd name="T15" fmla="*/ 44 h 47"/>
                  <a:gd name="T16" fmla="*/ 1 w 28"/>
                  <a:gd name="T17" fmla="*/ 43 h 47"/>
                  <a:gd name="T18" fmla="*/ 0 w 28"/>
                  <a:gd name="T19" fmla="*/ 42 h 47"/>
                  <a:gd name="T20" fmla="*/ 0 w 28"/>
                  <a:gd name="T21" fmla="*/ 40 h 47"/>
                  <a:gd name="T22" fmla="*/ 0 w 28"/>
                  <a:gd name="T23" fmla="*/ 39 h 47"/>
                  <a:gd name="T24" fmla="*/ 1 w 28"/>
                  <a:gd name="T25" fmla="*/ 38 h 47"/>
                  <a:gd name="T26" fmla="*/ 1 w 28"/>
                  <a:gd name="T27" fmla="*/ 38 h 47"/>
                  <a:gd name="T28" fmla="*/ 1 w 28"/>
                  <a:gd name="T29" fmla="*/ 38 h 47"/>
                  <a:gd name="T30" fmla="*/ 3 w 28"/>
                  <a:gd name="T31" fmla="*/ 38 h 47"/>
                  <a:gd name="T32" fmla="*/ 5 w 28"/>
                  <a:gd name="T33" fmla="*/ 40 h 47"/>
                  <a:gd name="T34" fmla="*/ 8 w 28"/>
                  <a:gd name="T35" fmla="*/ 41 h 47"/>
                  <a:gd name="T36" fmla="*/ 13 w 28"/>
                  <a:gd name="T37" fmla="*/ 41 h 47"/>
                  <a:gd name="T38" fmla="*/ 17 w 28"/>
                  <a:gd name="T39" fmla="*/ 41 h 47"/>
                  <a:gd name="T40" fmla="*/ 19 w 28"/>
                  <a:gd name="T41" fmla="*/ 39 h 47"/>
                  <a:gd name="T42" fmla="*/ 21 w 28"/>
                  <a:gd name="T43" fmla="*/ 37 h 47"/>
                  <a:gd name="T44" fmla="*/ 22 w 28"/>
                  <a:gd name="T45" fmla="*/ 34 h 47"/>
                  <a:gd name="T46" fmla="*/ 21 w 28"/>
                  <a:gd name="T47" fmla="*/ 31 h 47"/>
                  <a:gd name="T48" fmla="*/ 19 w 28"/>
                  <a:gd name="T49" fmla="*/ 28 h 47"/>
                  <a:gd name="T50" fmla="*/ 15 w 28"/>
                  <a:gd name="T51" fmla="*/ 26 h 47"/>
                  <a:gd name="T52" fmla="*/ 12 w 28"/>
                  <a:gd name="T53" fmla="*/ 25 h 47"/>
                  <a:gd name="T54" fmla="*/ 8 w 28"/>
                  <a:gd name="T55" fmla="*/ 23 h 47"/>
                  <a:gd name="T56" fmla="*/ 5 w 28"/>
                  <a:gd name="T57" fmla="*/ 20 h 47"/>
                  <a:gd name="T58" fmla="*/ 2 w 28"/>
                  <a:gd name="T59" fmla="*/ 16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10 w 28"/>
                  <a:gd name="T67" fmla="*/ 1 h 47"/>
                  <a:gd name="T68" fmla="*/ 15 w 28"/>
                  <a:gd name="T69" fmla="*/ 0 h 47"/>
                  <a:gd name="T70" fmla="*/ 18 w 28"/>
                  <a:gd name="T71" fmla="*/ 0 h 47"/>
                  <a:gd name="T72" fmla="*/ 21 w 28"/>
                  <a:gd name="T73" fmla="*/ 1 h 47"/>
                  <a:gd name="T74" fmla="*/ 24 w 28"/>
                  <a:gd name="T75" fmla="*/ 2 h 47"/>
                  <a:gd name="T76" fmla="*/ 25 w 28"/>
                  <a:gd name="T77" fmla="*/ 3 h 47"/>
                  <a:gd name="T78" fmla="*/ 25 w 28"/>
                  <a:gd name="T79" fmla="*/ 3 h 47"/>
                  <a:gd name="T80" fmla="*/ 26 w 28"/>
                  <a:gd name="T81" fmla="*/ 4 h 47"/>
                  <a:gd name="T82" fmla="*/ 26 w 28"/>
                  <a:gd name="T83" fmla="*/ 4 h 47"/>
                  <a:gd name="T84" fmla="*/ 26 w 28"/>
                  <a:gd name="T85" fmla="*/ 5 h 47"/>
                  <a:gd name="T86" fmla="*/ 26 w 28"/>
                  <a:gd name="T87" fmla="*/ 7 h 47"/>
                  <a:gd name="T88" fmla="*/ 25 w 28"/>
                  <a:gd name="T89" fmla="*/ 7 h 47"/>
                  <a:gd name="T90" fmla="*/ 25 w 28"/>
                  <a:gd name="T91" fmla="*/ 8 h 47"/>
                  <a:gd name="T92" fmla="*/ 25 w 28"/>
                  <a:gd name="T93" fmla="*/ 8 h 47"/>
                  <a:gd name="T94" fmla="*/ 24 w 28"/>
                  <a:gd name="T95" fmla="*/ 8 h 47"/>
                  <a:gd name="T96" fmla="*/ 21 w 28"/>
                  <a:gd name="T97" fmla="*/ 6 h 47"/>
                  <a:gd name="T98" fmla="*/ 19 w 28"/>
                  <a:gd name="T99" fmla="*/ 5 h 47"/>
                  <a:gd name="T100" fmla="*/ 15 w 28"/>
                  <a:gd name="T101" fmla="*/ 5 h 47"/>
                  <a:gd name="T102" fmla="*/ 12 w 28"/>
                  <a:gd name="T103" fmla="*/ 5 h 47"/>
                  <a:gd name="T104" fmla="*/ 9 w 28"/>
                  <a:gd name="T105" fmla="*/ 7 h 47"/>
                  <a:gd name="T106" fmla="*/ 8 w 28"/>
                  <a:gd name="T107" fmla="*/ 9 h 47"/>
                  <a:gd name="T108" fmla="*/ 8 w 28"/>
                  <a:gd name="T109" fmla="*/ 11 h 47"/>
                  <a:gd name="T110" fmla="*/ 8 w 28"/>
                  <a:gd name="T111" fmla="*/ 14 h 47"/>
                  <a:gd name="T112" fmla="*/ 11 w 28"/>
                  <a:gd name="T113" fmla="*/ 17 h 47"/>
                  <a:gd name="T114" fmla="*/ 14 w 28"/>
                  <a:gd name="T115" fmla="*/ 19 h 47"/>
                  <a:gd name="T116" fmla="*/ 18 w 28"/>
                  <a:gd name="T117" fmla="*/ 21 h 47"/>
                  <a:gd name="T118" fmla="*/ 22 w 28"/>
                  <a:gd name="T119" fmla="*/ 23 h 47"/>
                  <a:gd name="T120" fmla="*/ 25 w 28"/>
                  <a:gd name="T121" fmla="*/ 25 h 47"/>
                  <a:gd name="T122" fmla="*/ 27 w 28"/>
                  <a:gd name="T123" fmla="*/ 29 h 47"/>
                  <a:gd name="T124" fmla="*/ 28 w 28"/>
                  <a:gd name="T125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3"/>
                    </a:moveTo>
                    <a:cubicBezTo>
                      <a:pt x="28" y="35"/>
                      <a:pt x="28" y="37"/>
                      <a:pt x="27" y="39"/>
                    </a:cubicBezTo>
                    <a:cubicBezTo>
                      <a:pt x="26" y="41"/>
                      <a:pt x="25" y="42"/>
                      <a:pt x="24" y="43"/>
                    </a:cubicBezTo>
                    <a:cubicBezTo>
                      <a:pt x="22" y="44"/>
                      <a:pt x="21" y="45"/>
                      <a:pt x="19" y="46"/>
                    </a:cubicBezTo>
                    <a:cubicBezTo>
                      <a:pt x="17" y="46"/>
                      <a:pt x="15" y="47"/>
                      <a:pt x="13" y="47"/>
                    </a:cubicBezTo>
                    <a:cubicBezTo>
                      <a:pt x="11" y="47"/>
                      <a:pt x="10" y="47"/>
                      <a:pt x="9" y="46"/>
                    </a:cubicBezTo>
                    <a:cubicBezTo>
                      <a:pt x="7" y="46"/>
                      <a:pt x="6" y="46"/>
                      <a:pt x="5" y="45"/>
                    </a:cubicBezTo>
                    <a:cubicBezTo>
                      <a:pt x="4" y="45"/>
                      <a:pt x="3" y="45"/>
                      <a:pt x="2" y="44"/>
                    </a:cubicBezTo>
                    <a:cubicBezTo>
                      <a:pt x="2" y="44"/>
                      <a:pt x="1" y="43"/>
                      <a:pt x="1" y="43"/>
                    </a:cubicBezTo>
                    <a:cubicBezTo>
                      <a:pt x="1" y="43"/>
                      <a:pt x="1" y="42"/>
                      <a:pt x="0" y="42"/>
                    </a:cubicBezTo>
                    <a:cubicBezTo>
                      <a:pt x="0" y="42"/>
                      <a:pt x="0" y="41"/>
                      <a:pt x="0" y="40"/>
                    </a:cubicBezTo>
                    <a:cubicBezTo>
                      <a:pt x="0" y="40"/>
                      <a:pt x="0" y="39"/>
                      <a:pt x="0" y="39"/>
                    </a:cubicBezTo>
                    <a:cubicBezTo>
                      <a:pt x="0" y="39"/>
                      <a:pt x="0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2" y="38"/>
                      <a:pt x="3" y="38"/>
                    </a:cubicBezTo>
                    <a:cubicBezTo>
                      <a:pt x="3" y="39"/>
                      <a:pt x="4" y="39"/>
                      <a:pt x="5" y="40"/>
                    </a:cubicBezTo>
                    <a:cubicBezTo>
                      <a:pt x="6" y="40"/>
                      <a:pt x="7" y="40"/>
                      <a:pt x="8" y="41"/>
                    </a:cubicBezTo>
                    <a:cubicBezTo>
                      <a:pt x="10" y="41"/>
                      <a:pt x="11" y="41"/>
                      <a:pt x="13" y="41"/>
                    </a:cubicBezTo>
                    <a:cubicBezTo>
                      <a:pt x="14" y="41"/>
                      <a:pt x="16" y="41"/>
                      <a:pt x="17" y="41"/>
                    </a:cubicBezTo>
                    <a:cubicBezTo>
                      <a:pt x="18" y="41"/>
                      <a:pt x="19" y="40"/>
                      <a:pt x="19" y="39"/>
                    </a:cubicBezTo>
                    <a:cubicBezTo>
                      <a:pt x="20" y="39"/>
                      <a:pt x="21" y="38"/>
                      <a:pt x="21" y="37"/>
                    </a:cubicBezTo>
                    <a:cubicBezTo>
                      <a:pt x="22" y="36"/>
                      <a:pt x="22" y="35"/>
                      <a:pt x="22" y="34"/>
                    </a:cubicBezTo>
                    <a:cubicBezTo>
                      <a:pt x="22" y="33"/>
                      <a:pt x="22" y="31"/>
                      <a:pt x="21" y="31"/>
                    </a:cubicBezTo>
                    <a:cubicBezTo>
                      <a:pt x="20" y="30"/>
                      <a:pt x="20" y="29"/>
                      <a:pt x="19" y="28"/>
                    </a:cubicBezTo>
                    <a:cubicBezTo>
                      <a:pt x="18" y="27"/>
                      <a:pt x="17" y="27"/>
                      <a:pt x="15" y="26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0" y="24"/>
                      <a:pt x="9" y="23"/>
                      <a:pt x="8" y="23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4" y="19"/>
                      <a:pt x="3" y="18"/>
                      <a:pt x="2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0"/>
                      <a:pt x="2" y="8"/>
                      <a:pt x="2" y="7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7" y="2"/>
                      <a:pt x="8" y="1"/>
                      <a:pt x="10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0"/>
                      <a:pt x="21" y="1"/>
                    </a:cubicBezTo>
                    <a:cubicBezTo>
                      <a:pt x="22" y="1"/>
                      <a:pt x="23" y="1"/>
                      <a:pt x="24" y="2"/>
                    </a:cubicBezTo>
                    <a:cubicBezTo>
                      <a:pt x="24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7"/>
                    </a:cubicBezTo>
                    <a:cubicBezTo>
                      <a:pt x="26" y="7"/>
                      <a:pt x="26" y="7"/>
                      <a:pt x="25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7"/>
                      <a:pt x="22" y="7"/>
                      <a:pt x="21" y="6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8" y="5"/>
                      <a:pt x="16" y="5"/>
                      <a:pt x="15" y="5"/>
                    </a:cubicBezTo>
                    <a:cubicBezTo>
                      <a:pt x="14" y="5"/>
                      <a:pt x="13" y="5"/>
                      <a:pt x="12" y="5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9"/>
                      <a:pt x="8" y="10"/>
                      <a:pt x="8" y="11"/>
                    </a:cubicBezTo>
                    <a:cubicBezTo>
                      <a:pt x="8" y="12"/>
                      <a:pt x="8" y="14"/>
                      <a:pt x="8" y="14"/>
                    </a:cubicBezTo>
                    <a:cubicBezTo>
                      <a:pt x="9" y="15"/>
                      <a:pt x="10" y="16"/>
                      <a:pt x="11" y="17"/>
                    </a:cubicBezTo>
                    <a:cubicBezTo>
                      <a:pt x="12" y="18"/>
                      <a:pt x="13" y="18"/>
                      <a:pt x="14" y="19"/>
                    </a:cubicBezTo>
                    <a:cubicBezTo>
                      <a:pt x="15" y="19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2" y="23"/>
                    </a:cubicBezTo>
                    <a:cubicBezTo>
                      <a:pt x="23" y="23"/>
                      <a:pt x="24" y="24"/>
                      <a:pt x="25" y="25"/>
                    </a:cubicBezTo>
                    <a:cubicBezTo>
                      <a:pt x="26" y="26"/>
                      <a:pt x="27" y="27"/>
                      <a:pt x="27" y="29"/>
                    </a:cubicBezTo>
                    <a:cubicBezTo>
                      <a:pt x="28" y="30"/>
                      <a:pt x="28" y="31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30" name="Freeform 752">
                <a:extLst>
                  <a:ext uri="{FF2B5EF4-FFF2-40B4-BE49-F238E27FC236}">
                    <a16:creationId xmlns:a16="http://schemas.microsoft.com/office/drawing/2014/main" id="{E84F6B7E-06AA-4250-80D1-F4AE1D131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" y="1288"/>
                <a:ext cx="21" cy="35"/>
              </a:xfrm>
              <a:custGeom>
                <a:avLst/>
                <a:gdLst>
                  <a:gd name="T0" fmla="*/ 28 w 28"/>
                  <a:gd name="T1" fmla="*/ 33 h 47"/>
                  <a:gd name="T2" fmla="*/ 27 w 28"/>
                  <a:gd name="T3" fmla="*/ 39 h 47"/>
                  <a:gd name="T4" fmla="*/ 24 w 28"/>
                  <a:gd name="T5" fmla="*/ 43 h 47"/>
                  <a:gd name="T6" fmla="*/ 19 w 28"/>
                  <a:gd name="T7" fmla="*/ 46 h 47"/>
                  <a:gd name="T8" fmla="*/ 13 w 28"/>
                  <a:gd name="T9" fmla="*/ 47 h 47"/>
                  <a:gd name="T10" fmla="*/ 9 w 28"/>
                  <a:gd name="T11" fmla="*/ 46 h 47"/>
                  <a:gd name="T12" fmla="*/ 5 w 28"/>
                  <a:gd name="T13" fmla="*/ 45 h 47"/>
                  <a:gd name="T14" fmla="*/ 3 w 28"/>
                  <a:gd name="T15" fmla="*/ 44 h 47"/>
                  <a:gd name="T16" fmla="*/ 1 w 28"/>
                  <a:gd name="T17" fmla="*/ 43 h 47"/>
                  <a:gd name="T18" fmla="*/ 1 w 28"/>
                  <a:gd name="T19" fmla="*/ 42 h 47"/>
                  <a:gd name="T20" fmla="*/ 0 w 28"/>
                  <a:gd name="T21" fmla="*/ 40 h 47"/>
                  <a:gd name="T22" fmla="*/ 0 w 28"/>
                  <a:gd name="T23" fmla="*/ 39 h 47"/>
                  <a:gd name="T24" fmla="*/ 1 w 28"/>
                  <a:gd name="T25" fmla="*/ 38 h 47"/>
                  <a:gd name="T26" fmla="*/ 1 w 28"/>
                  <a:gd name="T27" fmla="*/ 38 h 47"/>
                  <a:gd name="T28" fmla="*/ 1 w 28"/>
                  <a:gd name="T29" fmla="*/ 38 h 47"/>
                  <a:gd name="T30" fmla="*/ 3 w 28"/>
                  <a:gd name="T31" fmla="*/ 38 h 47"/>
                  <a:gd name="T32" fmla="*/ 5 w 28"/>
                  <a:gd name="T33" fmla="*/ 40 h 47"/>
                  <a:gd name="T34" fmla="*/ 9 w 28"/>
                  <a:gd name="T35" fmla="*/ 41 h 47"/>
                  <a:gd name="T36" fmla="*/ 13 w 28"/>
                  <a:gd name="T37" fmla="*/ 41 h 47"/>
                  <a:gd name="T38" fmla="*/ 17 w 28"/>
                  <a:gd name="T39" fmla="*/ 41 h 47"/>
                  <a:gd name="T40" fmla="*/ 20 w 28"/>
                  <a:gd name="T41" fmla="*/ 39 h 47"/>
                  <a:gd name="T42" fmla="*/ 21 w 28"/>
                  <a:gd name="T43" fmla="*/ 37 h 47"/>
                  <a:gd name="T44" fmla="*/ 22 w 28"/>
                  <a:gd name="T45" fmla="*/ 34 h 47"/>
                  <a:gd name="T46" fmla="*/ 21 w 28"/>
                  <a:gd name="T47" fmla="*/ 31 h 47"/>
                  <a:gd name="T48" fmla="*/ 19 w 28"/>
                  <a:gd name="T49" fmla="*/ 28 h 47"/>
                  <a:gd name="T50" fmla="*/ 16 w 28"/>
                  <a:gd name="T51" fmla="*/ 26 h 47"/>
                  <a:gd name="T52" fmla="*/ 12 w 28"/>
                  <a:gd name="T53" fmla="*/ 25 h 47"/>
                  <a:gd name="T54" fmla="*/ 8 w 28"/>
                  <a:gd name="T55" fmla="*/ 23 h 47"/>
                  <a:gd name="T56" fmla="*/ 5 w 28"/>
                  <a:gd name="T57" fmla="*/ 20 h 47"/>
                  <a:gd name="T58" fmla="*/ 2 w 28"/>
                  <a:gd name="T59" fmla="*/ 16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10 w 28"/>
                  <a:gd name="T67" fmla="*/ 1 h 47"/>
                  <a:gd name="T68" fmla="*/ 15 w 28"/>
                  <a:gd name="T69" fmla="*/ 0 h 47"/>
                  <a:gd name="T70" fmla="*/ 18 w 28"/>
                  <a:gd name="T71" fmla="*/ 0 h 47"/>
                  <a:gd name="T72" fmla="*/ 21 w 28"/>
                  <a:gd name="T73" fmla="*/ 1 h 47"/>
                  <a:gd name="T74" fmla="*/ 24 w 28"/>
                  <a:gd name="T75" fmla="*/ 2 h 47"/>
                  <a:gd name="T76" fmla="*/ 25 w 28"/>
                  <a:gd name="T77" fmla="*/ 3 h 47"/>
                  <a:gd name="T78" fmla="*/ 25 w 28"/>
                  <a:gd name="T79" fmla="*/ 3 h 47"/>
                  <a:gd name="T80" fmla="*/ 26 w 28"/>
                  <a:gd name="T81" fmla="*/ 4 h 47"/>
                  <a:gd name="T82" fmla="*/ 26 w 28"/>
                  <a:gd name="T83" fmla="*/ 4 h 47"/>
                  <a:gd name="T84" fmla="*/ 26 w 28"/>
                  <a:gd name="T85" fmla="*/ 5 h 47"/>
                  <a:gd name="T86" fmla="*/ 26 w 28"/>
                  <a:gd name="T87" fmla="*/ 7 h 47"/>
                  <a:gd name="T88" fmla="*/ 26 w 28"/>
                  <a:gd name="T89" fmla="*/ 7 h 47"/>
                  <a:gd name="T90" fmla="*/ 25 w 28"/>
                  <a:gd name="T91" fmla="*/ 8 h 47"/>
                  <a:gd name="T92" fmla="*/ 25 w 28"/>
                  <a:gd name="T93" fmla="*/ 8 h 47"/>
                  <a:gd name="T94" fmla="*/ 24 w 28"/>
                  <a:gd name="T95" fmla="*/ 8 h 47"/>
                  <a:gd name="T96" fmla="*/ 22 w 28"/>
                  <a:gd name="T97" fmla="*/ 6 h 47"/>
                  <a:gd name="T98" fmla="*/ 19 w 28"/>
                  <a:gd name="T99" fmla="*/ 5 h 47"/>
                  <a:gd name="T100" fmla="*/ 15 w 28"/>
                  <a:gd name="T101" fmla="*/ 5 h 47"/>
                  <a:gd name="T102" fmla="*/ 12 w 28"/>
                  <a:gd name="T103" fmla="*/ 5 h 47"/>
                  <a:gd name="T104" fmla="*/ 9 w 28"/>
                  <a:gd name="T105" fmla="*/ 7 h 47"/>
                  <a:gd name="T106" fmla="*/ 8 w 28"/>
                  <a:gd name="T107" fmla="*/ 9 h 47"/>
                  <a:gd name="T108" fmla="*/ 8 w 28"/>
                  <a:gd name="T109" fmla="*/ 11 h 47"/>
                  <a:gd name="T110" fmla="*/ 8 w 28"/>
                  <a:gd name="T111" fmla="*/ 14 h 47"/>
                  <a:gd name="T112" fmla="*/ 11 w 28"/>
                  <a:gd name="T113" fmla="*/ 17 h 47"/>
                  <a:gd name="T114" fmla="*/ 14 w 28"/>
                  <a:gd name="T115" fmla="*/ 19 h 47"/>
                  <a:gd name="T116" fmla="*/ 18 w 28"/>
                  <a:gd name="T117" fmla="*/ 21 h 47"/>
                  <a:gd name="T118" fmla="*/ 22 w 28"/>
                  <a:gd name="T119" fmla="*/ 23 h 47"/>
                  <a:gd name="T120" fmla="*/ 25 w 28"/>
                  <a:gd name="T121" fmla="*/ 25 h 47"/>
                  <a:gd name="T122" fmla="*/ 27 w 28"/>
                  <a:gd name="T123" fmla="*/ 29 h 47"/>
                  <a:gd name="T124" fmla="*/ 28 w 28"/>
                  <a:gd name="T125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3"/>
                    </a:moveTo>
                    <a:cubicBezTo>
                      <a:pt x="28" y="35"/>
                      <a:pt x="28" y="37"/>
                      <a:pt x="27" y="39"/>
                    </a:cubicBezTo>
                    <a:cubicBezTo>
                      <a:pt x="26" y="41"/>
                      <a:pt x="25" y="42"/>
                      <a:pt x="24" y="43"/>
                    </a:cubicBezTo>
                    <a:cubicBezTo>
                      <a:pt x="22" y="44"/>
                      <a:pt x="21" y="45"/>
                      <a:pt x="19" y="46"/>
                    </a:cubicBezTo>
                    <a:cubicBezTo>
                      <a:pt x="17" y="46"/>
                      <a:pt x="15" y="47"/>
                      <a:pt x="13" y="47"/>
                    </a:cubicBezTo>
                    <a:cubicBezTo>
                      <a:pt x="11" y="47"/>
                      <a:pt x="10" y="47"/>
                      <a:pt x="9" y="46"/>
                    </a:cubicBezTo>
                    <a:cubicBezTo>
                      <a:pt x="7" y="46"/>
                      <a:pt x="6" y="46"/>
                      <a:pt x="5" y="45"/>
                    </a:cubicBezTo>
                    <a:cubicBezTo>
                      <a:pt x="4" y="45"/>
                      <a:pt x="3" y="45"/>
                      <a:pt x="3" y="44"/>
                    </a:cubicBezTo>
                    <a:cubicBezTo>
                      <a:pt x="2" y="44"/>
                      <a:pt x="1" y="43"/>
                      <a:pt x="1" y="43"/>
                    </a:cubicBezTo>
                    <a:cubicBezTo>
                      <a:pt x="1" y="43"/>
                      <a:pt x="1" y="42"/>
                      <a:pt x="1" y="42"/>
                    </a:cubicBezTo>
                    <a:cubicBezTo>
                      <a:pt x="0" y="42"/>
                      <a:pt x="0" y="41"/>
                      <a:pt x="0" y="40"/>
                    </a:cubicBezTo>
                    <a:cubicBezTo>
                      <a:pt x="0" y="40"/>
                      <a:pt x="0" y="39"/>
                      <a:pt x="0" y="39"/>
                    </a:cubicBezTo>
                    <a:cubicBezTo>
                      <a:pt x="0" y="39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2" y="38"/>
                      <a:pt x="3" y="38"/>
                    </a:cubicBezTo>
                    <a:cubicBezTo>
                      <a:pt x="3" y="39"/>
                      <a:pt x="4" y="39"/>
                      <a:pt x="5" y="40"/>
                    </a:cubicBezTo>
                    <a:cubicBezTo>
                      <a:pt x="6" y="40"/>
                      <a:pt x="7" y="40"/>
                      <a:pt x="9" y="41"/>
                    </a:cubicBezTo>
                    <a:cubicBezTo>
                      <a:pt x="10" y="41"/>
                      <a:pt x="11" y="41"/>
                      <a:pt x="13" y="41"/>
                    </a:cubicBezTo>
                    <a:cubicBezTo>
                      <a:pt x="14" y="41"/>
                      <a:pt x="16" y="41"/>
                      <a:pt x="17" y="41"/>
                    </a:cubicBezTo>
                    <a:cubicBezTo>
                      <a:pt x="18" y="41"/>
                      <a:pt x="19" y="40"/>
                      <a:pt x="20" y="39"/>
                    </a:cubicBezTo>
                    <a:cubicBezTo>
                      <a:pt x="20" y="39"/>
                      <a:pt x="21" y="38"/>
                      <a:pt x="21" y="37"/>
                    </a:cubicBezTo>
                    <a:cubicBezTo>
                      <a:pt x="22" y="36"/>
                      <a:pt x="22" y="35"/>
                      <a:pt x="22" y="34"/>
                    </a:cubicBezTo>
                    <a:cubicBezTo>
                      <a:pt x="22" y="33"/>
                      <a:pt x="22" y="31"/>
                      <a:pt x="21" y="31"/>
                    </a:cubicBezTo>
                    <a:cubicBezTo>
                      <a:pt x="21" y="30"/>
                      <a:pt x="20" y="29"/>
                      <a:pt x="19" y="28"/>
                    </a:cubicBezTo>
                    <a:cubicBezTo>
                      <a:pt x="18" y="27"/>
                      <a:pt x="17" y="27"/>
                      <a:pt x="16" y="26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0" y="24"/>
                      <a:pt x="9" y="23"/>
                      <a:pt x="8" y="23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4" y="19"/>
                      <a:pt x="3" y="18"/>
                      <a:pt x="2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0"/>
                      <a:pt x="2" y="8"/>
                      <a:pt x="2" y="7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7" y="2"/>
                      <a:pt x="8" y="1"/>
                      <a:pt x="10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0"/>
                      <a:pt x="21" y="1"/>
                    </a:cubicBezTo>
                    <a:cubicBezTo>
                      <a:pt x="22" y="1"/>
                      <a:pt x="23" y="1"/>
                      <a:pt x="24" y="2"/>
                    </a:cubicBezTo>
                    <a:cubicBezTo>
                      <a:pt x="24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3" y="7"/>
                      <a:pt x="22" y="7"/>
                      <a:pt x="22" y="6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8" y="5"/>
                      <a:pt x="16" y="5"/>
                      <a:pt x="15" y="5"/>
                    </a:cubicBezTo>
                    <a:cubicBezTo>
                      <a:pt x="14" y="5"/>
                      <a:pt x="13" y="5"/>
                      <a:pt x="12" y="5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9"/>
                      <a:pt x="8" y="10"/>
                      <a:pt x="8" y="11"/>
                    </a:cubicBezTo>
                    <a:cubicBezTo>
                      <a:pt x="8" y="12"/>
                      <a:pt x="8" y="14"/>
                      <a:pt x="8" y="14"/>
                    </a:cubicBezTo>
                    <a:cubicBezTo>
                      <a:pt x="9" y="15"/>
                      <a:pt x="10" y="16"/>
                      <a:pt x="11" y="17"/>
                    </a:cubicBezTo>
                    <a:cubicBezTo>
                      <a:pt x="12" y="18"/>
                      <a:pt x="13" y="18"/>
                      <a:pt x="14" y="19"/>
                    </a:cubicBezTo>
                    <a:cubicBezTo>
                      <a:pt x="15" y="19"/>
                      <a:pt x="17" y="20"/>
                      <a:pt x="18" y="21"/>
                    </a:cubicBezTo>
                    <a:cubicBezTo>
                      <a:pt x="19" y="21"/>
                      <a:pt x="21" y="22"/>
                      <a:pt x="22" y="23"/>
                    </a:cubicBezTo>
                    <a:cubicBezTo>
                      <a:pt x="23" y="23"/>
                      <a:pt x="24" y="24"/>
                      <a:pt x="25" y="25"/>
                    </a:cubicBezTo>
                    <a:cubicBezTo>
                      <a:pt x="26" y="26"/>
                      <a:pt x="27" y="27"/>
                      <a:pt x="27" y="29"/>
                    </a:cubicBezTo>
                    <a:cubicBezTo>
                      <a:pt x="28" y="30"/>
                      <a:pt x="28" y="31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31" name="Freeform 753">
                <a:extLst>
                  <a:ext uri="{FF2B5EF4-FFF2-40B4-BE49-F238E27FC236}">
                    <a16:creationId xmlns:a16="http://schemas.microsoft.com/office/drawing/2014/main" id="{026F2246-BE6C-41E7-BDEE-5747CD241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" y="1288"/>
                <a:ext cx="5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6 h 46"/>
                  <a:gd name="T4" fmla="*/ 5 w 6"/>
                  <a:gd name="T5" fmla="*/ 46 h 46"/>
                  <a:gd name="T6" fmla="*/ 4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0 w 6"/>
                  <a:gd name="T15" fmla="*/ 46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1 w 6"/>
                  <a:gd name="T23" fmla="*/ 1 h 46"/>
                  <a:gd name="T24" fmla="*/ 2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1 h 46"/>
                  <a:gd name="T32" fmla="*/ 6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32" name="Freeform 754">
                <a:extLst>
                  <a:ext uri="{FF2B5EF4-FFF2-40B4-BE49-F238E27FC236}">
                    <a16:creationId xmlns:a16="http://schemas.microsoft.com/office/drawing/2014/main" id="{02C254A4-56B6-4D19-B702-B1346AC727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2" y="1288"/>
                <a:ext cx="29" cy="35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7 w 39"/>
                  <a:gd name="T9" fmla="*/ 46 h 46"/>
                  <a:gd name="T10" fmla="*/ 35 w 39"/>
                  <a:gd name="T11" fmla="*/ 46 h 46"/>
                  <a:gd name="T12" fmla="*/ 34 w 39"/>
                  <a:gd name="T13" fmla="*/ 46 h 46"/>
                  <a:gd name="T14" fmla="*/ 33 w 39"/>
                  <a:gd name="T15" fmla="*/ 46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6 w 39"/>
                  <a:gd name="T27" fmla="*/ 46 h 46"/>
                  <a:gd name="T28" fmla="*/ 5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1 w 39"/>
                  <a:gd name="T35" fmla="*/ 46 h 46"/>
                  <a:gd name="T36" fmla="*/ 0 w 39"/>
                  <a:gd name="T37" fmla="*/ 45 h 46"/>
                  <a:gd name="T38" fmla="*/ 1 w 39"/>
                  <a:gd name="T39" fmla="*/ 44 h 46"/>
                  <a:gd name="T40" fmla="*/ 16 w 39"/>
                  <a:gd name="T41" fmla="*/ 2 h 46"/>
                  <a:gd name="T42" fmla="*/ 16 w 39"/>
                  <a:gd name="T43" fmla="*/ 1 h 46"/>
                  <a:gd name="T44" fmla="*/ 17 w 39"/>
                  <a:gd name="T45" fmla="*/ 1 h 46"/>
                  <a:gd name="T46" fmla="*/ 18 w 39"/>
                  <a:gd name="T47" fmla="*/ 0 h 46"/>
                  <a:gd name="T48" fmla="*/ 20 w 39"/>
                  <a:gd name="T49" fmla="*/ 0 h 46"/>
                  <a:gd name="T50" fmla="*/ 22 w 39"/>
                  <a:gd name="T51" fmla="*/ 0 h 46"/>
                  <a:gd name="T52" fmla="*/ 23 w 39"/>
                  <a:gd name="T53" fmla="*/ 1 h 46"/>
                  <a:gd name="T54" fmla="*/ 24 w 39"/>
                  <a:gd name="T55" fmla="*/ 1 h 46"/>
                  <a:gd name="T56" fmla="*/ 24 w 39"/>
                  <a:gd name="T57" fmla="*/ 2 h 46"/>
                  <a:gd name="T58" fmla="*/ 39 w 39"/>
                  <a:gd name="T59" fmla="*/ 44 h 46"/>
                  <a:gd name="T60" fmla="*/ 20 w 39"/>
                  <a:gd name="T61" fmla="*/ 7 h 46"/>
                  <a:gd name="T62" fmla="*/ 20 w 39"/>
                  <a:gd name="T63" fmla="*/ 7 h 46"/>
                  <a:gd name="T64" fmla="*/ 12 w 39"/>
                  <a:gd name="T65" fmla="*/ 29 h 46"/>
                  <a:gd name="T66" fmla="*/ 28 w 39"/>
                  <a:gd name="T67" fmla="*/ 29 h 46"/>
                  <a:gd name="T68" fmla="*/ 20 w 39"/>
                  <a:gd name="T6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7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4"/>
                      <a:pt x="1" y="4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3" y="0"/>
                      <a:pt x="23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1"/>
                      <a:pt x="24" y="1"/>
                      <a:pt x="24" y="2"/>
                    </a:cubicBezTo>
                    <a:lnTo>
                      <a:pt x="39" y="44"/>
                    </a:lnTo>
                    <a:close/>
                    <a:moveTo>
                      <a:pt x="20" y="7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33" name="Freeform 755">
                <a:extLst>
                  <a:ext uri="{FF2B5EF4-FFF2-40B4-BE49-F238E27FC236}">
                    <a16:creationId xmlns:a16="http://schemas.microsoft.com/office/drawing/2014/main" id="{FF045D82-0321-4D7C-B0C0-996FCBD684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4" y="1992"/>
                <a:ext cx="23" cy="34"/>
              </a:xfrm>
              <a:custGeom>
                <a:avLst/>
                <a:gdLst>
                  <a:gd name="T0" fmla="*/ 30 w 30"/>
                  <a:gd name="T1" fmla="*/ 44 h 45"/>
                  <a:gd name="T2" fmla="*/ 30 w 30"/>
                  <a:gd name="T3" fmla="*/ 45 h 45"/>
                  <a:gd name="T4" fmla="*/ 29 w 30"/>
                  <a:gd name="T5" fmla="*/ 45 h 45"/>
                  <a:gd name="T6" fmla="*/ 28 w 30"/>
                  <a:gd name="T7" fmla="*/ 45 h 45"/>
                  <a:gd name="T8" fmla="*/ 27 w 30"/>
                  <a:gd name="T9" fmla="*/ 45 h 45"/>
                  <a:gd name="T10" fmla="*/ 25 w 30"/>
                  <a:gd name="T11" fmla="*/ 45 h 45"/>
                  <a:gd name="T12" fmla="*/ 24 w 30"/>
                  <a:gd name="T13" fmla="*/ 45 h 45"/>
                  <a:gd name="T14" fmla="*/ 24 w 30"/>
                  <a:gd name="T15" fmla="*/ 45 h 45"/>
                  <a:gd name="T16" fmla="*/ 23 w 30"/>
                  <a:gd name="T17" fmla="*/ 44 h 45"/>
                  <a:gd name="T18" fmla="*/ 19 w 30"/>
                  <a:gd name="T19" fmla="*/ 33 h 45"/>
                  <a:gd name="T20" fmla="*/ 18 w 30"/>
                  <a:gd name="T21" fmla="*/ 30 h 45"/>
                  <a:gd name="T22" fmla="*/ 16 w 30"/>
                  <a:gd name="T23" fmla="*/ 27 h 45"/>
                  <a:gd name="T24" fmla="*/ 13 w 30"/>
                  <a:gd name="T25" fmla="*/ 26 h 45"/>
                  <a:gd name="T26" fmla="*/ 10 w 30"/>
                  <a:gd name="T27" fmla="*/ 25 h 45"/>
                  <a:gd name="T28" fmla="*/ 6 w 30"/>
                  <a:gd name="T29" fmla="*/ 25 h 45"/>
                  <a:gd name="T30" fmla="*/ 6 w 30"/>
                  <a:gd name="T31" fmla="*/ 44 h 45"/>
                  <a:gd name="T32" fmla="*/ 5 w 30"/>
                  <a:gd name="T33" fmla="*/ 45 h 45"/>
                  <a:gd name="T34" fmla="*/ 5 w 30"/>
                  <a:gd name="T35" fmla="*/ 45 h 45"/>
                  <a:gd name="T36" fmla="*/ 4 w 30"/>
                  <a:gd name="T37" fmla="*/ 45 h 45"/>
                  <a:gd name="T38" fmla="*/ 3 w 30"/>
                  <a:gd name="T39" fmla="*/ 45 h 45"/>
                  <a:gd name="T40" fmla="*/ 1 w 30"/>
                  <a:gd name="T41" fmla="*/ 45 h 45"/>
                  <a:gd name="T42" fmla="*/ 0 w 30"/>
                  <a:gd name="T43" fmla="*/ 45 h 45"/>
                  <a:gd name="T44" fmla="*/ 0 w 30"/>
                  <a:gd name="T45" fmla="*/ 45 h 45"/>
                  <a:gd name="T46" fmla="*/ 0 w 30"/>
                  <a:gd name="T47" fmla="*/ 44 h 45"/>
                  <a:gd name="T48" fmla="*/ 0 w 30"/>
                  <a:gd name="T49" fmla="*/ 2 h 45"/>
                  <a:gd name="T50" fmla="*/ 0 w 30"/>
                  <a:gd name="T51" fmla="*/ 0 h 45"/>
                  <a:gd name="T52" fmla="*/ 2 w 30"/>
                  <a:gd name="T53" fmla="*/ 0 h 45"/>
                  <a:gd name="T54" fmla="*/ 11 w 30"/>
                  <a:gd name="T55" fmla="*/ 0 h 45"/>
                  <a:gd name="T56" fmla="*/ 14 w 30"/>
                  <a:gd name="T57" fmla="*/ 0 h 45"/>
                  <a:gd name="T58" fmla="*/ 16 w 30"/>
                  <a:gd name="T59" fmla="*/ 0 h 45"/>
                  <a:gd name="T60" fmla="*/ 21 w 30"/>
                  <a:gd name="T61" fmla="*/ 1 h 45"/>
                  <a:gd name="T62" fmla="*/ 24 w 30"/>
                  <a:gd name="T63" fmla="*/ 4 h 45"/>
                  <a:gd name="T64" fmla="*/ 27 w 30"/>
                  <a:gd name="T65" fmla="*/ 7 h 45"/>
                  <a:gd name="T66" fmla="*/ 27 w 30"/>
                  <a:gd name="T67" fmla="*/ 12 h 45"/>
                  <a:gd name="T68" fmla="*/ 27 w 30"/>
                  <a:gd name="T69" fmla="*/ 16 h 45"/>
                  <a:gd name="T70" fmla="*/ 25 w 30"/>
                  <a:gd name="T71" fmla="*/ 19 h 45"/>
                  <a:gd name="T72" fmla="*/ 22 w 30"/>
                  <a:gd name="T73" fmla="*/ 21 h 45"/>
                  <a:gd name="T74" fmla="*/ 18 w 30"/>
                  <a:gd name="T75" fmla="*/ 23 h 45"/>
                  <a:gd name="T76" fmla="*/ 20 w 30"/>
                  <a:gd name="T77" fmla="*/ 24 h 45"/>
                  <a:gd name="T78" fmla="*/ 22 w 30"/>
                  <a:gd name="T79" fmla="*/ 26 h 45"/>
                  <a:gd name="T80" fmla="*/ 24 w 30"/>
                  <a:gd name="T81" fmla="*/ 29 h 45"/>
                  <a:gd name="T82" fmla="*/ 25 w 30"/>
                  <a:gd name="T83" fmla="*/ 32 h 45"/>
                  <a:gd name="T84" fmla="*/ 29 w 30"/>
                  <a:gd name="T85" fmla="*/ 42 h 45"/>
                  <a:gd name="T86" fmla="*/ 30 w 30"/>
                  <a:gd name="T87" fmla="*/ 44 h 45"/>
                  <a:gd name="T88" fmla="*/ 30 w 30"/>
                  <a:gd name="T89" fmla="*/ 44 h 45"/>
                  <a:gd name="T90" fmla="*/ 21 w 30"/>
                  <a:gd name="T91" fmla="*/ 12 h 45"/>
                  <a:gd name="T92" fmla="*/ 20 w 30"/>
                  <a:gd name="T93" fmla="*/ 8 h 45"/>
                  <a:gd name="T94" fmla="*/ 16 w 30"/>
                  <a:gd name="T95" fmla="*/ 5 h 45"/>
                  <a:gd name="T96" fmla="*/ 14 w 30"/>
                  <a:gd name="T97" fmla="*/ 5 h 45"/>
                  <a:gd name="T98" fmla="*/ 11 w 30"/>
                  <a:gd name="T99" fmla="*/ 5 h 45"/>
                  <a:gd name="T100" fmla="*/ 6 w 30"/>
                  <a:gd name="T101" fmla="*/ 5 h 45"/>
                  <a:gd name="T102" fmla="*/ 6 w 30"/>
                  <a:gd name="T103" fmla="*/ 20 h 45"/>
                  <a:gd name="T104" fmla="*/ 12 w 30"/>
                  <a:gd name="T105" fmla="*/ 20 h 45"/>
                  <a:gd name="T106" fmla="*/ 16 w 30"/>
                  <a:gd name="T107" fmla="*/ 19 h 45"/>
                  <a:gd name="T108" fmla="*/ 19 w 30"/>
                  <a:gd name="T109" fmla="*/ 18 h 45"/>
                  <a:gd name="T110" fmla="*/ 20 w 30"/>
                  <a:gd name="T111" fmla="*/ 15 h 45"/>
                  <a:gd name="T112" fmla="*/ 21 w 30"/>
                  <a:gd name="T113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5">
                    <a:moveTo>
                      <a:pt x="30" y="44"/>
                    </a:moveTo>
                    <a:cubicBezTo>
                      <a:pt x="30" y="44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29" y="45"/>
                    </a:cubicBezTo>
                    <a:cubicBezTo>
                      <a:pt x="29" y="45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6" y="45"/>
                      <a:pt x="26" y="45"/>
                      <a:pt x="25" y="45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4"/>
                      <a:pt x="23" y="44"/>
                      <a:pt x="23" y="4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8" y="31"/>
                      <a:pt x="18" y="30"/>
                    </a:cubicBezTo>
                    <a:cubicBezTo>
                      <a:pt x="17" y="29"/>
                      <a:pt x="17" y="28"/>
                      <a:pt x="16" y="27"/>
                    </a:cubicBezTo>
                    <a:cubicBezTo>
                      <a:pt x="15" y="27"/>
                      <a:pt x="14" y="26"/>
                      <a:pt x="13" y="26"/>
                    </a:cubicBezTo>
                    <a:cubicBezTo>
                      <a:pt x="12" y="25"/>
                      <a:pt x="11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4" y="45"/>
                      <a:pt x="4" y="45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8" y="0"/>
                      <a:pt x="20" y="1"/>
                      <a:pt x="21" y="1"/>
                    </a:cubicBezTo>
                    <a:cubicBezTo>
                      <a:pt x="22" y="2"/>
                      <a:pt x="24" y="3"/>
                      <a:pt x="24" y="4"/>
                    </a:cubicBezTo>
                    <a:cubicBezTo>
                      <a:pt x="25" y="5"/>
                      <a:pt x="26" y="6"/>
                      <a:pt x="27" y="7"/>
                    </a:cubicBezTo>
                    <a:cubicBezTo>
                      <a:pt x="27" y="9"/>
                      <a:pt x="27" y="10"/>
                      <a:pt x="27" y="12"/>
                    </a:cubicBezTo>
                    <a:cubicBezTo>
                      <a:pt x="27" y="13"/>
                      <a:pt x="27" y="15"/>
                      <a:pt x="27" y="16"/>
                    </a:cubicBezTo>
                    <a:cubicBezTo>
                      <a:pt x="26" y="17"/>
                      <a:pt x="26" y="18"/>
                      <a:pt x="25" y="19"/>
                    </a:cubicBezTo>
                    <a:cubicBezTo>
                      <a:pt x="24" y="20"/>
                      <a:pt x="23" y="21"/>
                      <a:pt x="22" y="21"/>
                    </a:cubicBezTo>
                    <a:cubicBezTo>
                      <a:pt x="21" y="22"/>
                      <a:pt x="20" y="23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2" y="26"/>
                    </a:cubicBezTo>
                    <a:cubicBezTo>
                      <a:pt x="23" y="27"/>
                      <a:pt x="23" y="28"/>
                      <a:pt x="24" y="29"/>
                    </a:cubicBezTo>
                    <a:cubicBezTo>
                      <a:pt x="24" y="30"/>
                      <a:pt x="25" y="31"/>
                      <a:pt x="25" y="3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3"/>
                      <a:pt x="30" y="43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lose/>
                    <a:moveTo>
                      <a:pt x="21" y="12"/>
                    </a:moveTo>
                    <a:cubicBezTo>
                      <a:pt x="21" y="11"/>
                      <a:pt x="20" y="9"/>
                      <a:pt x="20" y="8"/>
                    </a:cubicBezTo>
                    <a:cubicBezTo>
                      <a:pt x="19" y="7"/>
                      <a:pt x="17" y="6"/>
                      <a:pt x="16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4" y="20"/>
                      <a:pt x="16" y="19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19" y="17"/>
                      <a:pt x="20" y="16"/>
                      <a:pt x="20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34" name="Freeform 756">
                <a:extLst>
                  <a:ext uri="{FF2B5EF4-FFF2-40B4-BE49-F238E27FC236}">
                    <a16:creationId xmlns:a16="http://schemas.microsoft.com/office/drawing/2014/main" id="{F535BD41-FA9D-4BE0-BF07-23FE7D7B8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" y="1992"/>
                <a:ext cx="25" cy="34"/>
              </a:xfrm>
              <a:custGeom>
                <a:avLst/>
                <a:gdLst>
                  <a:gd name="T0" fmla="*/ 34 w 34"/>
                  <a:gd name="T1" fmla="*/ 28 h 46"/>
                  <a:gd name="T2" fmla="*/ 33 w 34"/>
                  <a:gd name="T3" fmla="*/ 36 h 46"/>
                  <a:gd name="T4" fmla="*/ 29 w 34"/>
                  <a:gd name="T5" fmla="*/ 41 h 46"/>
                  <a:gd name="T6" fmla="*/ 24 w 34"/>
                  <a:gd name="T7" fmla="*/ 45 h 46"/>
                  <a:gd name="T8" fmla="*/ 16 w 34"/>
                  <a:gd name="T9" fmla="*/ 46 h 46"/>
                  <a:gd name="T10" fmla="*/ 10 w 34"/>
                  <a:gd name="T11" fmla="*/ 45 h 46"/>
                  <a:gd name="T12" fmla="*/ 4 w 34"/>
                  <a:gd name="T13" fmla="*/ 42 h 46"/>
                  <a:gd name="T14" fmla="*/ 1 w 34"/>
                  <a:gd name="T15" fmla="*/ 36 h 46"/>
                  <a:gd name="T16" fmla="*/ 0 w 34"/>
                  <a:gd name="T17" fmla="*/ 29 h 46"/>
                  <a:gd name="T18" fmla="*/ 0 w 34"/>
                  <a:gd name="T19" fmla="*/ 1 h 46"/>
                  <a:gd name="T20" fmla="*/ 0 w 34"/>
                  <a:gd name="T21" fmla="*/ 0 h 46"/>
                  <a:gd name="T22" fmla="*/ 0 w 34"/>
                  <a:gd name="T23" fmla="*/ 0 h 46"/>
                  <a:gd name="T24" fmla="*/ 1 w 34"/>
                  <a:gd name="T25" fmla="*/ 0 h 46"/>
                  <a:gd name="T26" fmla="*/ 3 w 34"/>
                  <a:gd name="T27" fmla="*/ 0 h 46"/>
                  <a:gd name="T28" fmla="*/ 4 w 34"/>
                  <a:gd name="T29" fmla="*/ 0 h 46"/>
                  <a:gd name="T30" fmla="*/ 5 w 34"/>
                  <a:gd name="T31" fmla="*/ 0 h 46"/>
                  <a:gd name="T32" fmla="*/ 5 w 34"/>
                  <a:gd name="T33" fmla="*/ 0 h 46"/>
                  <a:gd name="T34" fmla="*/ 6 w 34"/>
                  <a:gd name="T35" fmla="*/ 1 h 46"/>
                  <a:gd name="T36" fmla="*/ 6 w 34"/>
                  <a:gd name="T37" fmla="*/ 28 h 46"/>
                  <a:gd name="T38" fmla="*/ 6 w 34"/>
                  <a:gd name="T39" fmla="*/ 34 h 46"/>
                  <a:gd name="T40" fmla="*/ 9 w 34"/>
                  <a:gd name="T41" fmla="*/ 38 h 46"/>
                  <a:gd name="T42" fmla="*/ 12 w 34"/>
                  <a:gd name="T43" fmla="*/ 40 h 46"/>
                  <a:gd name="T44" fmla="*/ 17 w 34"/>
                  <a:gd name="T45" fmla="*/ 41 h 46"/>
                  <a:gd name="T46" fmla="*/ 21 w 34"/>
                  <a:gd name="T47" fmla="*/ 40 h 46"/>
                  <a:gd name="T48" fmla="*/ 25 w 34"/>
                  <a:gd name="T49" fmla="*/ 38 h 46"/>
                  <a:gd name="T50" fmla="*/ 27 w 34"/>
                  <a:gd name="T51" fmla="*/ 34 h 46"/>
                  <a:gd name="T52" fmla="*/ 28 w 34"/>
                  <a:gd name="T53" fmla="*/ 28 h 46"/>
                  <a:gd name="T54" fmla="*/ 28 w 34"/>
                  <a:gd name="T55" fmla="*/ 1 h 46"/>
                  <a:gd name="T56" fmla="*/ 28 w 34"/>
                  <a:gd name="T57" fmla="*/ 0 h 46"/>
                  <a:gd name="T58" fmla="*/ 28 w 34"/>
                  <a:gd name="T59" fmla="*/ 0 h 46"/>
                  <a:gd name="T60" fmla="*/ 29 w 34"/>
                  <a:gd name="T61" fmla="*/ 0 h 46"/>
                  <a:gd name="T62" fmla="*/ 31 w 34"/>
                  <a:gd name="T63" fmla="*/ 0 h 46"/>
                  <a:gd name="T64" fmla="*/ 32 w 34"/>
                  <a:gd name="T65" fmla="*/ 0 h 46"/>
                  <a:gd name="T66" fmla="*/ 33 w 34"/>
                  <a:gd name="T67" fmla="*/ 0 h 46"/>
                  <a:gd name="T68" fmla="*/ 34 w 34"/>
                  <a:gd name="T69" fmla="*/ 0 h 46"/>
                  <a:gd name="T70" fmla="*/ 34 w 34"/>
                  <a:gd name="T71" fmla="*/ 1 h 46"/>
                  <a:gd name="T72" fmla="*/ 34 w 34"/>
                  <a:gd name="T73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46">
                    <a:moveTo>
                      <a:pt x="34" y="28"/>
                    </a:moveTo>
                    <a:cubicBezTo>
                      <a:pt x="34" y="31"/>
                      <a:pt x="33" y="34"/>
                      <a:pt x="33" y="36"/>
                    </a:cubicBezTo>
                    <a:cubicBezTo>
                      <a:pt x="32" y="38"/>
                      <a:pt x="31" y="40"/>
                      <a:pt x="29" y="41"/>
                    </a:cubicBezTo>
                    <a:cubicBezTo>
                      <a:pt x="28" y="43"/>
                      <a:pt x="26" y="44"/>
                      <a:pt x="24" y="45"/>
                    </a:cubicBezTo>
                    <a:cubicBezTo>
                      <a:pt x="22" y="45"/>
                      <a:pt x="19" y="46"/>
                      <a:pt x="16" y="46"/>
                    </a:cubicBezTo>
                    <a:cubicBezTo>
                      <a:pt x="14" y="46"/>
                      <a:pt x="12" y="46"/>
                      <a:pt x="10" y="45"/>
                    </a:cubicBezTo>
                    <a:cubicBezTo>
                      <a:pt x="7" y="44"/>
                      <a:pt x="6" y="43"/>
                      <a:pt x="4" y="42"/>
                    </a:cubicBezTo>
                    <a:cubicBezTo>
                      <a:pt x="3" y="40"/>
                      <a:pt x="2" y="38"/>
                      <a:pt x="1" y="36"/>
                    </a:cubicBezTo>
                    <a:cubicBezTo>
                      <a:pt x="0" y="34"/>
                      <a:pt x="0" y="32"/>
                      <a:pt x="0" y="2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30"/>
                      <a:pt x="6" y="32"/>
                      <a:pt x="6" y="34"/>
                    </a:cubicBezTo>
                    <a:cubicBezTo>
                      <a:pt x="7" y="35"/>
                      <a:pt x="8" y="37"/>
                      <a:pt x="9" y="38"/>
                    </a:cubicBezTo>
                    <a:cubicBezTo>
                      <a:pt x="10" y="39"/>
                      <a:pt x="11" y="39"/>
                      <a:pt x="12" y="40"/>
                    </a:cubicBezTo>
                    <a:cubicBezTo>
                      <a:pt x="13" y="40"/>
                      <a:pt x="15" y="41"/>
                      <a:pt x="17" y="41"/>
                    </a:cubicBezTo>
                    <a:cubicBezTo>
                      <a:pt x="19" y="41"/>
                      <a:pt x="20" y="40"/>
                      <a:pt x="21" y="40"/>
                    </a:cubicBezTo>
                    <a:cubicBezTo>
                      <a:pt x="23" y="39"/>
                      <a:pt x="24" y="39"/>
                      <a:pt x="25" y="38"/>
                    </a:cubicBezTo>
                    <a:cubicBezTo>
                      <a:pt x="26" y="37"/>
                      <a:pt x="27" y="35"/>
                      <a:pt x="27" y="34"/>
                    </a:cubicBezTo>
                    <a:cubicBezTo>
                      <a:pt x="28" y="32"/>
                      <a:pt x="28" y="30"/>
                      <a:pt x="28" y="28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1"/>
                    </a:cubicBezTo>
                    <a:lnTo>
                      <a:pt x="34" y="28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35" name="Freeform 757">
                <a:extLst>
                  <a:ext uri="{FF2B5EF4-FFF2-40B4-BE49-F238E27FC236}">
                    <a16:creationId xmlns:a16="http://schemas.microsoft.com/office/drawing/2014/main" id="{958E35AC-281B-490A-87E7-0EAF34C4D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5" y="1991"/>
                <a:ext cx="21" cy="35"/>
              </a:xfrm>
              <a:custGeom>
                <a:avLst/>
                <a:gdLst>
                  <a:gd name="T0" fmla="*/ 28 w 28"/>
                  <a:gd name="T1" fmla="*/ 33 h 47"/>
                  <a:gd name="T2" fmla="*/ 27 w 28"/>
                  <a:gd name="T3" fmla="*/ 39 h 47"/>
                  <a:gd name="T4" fmla="*/ 24 w 28"/>
                  <a:gd name="T5" fmla="*/ 43 h 47"/>
                  <a:gd name="T6" fmla="*/ 19 w 28"/>
                  <a:gd name="T7" fmla="*/ 46 h 47"/>
                  <a:gd name="T8" fmla="*/ 13 w 28"/>
                  <a:gd name="T9" fmla="*/ 47 h 47"/>
                  <a:gd name="T10" fmla="*/ 9 w 28"/>
                  <a:gd name="T11" fmla="*/ 46 h 47"/>
                  <a:gd name="T12" fmla="*/ 5 w 28"/>
                  <a:gd name="T13" fmla="*/ 46 h 47"/>
                  <a:gd name="T14" fmla="*/ 3 w 28"/>
                  <a:gd name="T15" fmla="*/ 44 h 47"/>
                  <a:gd name="T16" fmla="*/ 1 w 28"/>
                  <a:gd name="T17" fmla="*/ 43 h 47"/>
                  <a:gd name="T18" fmla="*/ 0 w 28"/>
                  <a:gd name="T19" fmla="*/ 42 h 47"/>
                  <a:gd name="T20" fmla="*/ 0 w 28"/>
                  <a:gd name="T21" fmla="*/ 41 h 47"/>
                  <a:gd name="T22" fmla="*/ 0 w 28"/>
                  <a:gd name="T23" fmla="*/ 39 h 47"/>
                  <a:gd name="T24" fmla="*/ 1 w 28"/>
                  <a:gd name="T25" fmla="*/ 38 h 47"/>
                  <a:gd name="T26" fmla="*/ 1 w 28"/>
                  <a:gd name="T27" fmla="*/ 38 h 47"/>
                  <a:gd name="T28" fmla="*/ 1 w 28"/>
                  <a:gd name="T29" fmla="*/ 38 h 47"/>
                  <a:gd name="T30" fmla="*/ 3 w 28"/>
                  <a:gd name="T31" fmla="*/ 38 h 47"/>
                  <a:gd name="T32" fmla="*/ 5 w 28"/>
                  <a:gd name="T33" fmla="*/ 40 h 47"/>
                  <a:gd name="T34" fmla="*/ 9 w 28"/>
                  <a:gd name="T35" fmla="*/ 41 h 47"/>
                  <a:gd name="T36" fmla="*/ 13 w 28"/>
                  <a:gd name="T37" fmla="*/ 42 h 47"/>
                  <a:gd name="T38" fmla="*/ 17 w 28"/>
                  <a:gd name="T39" fmla="*/ 41 h 47"/>
                  <a:gd name="T40" fmla="*/ 20 w 28"/>
                  <a:gd name="T41" fmla="*/ 40 h 47"/>
                  <a:gd name="T42" fmla="*/ 21 w 28"/>
                  <a:gd name="T43" fmla="*/ 37 h 47"/>
                  <a:gd name="T44" fmla="*/ 22 w 28"/>
                  <a:gd name="T45" fmla="*/ 34 h 47"/>
                  <a:gd name="T46" fmla="*/ 21 w 28"/>
                  <a:gd name="T47" fmla="*/ 31 h 47"/>
                  <a:gd name="T48" fmla="*/ 19 w 28"/>
                  <a:gd name="T49" fmla="*/ 28 h 47"/>
                  <a:gd name="T50" fmla="*/ 15 w 28"/>
                  <a:gd name="T51" fmla="*/ 27 h 47"/>
                  <a:gd name="T52" fmla="*/ 12 w 28"/>
                  <a:gd name="T53" fmla="*/ 25 h 47"/>
                  <a:gd name="T54" fmla="*/ 8 w 28"/>
                  <a:gd name="T55" fmla="*/ 23 h 47"/>
                  <a:gd name="T56" fmla="*/ 5 w 28"/>
                  <a:gd name="T57" fmla="*/ 20 h 47"/>
                  <a:gd name="T58" fmla="*/ 2 w 28"/>
                  <a:gd name="T59" fmla="*/ 17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10 w 28"/>
                  <a:gd name="T67" fmla="*/ 1 h 47"/>
                  <a:gd name="T68" fmla="*/ 15 w 28"/>
                  <a:gd name="T69" fmla="*/ 0 h 47"/>
                  <a:gd name="T70" fmla="*/ 18 w 28"/>
                  <a:gd name="T71" fmla="*/ 0 h 47"/>
                  <a:gd name="T72" fmla="*/ 21 w 28"/>
                  <a:gd name="T73" fmla="*/ 1 h 47"/>
                  <a:gd name="T74" fmla="*/ 24 w 28"/>
                  <a:gd name="T75" fmla="*/ 2 h 47"/>
                  <a:gd name="T76" fmla="*/ 25 w 28"/>
                  <a:gd name="T77" fmla="*/ 3 h 47"/>
                  <a:gd name="T78" fmla="*/ 25 w 28"/>
                  <a:gd name="T79" fmla="*/ 3 h 47"/>
                  <a:gd name="T80" fmla="*/ 26 w 28"/>
                  <a:gd name="T81" fmla="*/ 4 h 47"/>
                  <a:gd name="T82" fmla="*/ 26 w 28"/>
                  <a:gd name="T83" fmla="*/ 5 h 47"/>
                  <a:gd name="T84" fmla="*/ 26 w 28"/>
                  <a:gd name="T85" fmla="*/ 6 h 47"/>
                  <a:gd name="T86" fmla="*/ 26 w 28"/>
                  <a:gd name="T87" fmla="*/ 7 h 47"/>
                  <a:gd name="T88" fmla="*/ 26 w 28"/>
                  <a:gd name="T89" fmla="*/ 8 h 47"/>
                  <a:gd name="T90" fmla="*/ 25 w 28"/>
                  <a:gd name="T91" fmla="*/ 8 h 47"/>
                  <a:gd name="T92" fmla="*/ 25 w 28"/>
                  <a:gd name="T93" fmla="*/ 8 h 47"/>
                  <a:gd name="T94" fmla="*/ 24 w 28"/>
                  <a:gd name="T95" fmla="*/ 8 h 47"/>
                  <a:gd name="T96" fmla="*/ 22 w 28"/>
                  <a:gd name="T97" fmla="*/ 7 h 47"/>
                  <a:gd name="T98" fmla="*/ 19 w 28"/>
                  <a:gd name="T99" fmla="*/ 6 h 47"/>
                  <a:gd name="T100" fmla="*/ 15 w 28"/>
                  <a:gd name="T101" fmla="*/ 5 h 47"/>
                  <a:gd name="T102" fmla="*/ 12 w 28"/>
                  <a:gd name="T103" fmla="*/ 6 h 47"/>
                  <a:gd name="T104" fmla="*/ 9 w 28"/>
                  <a:gd name="T105" fmla="*/ 7 h 47"/>
                  <a:gd name="T106" fmla="*/ 8 w 28"/>
                  <a:gd name="T107" fmla="*/ 9 h 47"/>
                  <a:gd name="T108" fmla="*/ 8 w 28"/>
                  <a:gd name="T109" fmla="*/ 11 h 47"/>
                  <a:gd name="T110" fmla="*/ 8 w 28"/>
                  <a:gd name="T111" fmla="*/ 15 h 47"/>
                  <a:gd name="T112" fmla="*/ 11 w 28"/>
                  <a:gd name="T113" fmla="*/ 17 h 47"/>
                  <a:gd name="T114" fmla="*/ 14 w 28"/>
                  <a:gd name="T115" fmla="*/ 19 h 47"/>
                  <a:gd name="T116" fmla="*/ 18 w 28"/>
                  <a:gd name="T117" fmla="*/ 21 h 47"/>
                  <a:gd name="T118" fmla="*/ 22 w 28"/>
                  <a:gd name="T119" fmla="*/ 23 h 47"/>
                  <a:gd name="T120" fmla="*/ 25 w 28"/>
                  <a:gd name="T121" fmla="*/ 25 h 47"/>
                  <a:gd name="T122" fmla="*/ 27 w 28"/>
                  <a:gd name="T123" fmla="*/ 29 h 47"/>
                  <a:gd name="T124" fmla="*/ 28 w 28"/>
                  <a:gd name="T125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3"/>
                    </a:moveTo>
                    <a:cubicBezTo>
                      <a:pt x="28" y="36"/>
                      <a:pt x="28" y="37"/>
                      <a:pt x="27" y="39"/>
                    </a:cubicBezTo>
                    <a:cubicBezTo>
                      <a:pt x="26" y="41"/>
                      <a:pt x="25" y="42"/>
                      <a:pt x="24" y="43"/>
                    </a:cubicBezTo>
                    <a:cubicBezTo>
                      <a:pt x="22" y="45"/>
                      <a:pt x="21" y="45"/>
                      <a:pt x="19" y="46"/>
                    </a:cubicBezTo>
                    <a:cubicBezTo>
                      <a:pt x="17" y="47"/>
                      <a:pt x="15" y="47"/>
                      <a:pt x="13" y="47"/>
                    </a:cubicBezTo>
                    <a:cubicBezTo>
                      <a:pt x="11" y="47"/>
                      <a:pt x="10" y="47"/>
                      <a:pt x="9" y="46"/>
                    </a:cubicBezTo>
                    <a:cubicBezTo>
                      <a:pt x="7" y="46"/>
                      <a:pt x="6" y="46"/>
                      <a:pt x="5" y="46"/>
                    </a:cubicBezTo>
                    <a:cubicBezTo>
                      <a:pt x="4" y="45"/>
                      <a:pt x="3" y="45"/>
                      <a:pt x="3" y="44"/>
                    </a:cubicBezTo>
                    <a:cubicBezTo>
                      <a:pt x="2" y="44"/>
                      <a:pt x="1" y="44"/>
                      <a:pt x="1" y="43"/>
                    </a:cubicBezTo>
                    <a:cubicBezTo>
                      <a:pt x="1" y="43"/>
                      <a:pt x="1" y="43"/>
                      <a:pt x="0" y="42"/>
                    </a:cubicBezTo>
                    <a:cubicBezTo>
                      <a:pt x="0" y="42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38"/>
                      <a:pt x="2" y="38"/>
                      <a:pt x="3" y="38"/>
                    </a:cubicBezTo>
                    <a:cubicBezTo>
                      <a:pt x="3" y="39"/>
                      <a:pt x="4" y="39"/>
                      <a:pt x="5" y="40"/>
                    </a:cubicBezTo>
                    <a:cubicBezTo>
                      <a:pt x="6" y="40"/>
                      <a:pt x="7" y="41"/>
                      <a:pt x="9" y="41"/>
                    </a:cubicBezTo>
                    <a:cubicBezTo>
                      <a:pt x="10" y="42"/>
                      <a:pt x="11" y="42"/>
                      <a:pt x="13" y="42"/>
                    </a:cubicBezTo>
                    <a:cubicBezTo>
                      <a:pt x="14" y="42"/>
                      <a:pt x="16" y="42"/>
                      <a:pt x="17" y="41"/>
                    </a:cubicBezTo>
                    <a:cubicBezTo>
                      <a:pt x="18" y="41"/>
                      <a:pt x="19" y="40"/>
                      <a:pt x="20" y="40"/>
                    </a:cubicBezTo>
                    <a:cubicBezTo>
                      <a:pt x="20" y="39"/>
                      <a:pt x="21" y="38"/>
                      <a:pt x="21" y="37"/>
                    </a:cubicBezTo>
                    <a:cubicBezTo>
                      <a:pt x="22" y="36"/>
                      <a:pt x="22" y="35"/>
                      <a:pt x="22" y="34"/>
                    </a:cubicBezTo>
                    <a:cubicBezTo>
                      <a:pt x="22" y="33"/>
                      <a:pt x="22" y="32"/>
                      <a:pt x="21" y="31"/>
                    </a:cubicBezTo>
                    <a:cubicBezTo>
                      <a:pt x="20" y="30"/>
                      <a:pt x="20" y="29"/>
                      <a:pt x="19" y="28"/>
                    </a:cubicBezTo>
                    <a:cubicBezTo>
                      <a:pt x="18" y="28"/>
                      <a:pt x="17" y="27"/>
                      <a:pt x="15" y="27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0" y="24"/>
                      <a:pt x="9" y="23"/>
                      <a:pt x="8" y="23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4" y="19"/>
                      <a:pt x="3" y="18"/>
                      <a:pt x="2" y="17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1" y="10"/>
                      <a:pt x="2" y="8"/>
                      <a:pt x="2" y="7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7" y="2"/>
                      <a:pt x="8" y="1"/>
                      <a:pt x="10" y="1"/>
                    </a:cubicBezTo>
                    <a:cubicBezTo>
                      <a:pt x="11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1"/>
                      <a:pt x="21" y="1"/>
                    </a:cubicBezTo>
                    <a:cubicBezTo>
                      <a:pt x="22" y="1"/>
                      <a:pt x="23" y="2"/>
                      <a:pt x="24" y="2"/>
                    </a:cubicBezTo>
                    <a:cubicBezTo>
                      <a:pt x="24" y="2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5"/>
                    </a:cubicBezTo>
                    <a:cubicBezTo>
                      <a:pt x="26" y="5"/>
                      <a:pt x="26" y="5"/>
                      <a:pt x="26" y="6"/>
                    </a:cubicBezTo>
                    <a:cubicBezTo>
                      <a:pt x="26" y="6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6"/>
                    </a:cubicBezTo>
                    <a:cubicBezTo>
                      <a:pt x="18" y="5"/>
                      <a:pt x="16" y="5"/>
                      <a:pt x="15" y="5"/>
                    </a:cubicBezTo>
                    <a:cubicBezTo>
                      <a:pt x="14" y="5"/>
                      <a:pt x="13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8" y="11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9" y="16"/>
                      <a:pt x="10" y="16"/>
                      <a:pt x="11" y="17"/>
                    </a:cubicBezTo>
                    <a:cubicBezTo>
                      <a:pt x="12" y="18"/>
                      <a:pt x="13" y="18"/>
                      <a:pt x="14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0" y="22"/>
                      <a:pt x="22" y="23"/>
                    </a:cubicBezTo>
                    <a:cubicBezTo>
                      <a:pt x="23" y="23"/>
                      <a:pt x="24" y="24"/>
                      <a:pt x="25" y="25"/>
                    </a:cubicBezTo>
                    <a:cubicBezTo>
                      <a:pt x="26" y="26"/>
                      <a:pt x="27" y="27"/>
                      <a:pt x="27" y="29"/>
                    </a:cubicBezTo>
                    <a:cubicBezTo>
                      <a:pt x="28" y="30"/>
                      <a:pt x="28" y="32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36" name="Freeform 758">
                <a:extLst>
                  <a:ext uri="{FF2B5EF4-FFF2-40B4-BE49-F238E27FC236}">
                    <a16:creationId xmlns:a16="http://schemas.microsoft.com/office/drawing/2014/main" id="{C2CBC2D6-BF15-4CAE-AB85-0E69CF186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" y="1991"/>
                <a:ext cx="21" cy="35"/>
              </a:xfrm>
              <a:custGeom>
                <a:avLst/>
                <a:gdLst>
                  <a:gd name="T0" fmla="*/ 28 w 28"/>
                  <a:gd name="T1" fmla="*/ 33 h 47"/>
                  <a:gd name="T2" fmla="*/ 27 w 28"/>
                  <a:gd name="T3" fmla="*/ 39 h 47"/>
                  <a:gd name="T4" fmla="*/ 24 w 28"/>
                  <a:gd name="T5" fmla="*/ 43 h 47"/>
                  <a:gd name="T6" fmla="*/ 19 w 28"/>
                  <a:gd name="T7" fmla="*/ 46 h 47"/>
                  <a:gd name="T8" fmla="*/ 13 w 28"/>
                  <a:gd name="T9" fmla="*/ 47 h 47"/>
                  <a:gd name="T10" fmla="*/ 9 w 28"/>
                  <a:gd name="T11" fmla="*/ 46 h 47"/>
                  <a:gd name="T12" fmla="*/ 5 w 28"/>
                  <a:gd name="T13" fmla="*/ 46 h 47"/>
                  <a:gd name="T14" fmla="*/ 3 w 28"/>
                  <a:gd name="T15" fmla="*/ 44 h 47"/>
                  <a:gd name="T16" fmla="*/ 1 w 28"/>
                  <a:gd name="T17" fmla="*/ 43 h 47"/>
                  <a:gd name="T18" fmla="*/ 1 w 28"/>
                  <a:gd name="T19" fmla="*/ 42 h 47"/>
                  <a:gd name="T20" fmla="*/ 0 w 28"/>
                  <a:gd name="T21" fmla="*/ 41 h 47"/>
                  <a:gd name="T22" fmla="*/ 0 w 28"/>
                  <a:gd name="T23" fmla="*/ 39 h 47"/>
                  <a:gd name="T24" fmla="*/ 1 w 28"/>
                  <a:gd name="T25" fmla="*/ 38 h 47"/>
                  <a:gd name="T26" fmla="*/ 1 w 28"/>
                  <a:gd name="T27" fmla="*/ 38 h 47"/>
                  <a:gd name="T28" fmla="*/ 2 w 28"/>
                  <a:gd name="T29" fmla="*/ 38 h 47"/>
                  <a:gd name="T30" fmla="*/ 3 w 28"/>
                  <a:gd name="T31" fmla="*/ 38 h 47"/>
                  <a:gd name="T32" fmla="*/ 5 w 28"/>
                  <a:gd name="T33" fmla="*/ 40 h 47"/>
                  <a:gd name="T34" fmla="*/ 9 w 28"/>
                  <a:gd name="T35" fmla="*/ 41 h 47"/>
                  <a:gd name="T36" fmla="*/ 13 w 28"/>
                  <a:gd name="T37" fmla="*/ 42 h 47"/>
                  <a:gd name="T38" fmla="*/ 17 w 28"/>
                  <a:gd name="T39" fmla="*/ 41 h 47"/>
                  <a:gd name="T40" fmla="*/ 20 w 28"/>
                  <a:gd name="T41" fmla="*/ 40 h 47"/>
                  <a:gd name="T42" fmla="*/ 21 w 28"/>
                  <a:gd name="T43" fmla="*/ 37 h 47"/>
                  <a:gd name="T44" fmla="*/ 22 w 28"/>
                  <a:gd name="T45" fmla="*/ 34 h 47"/>
                  <a:gd name="T46" fmla="*/ 21 w 28"/>
                  <a:gd name="T47" fmla="*/ 31 h 47"/>
                  <a:gd name="T48" fmla="*/ 19 w 28"/>
                  <a:gd name="T49" fmla="*/ 28 h 47"/>
                  <a:gd name="T50" fmla="*/ 16 w 28"/>
                  <a:gd name="T51" fmla="*/ 27 h 47"/>
                  <a:gd name="T52" fmla="*/ 12 w 28"/>
                  <a:gd name="T53" fmla="*/ 25 h 47"/>
                  <a:gd name="T54" fmla="*/ 8 w 28"/>
                  <a:gd name="T55" fmla="*/ 23 h 47"/>
                  <a:gd name="T56" fmla="*/ 5 w 28"/>
                  <a:gd name="T57" fmla="*/ 20 h 47"/>
                  <a:gd name="T58" fmla="*/ 2 w 28"/>
                  <a:gd name="T59" fmla="*/ 17 h 47"/>
                  <a:gd name="T60" fmla="*/ 2 w 28"/>
                  <a:gd name="T61" fmla="*/ 12 h 47"/>
                  <a:gd name="T62" fmla="*/ 3 w 28"/>
                  <a:gd name="T63" fmla="*/ 7 h 47"/>
                  <a:gd name="T64" fmla="*/ 5 w 28"/>
                  <a:gd name="T65" fmla="*/ 3 h 47"/>
                  <a:gd name="T66" fmla="*/ 10 w 28"/>
                  <a:gd name="T67" fmla="*/ 1 h 47"/>
                  <a:gd name="T68" fmla="*/ 15 w 28"/>
                  <a:gd name="T69" fmla="*/ 0 h 47"/>
                  <a:gd name="T70" fmla="*/ 18 w 28"/>
                  <a:gd name="T71" fmla="*/ 0 h 47"/>
                  <a:gd name="T72" fmla="*/ 21 w 28"/>
                  <a:gd name="T73" fmla="*/ 1 h 47"/>
                  <a:gd name="T74" fmla="*/ 24 w 28"/>
                  <a:gd name="T75" fmla="*/ 2 h 47"/>
                  <a:gd name="T76" fmla="*/ 25 w 28"/>
                  <a:gd name="T77" fmla="*/ 3 h 47"/>
                  <a:gd name="T78" fmla="*/ 25 w 28"/>
                  <a:gd name="T79" fmla="*/ 3 h 47"/>
                  <a:gd name="T80" fmla="*/ 26 w 28"/>
                  <a:gd name="T81" fmla="*/ 4 h 47"/>
                  <a:gd name="T82" fmla="*/ 26 w 28"/>
                  <a:gd name="T83" fmla="*/ 5 h 47"/>
                  <a:gd name="T84" fmla="*/ 26 w 28"/>
                  <a:gd name="T85" fmla="*/ 6 h 47"/>
                  <a:gd name="T86" fmla="*/ 26 w 28"/>
                  <a:gd name="T87" fmla="*/ 7 h 47"/>
                  <a:gd name="T88" fmla="*/ 26 w 28"/>
                  <a:gd name="T89" fmla="*/ 8 h 47"/>
                  <a:gd name="T90" fmla="*/ 25 w 28"/>
                  <a:gd name="T91" fmla="*/ 8 h 47"/>
                  <a:gd name="T92" fmla="*/ 25 w 28"/>
                  <a:gd name="T93" fmla="*/ 8 h 47"/>
                  <a:gd name="T94" fmla="*/ 24 w 28"/>
                  <a:gd name="T95" fmla="*/ 8 h 47"/>
                  <a:gd name="T96" fmla="*/ 22 w 28"/>
                  <a:gd name="T97" fmla="*/ 7 h 47"/>
                  <a:gd name="T98" fmla="*/ 19 w 28"/>
                  <a:gd name="T99" fmla="*/ 6 h 47"/>
                  <a:gd name="T100" fmla="*/ 15 w 28"/>
                  <a:gd name="T101" fmla="*/ 5 h 47"/>
                  <a:gd name="T102" fmla="*/ 12 w 28"/>
                  <a:gd name="T103" fmla="*/ 6 h 47"/>
                  <a:gd name="T104" fmla="*/ 9 w 28"/>
                  <a:gd name="T105" fmla="*/ 7 h 47"/>
                  <a:gd name="T106" fmla="*/ 8 w 28"/>
                  <a:gd name="T107" fmla="*/ 9 h 47"/>
                  <a:gd name="T108" fmla="*/ 8 w 28"/>
                  <a:gd name="T109" fmla="*/ 11 h 47"/>
                  <a:gd name="T110" fmla="*/ 9 w 28"/>
                  <a:gd name="T111" fmla="*/ 15 h 47"/>
                  <a:gd name="T112" fmla="*/ 11 w 28"/>
                  <a:gd name="T113" fmla="*/ 17 h 47"/>
                  <a:gd name="T114" fmla="*/ 14 w 28"/>
                  <a:gd name="T115" fmla="*/ 19 h 47"/>
                  <a:gd name="T116" fmla="*/ 18 w 28"/>
                  <a:gd name="T117" fmla="*/ 21 h 47"/>
                  <a:gd name="T118" fmla="*/ 22 w 28"/>
                  <a:gd name="T119" fmla="*/ 23 h 47"/>
                  <a:gd name="T120" fmla="*/ 25 w 28"/>
                  <a:gd name="T121" fmla="*/ 25 h 47"/>
                  <a:gd name="T122" fmla="*/ 27 w 28"/>
                  <a:gd name="T123" fmla="*/ 29 h 47"/>
                  <a:gd name="T124" fmla="*/ 28 w 28"/>
                  <a:gd name="T125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3"/>
                    </a:moveTo>
                    <a:cubicBezTo>
                      <a:pt x="28" y="36"/>
                      <a:pt x="28" y="37"/>
                      <a:pt x="27" y="39"/>
                    </a:cubicBezTo>
                    <a:cubicBezTo>
                      <a:pt x="26" y="41"/>
                      <a:pt x="25" y="42"/>
                      <a:pt x="24" y="43"/>
                    </a:cubicBezTo>
                    <a:cubicBezTo>
                      <a:pt x="23" y="45"/>
                      <a:pt x="21" y="45"/>
                      <a:pt x="19" y="46"/>
                    </a:cubicBezTo>
                    <a:cubicBezTo>
                      <a:pt x="17" y="47"/>
                      <a:pt x="15" y="47"/>
                      <a:pt x="13" y="47"/>
                    </a:cubicBezTo>
                    <a:cubicBezTo>
                      <a:pt x="11" y="47"/>
                      <a:pt x="10" y="47"/>
                      <a:pt x="9" y="46"/>
                    </a:cubicBezTo>
                    <a:cubicBezTo>
                      <a:pt x="7" y="46"/>
                      <a:pt x="6" y="46"/>
                      <a:pt x="5" y="46"/>
                    </a:cubicBezTo>
                    <a:cubicBezTo>
                      <a:pt x="4" y="45"/>
                      <a:pt x="3" y="45"/>
                      <a:pt x="3" y="44"/>
                    </a:cubicBezTo>
                    <a:cubicBezTo>
                      <a:pt x="2" y="44"/>
                      <a:pt x="1" y="44"/>
                      <a:pt x="1" y="43"/>
                    </a:cubicBezTo>
                    <a:cubicBezTo>
                      <a:pt x="1" y="43"/>
                      <a:pt x="1" y="43"/>
                      <a:pt x="1" y="42"/>
                    </a:cubicBezTo>
                    <a:cubicBezTo>
                      <a:pt x="0" y="42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1" y="39"/>
                      <a:pt x="1" y="39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2" y="38"/>
                    </a:cubicBezTo>
                    <a:cubicBezTo>
                      <a:pt x="2" y="38"/>
                      <a:pt x="2" y="38"/>
                      <a:pt x="3" y="38"/>
                    </a:cubicBezTo>
                    <a:cubicBezTo>
                      <a:pt x="4" y="39"/>
                      <a:pt x="4" y="39"/>
                      <a:pt x="5" y="40"/>
                    </a:cubicBezTo>
                    <a:cubicBezTo>
                      <a:pt x="6" y="40"/>
                      <a:pt x="7" y="41"/>
                      <a:pt x="9" y="41"/>
                    </a:cubicBezTo>
                    <a:cubicBezTo>
                      <a:pt x="10" y="42"/>
                      <a:pt x="11" y="42"/>
                      <a:pt x="13" y="42"/>
                    </a:cubicBezTo>
                    <a:cubicBezTo>
                      <a:pt x="14" y="42"/>
                      <a:pt x="16" y="42"/>
                      <a:pt x="17" y="41"/>
                    </a:cubicBezTo>
                    <a:cubicBezTo>
                      <a:pt x="18" y="41"/>
                      <a:pt x="19" y="40"/>
                      <a:pt x="20" y="40"/>
                    </a:cubicBezTo>
                    <a:cubicBezTo>
                      <a:pt x="20" y="39"/>
                      <a:pt x="21" y="38"/>
                      <a:pt x="21" y="37"/>
                    </a:cubicBezTo>
                    <a:cubicBezTo>
                      <a:pt x="22" y="36"/>
                      <a:pt x="22" y="35"/>
                      <a:pt x="22" y="34"/>
                    </a:cubicBezTo>
                    <a:cubicBezTo>
                      <a:pt x="22" y="33"/>
                      <a:pt x="22" y="32"/>
                      <a:pt x="21" y="31"/>
                    </a:cubicBezTo>
                    <a:cubicBezTo>
                      <a:pt x="21" y="30"/>
                      <a:pt x="20" y="29"/>
                      <a:pt x="19" y="28"/>
                    </a:cubicBezTo>
                    <a:cubicBezTo>
                      <a:pt x="18" y="28"/>
                      <a:pt x="17" y="27"/>
                      <a:pt x="16" y="27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0" y="24"/>
                      <a:pt x="9" y="23"/>
                      <a:pt x="8" y="23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4" y="19"/>
                      <a:pt x="3" y="18"/>
                      <a:pt x="2" y="17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10"/>
                      <a:pt x="2" y="8"/>
                      <a:pt x="3" y="7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7" y="2"/>
                      <a:pt x="8" y="1"/>
                      <a:pt x="10" y="1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1"/>
                      <a:pt x="21" y="1"/>
                    </a:cubicBezTo>
                    <a:cubicBezTo>
                      <a:pt x="22" y="1"/>
                      <a:pt x="23" y="2"/>
                      <a:pt x="24" y="2"/>
                    </a:cubicBezTo>
                    <a:cubicBezTo>
                      <a:pt x="24" y="2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5"/>
                    </a:cubicBezTo>
                    <a:cubicBezTo>
                      <a:pt x="26" y="5"/>
                      <a:pt x="26" y="5"/>
                      <a:pt x="26" y="6"/>
                    </a:cubicBezTo>
                    <a:cubicBezTo>
                      <a:pt x="26" y="6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8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6"/>
                    </a:cubicBezTo>
                    <a:cubicBezTo>
                      <a:pt x="18" y="5"/>
                      <a:pt x="16" y="5"/>
                      <a:pt x="15" y="5"/>
                    </a:cubicBezTo>
                    <a:cubicBezTo>
                      <a:pt x="14" y="5"/>
                      <a:pt x="13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8" y="11"/>
                    </a:cubicBezTo>
                    <a:cubicBezTo>
                      <a:pt x="8" y="13"/>
                      <a:pt x="8" y="14"/>
                      <a:pt x="9" y="15"/>
                    </a:cubicBezTo>
                    <a:cubicBezTo>
                      <a:pt x="9" y="16"/>
                      <a:pt x="10" y="16"/>
                      <a:pt x="11" y="17"/>
                    </a:cubicBezTo>
                    <a:cubicBezTo>
                      <a:pt x="12" y="18"/>
                      <a:pt x="13" y="18"/>
                      <a:pt x="14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1"/>
                      <a:pt x="21" y="22"/>
                      <a:pt x="22" y="23"/>
                    </a:cubicBezTo>
                    <a:cubicBezTo>
                      <a:pt x="23" y="23"/>
                      <a:pt x="24" y="24"/>
                      <a:pt x="25" y="25"/>
                    </a:cubicBezTo>
                    <a:cubicBezTo>
                      <a:pt x="26" y="26"/>
                      <a:pt x="27" y="27"/>
                      <a:pt x="27" y="29"/>
                    </a:cubicBezTo>
                    <a:cubicBezTo>
                      <a:pt x="28" y="30"/>
                      <a:pt x="28" y="32"/>
                      <a:pt x="28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37" name="Freeform 759">
                <a:extLst>
                  <a:ext uri="{FF2B5EF4-FFF2-40B4-BE49-F238E27FC236}">
                    <a16:creationId xmlns:a16="http://schemas.microsoft.com/office/drawing/2014/main" id="{62C3DBAA-9D5B-4E2C-998B-6F050A038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8" y="1992"/>
                <a:ext cx="4" cy="34"/>
              </a:xfrm>
              <a:custGeom>
                <a:avLst/>
                <a:gdLst>
                  <a:gd name="T0" fmla="*/ 6 w 6"/>
                  <a:gd name="T1" fmla="*/ 44 h 45"/>
                  <a:gd name="T2" fmla="*/ 6 w 6"/>
                  <a:gd name="T3" fmla="*/ 45 h 45"/>
                  <a:gd name="T4" fmla="*/ 5 w 6"/>
                  <a:gd name="T5" fmla="*/ 45 h 45"/>
                  <a:gd name="T6" fmla="*/ 5 w 6"/>
                  <a:gd name="T7" fmla="*/ 45 h 45"/>
                  <a:gd name="T8" fmla="*/ 3 w 6"/>
                  <a:gd name="T9" fmla="*/ 45 h 45"/>
                  <a:gd name="T10" fmla="*/ 2 w 6"/>
                  <a:gd name="T11" fmla="*/ 45 h 45"/>
                  <a:gd name="T12" fmla="*/ 1 w 6"/>
                  <a:gd name="T13" fmla="*/ 45 h 45"/>
                  <a:gd name="T14" fmla="*/ 0 w 6"/>
                  <a:gd name="T15" fmla="*/ 45 h 45"/>
                  <a:gd name="T16" fmla="*/ 0 w 6"/>
                  <a:gd name="T17" fmla="*/ 44 h 45"/>
                  <a:gd name="T18" fmla="*/ 0 w 6"/>
                  <a:gd name="T19" fmla="*/ 1 h 45"/>
                  <a:gd name="T20" fmla="*/ 0 w 6"/>
                  <a:gd name="T21" fmla="*/ 0 h 45"/>
                  <a:gd name="T22" fmla="*/ 1 w 6"/>
                  <a:gd name="T23" fmla="*/ 0 h 45"/>
                  <a:gd name="T24" fmla="*/ 2 w 6"/>
                  <a:gd name="T25" fmla="*/ 0 h 45"/>
                  <a:gd name="T26" fmla="*/ 3 w 6"/>
                  <a:gd name="T27" fmla="*/ 0 h 45"/>
                  <a:gd name="T28" fmla="*/ 5 w 6"/>
                  <a:gd name="T29" fmla="*/ 0 h 45"/>
                  <a:gd name="T30" fmla="*/ 5 w 6"/>
                  <a:gd name="T31" fmla="*/ 0 h 45"/>
                  <a:gd name="T32" fmla="*/ 6 w 6"/>
                  <a:gd name="T33" fmla="*/ 0 h 45"/>
                  <a:gd name="T34" fmla="*/ 6 w 6"/>
                  <a:gd name="T35" fmla="*/ 1 h 45"/>
                  <a:gd name="T36" fmla="*/ 6 w 6"/>
                  <a:gd name="T3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5">
                    <a:moveTo>
                      <a:pt x="6" y="44"/>
                    </a:move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38" name="Freeform 760">
                <a:extLst>
                  <a:ext uri="{FF2B5EF4-FFF2-40B4-BE49-F238E27FC236}">
                    <a16:creationId xmlns:a16="http://schemas.microsoft.com/office/drawing/2014/main" id="{BCB19EFE-FDC7-4CEF-88B7-16551200CB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8" y="1992"/>
                <a:ext cx="30" cy="34"/>
              </a:xfrm>
              <a:custGeom>
                <a:avLst/>
                <a:gdLst>
                  <a:gd name="T0" fmla="*/ 39 w 40"/>
                  <a:gd name="T1" fmla="*/ 43 h 45"/>
                  <a:gd name="T2" fmla="*/ 40 w 40"/>
                  <a:gd name="T3" fmla="*/ 44 h 45"/>
                  <a:gd name="T4" fmla="*/ 39 w 40"/>
                  <a:gd name="T5" fmla="*/ 45 h 45"/>
                  <a:gd name="T6" fmla="*/ 38 w 40"/>
                  <a:gd name="T7" fmla="*/ 45 h 45"/>
                  <a:gd name="T8" fmla="*/ 37 w 40"/>
                  <a:gd name="T9" fmla="*/ 45 h 45"/>
                  <a:gd name="T10" fmla="*/ 35 w 40"/>
                  <a:gd name="T11" fmla="*/ 45 h 45"/>
                  <a:gd name="T12" fmla="*/ 34 w 40"/>
                  <a:gd name="T13" fmla="*/ 45 h 45"/>
                  <a:gd name="T14" fmla="*/ 33 w 40"/>
                  <a:gd name="T15" fmla="*/ 45 h 45"/>
                  <a:gd name="T16" fmla="*/ 33 w 40"/>
                  <a:gd name="T17" fmla="*/ 44 h 45"/>
                  <a:gd name="T18" fmla="*/ 29 w 40"/>
                  <a:gd name="T19" fmla="*/ 33 h 45"/>
                  <a:gd name="T20" fmla="*/ 10 w 40"/>
                  <a:gd name="T21" fmla="*/ 33 h 45"/>
                  <a:gd name="T22" fmla="*/ 7 w 40"/>
                  <a:gd name="T23" fmla="*/ 44 h 45"/>
                  <a:gd name="T24" fmla="*/ 6 w 40"/>
                  <a:gd name="T25" fmla="*/ 45 h 45"/>
                  <a:gd name="T26" fmla="*/ 6 w 40"/>
                  <a:gd name="T27" fmla="*/ 45 h 45"/>
                  <a:gd name="T28" fmla="*/ 5 w 40"/>
                  <a:gd name="T29" fmla="*/ 45 h 45"/>
                  <a:gd name="T30" fmla="*/ 3 w 40"/>
                  <a:gd name="T31" fmla="*/ 45 h 45"/>
                  <a:gd name="T32" fmla="*/ 2 w 40"/>
                  <a:gd name="T33" fmla="*/ 45 h 45"/>
                  <a:gd name="T34" fmla="*/ 1 w 40"/>
                  <a:gd name="T35" fmla="*/ 45 h 45"/>
                  <a:gd name="T36" fmla="*/ 0 w 40"/>
                  <a:gd name="T37" fmla="*/ 44 h 45"/>
                  <a:gd name="T38" fmla="*/ 1 w 40"/>
                  <a:gd name="T39" fmla="*/ 43 h 45"/>
                  <a:gd name="T40" fmla="*/ 16 w 40"/>
                  <a:gd name="T41" fmla="*/ 1 h 45"/>
                  <a:gd name="T42" fmla="*/ 16 w 40"/>
                  <a:gd name="T43" fmla="*/ 0 h 45"/>
                  <a:gd name="T44" fmla="*/ 17 w 40"/>
                  <a:gd name="T45" fmla="*/ 0 h 45"/>
                  <a:gd name="T46" fmla="*/ 18 w 40"/>
                  <a:gd name="T47" fmla="*/ 0 h 45"/>
                  <a:gd name="T48" fmla="*/ 20 w 40"/>
                  <a:gd name="T49" fmla="*/ 0 h 45"/>
                  <a:gd name="T50" fmla="*/ 22 w 40"/>
                  <a:gd name="T51" fmla="*/ 0 h 45"/>
                  <a:gd name="T52" fmla="*/ 23 w 40"/>
                  <a:gd name="T53" fmla="*/ 0 h 45"/>
                  <a:gd name="T54" fmla="*/ 24 w 40"/>
                  <a:gd name="T55" fmla="*/ 0 h 45"/>
                  <a:gd name="T56" fmla="*/ 24 w 40"/>
                  <a:gd name="T57" fmla="*/ 1 h 45"/>
                  <a:gd name="T58" fmla="*/ 39 w 40"/>
                  <a:gd name="T59" fmla="*/ 43 h 45"/>
                  <a:gd name="T60" fmla="*/ 20 w 40"/>
                  <a:gd name="T61" fmla="*/ 6 h 45"/>
                  <a:gd name="T62" fmla="*/ 20 w 40"/>
                  <a:gd name="T63" fmla="*/ 6 h 45"/>
                  <a:gd name="T64" fmla="*/ 12 w 40"/>
                  <a:gd name="T65" fmla="*/ 28 h 45"/>
                  <a:gd name="T66" fmla="*/ 28 w 40"/>
                  <a:gd name="T67" fmla="*/ 28 h 45"/>
                  <a:gd name="T68" fmla="*/ 20 w 40"/>
                  <a:gd name="T6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45">
                    <a:moveTo>
                      <a:pt x="39" y="43"/>
                    </a:moveTo>
                    <a:cubicBezTo>
                      <a:pt x="39" y="44"/>
                      <a:pt x="40" y="44"/>
                      <a:pt x="40" y="44"/>
                    </a:cubicBezTo>
                    <a:cubicBezTo>
                      <a:pt x="40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8" y="45"/>
                    </a:cubicBezTo>
                    <a:cubicBezTo>
                      <a:pt x="38" y="45"/>
                      <a:pt x="37" y="45"/>
                      <a:pt x="37" y="45"/>
                    </a:cubicBezTo>
                    <a:cubicBezTo>
                      <a:pt x="36" y="45"/>
                      <a:pt x="35" y="45"/>
                      <a:pt x="35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4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4" y="45"/>
                      <a:pt x="4" y="45"/>
                      <a:pt x="3" y="45"/>
                    </a:cubicBezTo>
                    <a:cubicBezTo>
                      <a:pt x="3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44"/>
                      <a:pt x="0" y="44"/>
                      <a:pt x="1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4" y="0"/>
                      <a:pt x="24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20" y="6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39" name="Freeform 761">
                <a:extLst>
                  <a:ext uri="{FF2B5EF4-FFF2-40B4-BE49-F238E27FC236}">
                    <a16:creationId xmlns:a16="http://schemas.microsoft.com/office/drawing/2014/main" id="{6CB272B7-F30B-44A5-8969-35A6A3EB9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8" y="1484"/>
                <a:ext cx="19" cy="34"/>
              </a:xfrm>
              <a:custGeom>
                <a:avLst/>
                <a:gdLst>
                  <a:gd name="T0" fmla="*/ 25 w 25"/>
                  <a:gd name="T1" fmla="*/ 43 h 45"/>
                  <a:gd name="T2" fmla="*/ 25 w 25"/>
                  <a:gd name="T3" fmla="*/ 44 h 45"/>
                  <a:gd name="T4" fmla="*/ 25 w 25"/>
                  <a:gd name="T5" fmla="*/ 45 h 45"/>
                  <a:gd name="T6" fmla="*/ 24 w 25"/>
                  <a:gd name="T7" fmla="*/ 45 h 45"/>
                  <a:gd name="T8" fmla="*/ 24 w 25"/>
                  <a:gd name="T9" fmla="*/ 45 h 45"/>
                  <a:gd name="T10" fmla="*/ 2 w 25"/>
                  <a:gd name="T11" fmla="*/ 45 h 45"/>
                  <a:gd name="T12" fmla="*/ 0 w 25"/>
                  <a:gd name="T13" fmla="*/ 45 h 45"/>
                  <a:gd name="T14" fmla="*/ 0 w 25"/>
                  <a:gd name="T15" fmla="*/ 43 h 45"/>
                  <a:gd name="T16" fmla="*/ 0 w 25"/>
                  <a:gd name="T17" fmla="*/ 2 h 45"/>
                  <a:gd name="T18" fmla="*/ 0 w 25"/>
                  <a:gd name="T19" fmla="*/ 0 h 45"/>
                  <a:gd name="T20" fmla="*/ 2 w 25"/>
                  <a:gd name="T21" fmla="*/ 0 h 45"/>
                  <a:gd name="T22" fmla="*/ 23 w 25"/>
                  <a:gd name="T23" fmla="*/ 0 h 45"/>
                  <a:gd name="T24" fmla="*/ 24 w 25"/>
                  <a:gd name="T25" fmla="*/ 0 h 45"/>
                  <a:gd name="T26" fmla="*/ 24 w 25"/>
                  <a:gd name="T27" fmla="*/ 1 h 45"/>
                  <a:gd name="T28" fmla="*/ 24 w 25"/>
                  <a:gd name="T29" fmla="*/ 1 h 45"/>
                  <a:gd name="T30" fmla="*/ 25 w 25"/>
                  <a:gd name="T31" fmla="*/ 3 h 45"/>
                  <a:gd name="T32" fmla="*/ 24 w 25"/>
                  <a:gd name="T33" fmla="*/ 4 h 45"/>
                  <a:gd name="T34" fmla="*/ 24 w 25"/>
                  <a:gd name="T35" fmla="*/ 4 h 45"/>
                  <a:gd name="T36" fmla="*/ 24 w 25"/>
                  <a:gd name="T37" fmla="*/ 5 h 45"/>
                  <a:gd name="T38" fmla="*/ 23 w 25"/>
                  <a:gd name="T39" fmla="*/ 5 h 45"/>
                  <a:gd name="T40" fmla="*/ 6 w 25"/>
                  <a:gd name="T41" fmla="*/ 5 h 45"/>
                  <a:gd name="T42" fmla="*/ 6 w 25"/>
                  <a:gd name="T43" fmla="*/ 19 h 45"/>
                  <a:gd name="T44" fmla="*/ 21 w 25"/>
                  <a:gd name="T45" fmla="*/ 19 h 45"/>
                  <a:gd name="T46" fmla="*/ 21 w 25"/>
                  <a:gd name="T47" fmla="*/ 19 h 45"/>
                  <a:gd name="T48" fmla="*/ 22 w 25"/>
                  <a:gd name="T49" fmla="*/ 20 h 45"/>
                  <a:gd name="T50" fmla="*/ 22 w 25"/>
                  <a:gd name="T51" fmla="*/ 21 h 45"/>
                  <a:gd name="T52" fmla="*/ 22 w 25"/>
                  <a:gd name="T53" fmla="*/ 22 h 45"/>
                  <a:gd name="T54" fmla="*/ 22 w 25"/>
                  <a:gd name="T55" fmla="*/ 23 h 45"/>
                  <a:gd name="T56" fmla="*/ 22 w 25"/>
                  <a:gd name="T57" fmla="*/ 24 h 45"/>
                  <a:gd name="T58" fmla="*/ 21 w 25"/>
                  <a:gd name="T59" fmla="*/ 24 h 45"/>
                  <a:gd name="T60" fmla="*/ 21 w 25"/>
                  <a:gd name="T61" fmla="*/ 24 h 45"/>
                  <a:gd name="T62" fmla="*/ 6 w 25"/>
                  <a:gd name="T63" fmla="*/ 24 h 45"/>
                  <a:gd name="T64" fmla="*/ 6 w 25"/>
                  <a:gd name="T65" fmla="*/ 40 h 45"/>
                  <a:gd name="T66" fmla="*/ 24 w 25"/>
                  <a:gd name="T67" fmla="*/ 40 h 45"/>
                  <a:gd name="T68" fmla="*/ 24 w 25"/>
                  <a:gd name="T69" fmla="*/ 41 h 45"/>
                  <a:gd name="T70" fmla="*/ 25 w 25"/>
                  <a:gd name="T71" fmla="*/ 41 h 45"/>
                  <a:gd name="T72" fmla="*/ 25 w 25"/>
                  <a:gd name="T73" fmla="*/ 42 h 45"/>
                  <a:gd name="T74" fmla="*/ 25 w 25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5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1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5" y="41"/>
                    </a:cubicBezTo>
                    <a:cubicBezTo>
                      <a:pt x="25" y="41"/>
                      <a:pt x="25" y="41"/>
                      <a:pt x="25" y="42"/>
                    </a:cubicBezTo>
                    <a:cubicBezTo>
                      <a:pt x="25" y="42"/>
                      <a:pt x="25" y="42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40" name="Freeform 762">
                <a:extLst>
                  <a:ext uri="{FF2B5EF4-FFF2-40B4-BE49-F238E27FC236}">
                    <a16:creationId xmlns:a16="http://schemas.microsoft.com/office/drawing/2014/main" id="{58CA7F9F-F5BE-46E2-B112-F45F3AD7E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" y="1484"/>
                <a:ext cx="21" cy="35"/>
              </a:xfrm>
              <a:custGeom>
                <a:avLst/>
                <a:gdLst>
                  <a:gd name="T0" fmla="*/ 28 w 28"/>
                  <a:gd name="T1" fmla="*/ 34 h 47"/>
                  <a:gd name="T2" fmla="*/ 27 w 28"/>
                  <a:gd name="T3" fmla="*/ 39 h 47"/>
                  <a:gd name="T4" fmla="*/ 24 w 28"/>
                  <a:gd name="T5" fmla="*/ 44 h 47"/>
                  <a:gd name="T6" fmla="*/ 19 w 28"/>
                  <a:gd name="T7" fmla="*/ 46 h 47"/>
                  <a:gd name="T8" fmla="*/ 13 w 28"/>
                  <a:gd name="T9" fmla="*/ 47 h 47"/>
                  <a:gd name="T10" fmla="*/ 9 w 28"/>
                  <a:gd name="T11" fmla="*/ 47 h 47"/>
                  <a:gd name="T12" fmla="*/ 5 w 28"/>
                  <a:gd name="T13" fmla="*/ 46 h 47"/>
                  <a:gd name="T14" fmla="*/ 3 w 28"/>
                  <a:gd name="T15" fmla="*/ 45 h 47"/>
                  <a:gd name="T16" fmla="*/ 1 w 28"/>
                  <a:gd name="T17" fmla="*/ 44 h 47"/>
                  <a:gd name="T18" fmla="*/ 1 w 28"/>
                  <a:gd name="T19" fmla="*/ 43 h 47"/>
                  <a:gd name="T20" fmla="*/ 0 w 28"/>
                  <a:gd name="T21" fmla="*/ 41 h 47"/>
                  <a:gd name="T22" fmla="*/ 0 w 28"/>
                  <a:gd name="T23" fmla="*/ 39 h 47"/>
                  <a:gd name="T24" fmla="*/ 1 w 28"/>
                  <a:gd name="T25" fmla="*/ 39 h 47"/>
                  <a:gd name="T26" fmla="*/ 1 w 28"/>
                  <a:gd name="T27" fmla="*/ 38 h 47"/>
                  <a:gd name="T28" fmla="*/ 2 w 28"/>
                  <a:gd name="T29" fmla="*/ 38 h 47"/>
                  <a:gd name="T30" fmla="*/ 3 w 28"/>
                  <a:gd name="T31" fmla="*/ 39 h 47"/>
                  <a:gd name="T32" fmla="*/ 5 w 28"/>
                  <a:gd name="T33" fmla="*/ 40 h 47"/>
                  <a:gd name="T34" fmla="*/ 9 w 28"/>
                  <a:gd name="T35" fmla="*/ 41 h 47"/>
                  <a:gd name="T36" fmla="*/ 13 w 28"/>
                  <a:gd name="T37" fmla="*/ 42 h 47"/>
                  <a:gd name="T38" fmla="*/ 17 w 28"/>
                  <a:gd name="T39" fmla="*/ 41 h 47"/>
                  <a:gd name="T40" fmla="*/ 20 w 28"/>
                  <a:gd name="T41" fmla="*/ 40 h 47"/>
                  <a:gd name="T42" fmla="*/ 21 w 28"/>
                  <a:gd name="T43" fmla="*/ 38 h 47"/>
                  <a:gd name="T44" fmla="*/ 22 w 28"/>
                  <a:gd name="T45" fmla="*/ 34 h 47"/>
                  <a:gd name="T46" fmla="*/ 21 w 28"/>
                  <a:gd name="T47" fmla="*/ 31 h 47"/>
                  <a:gd name="T48" fmla="*/ 19 w 28"/>
                  <a:gd name="T49" fmla="*/ 29 h 47"/>
                  <a:gd name="T50" fmla="*/ 16 w 28"/>
                  <a:gd name="T51" fmla="*/ 27 h 47"/>
                  <a:gd name="T52" fmla="*/ 12 w 28"/>
                  <a:gd name="T53" fmla="*/ 25 h 47"/>
                  <a:gd name="T54" fmla="*/ 8 w 28"/>
                  <a:gd name="T55" fmla="*/ 23 h 47"/>
                  <a:gd name="T56" fmla="*/ 5 w 28"/>
                  <a:gd name="T57" fmla="*/ 20 h 47"/>
                  <a:gd name="T58" fmla="*/ 2 w 28"/>
                  <a:gd name="T59" fmla="*/ 17 h 47"/>
                  <a:gd name="T60" fmla="*/ 2 w 28"/>
                  <a:gd name="T61" fmla="*/ 12 h 47"/>
                  <a:gd name="T62" fmla="*/ 3 w 28"/>
                  <a:gd name="T63" fmla="*/ 7 h 47"/>
                  <a:gd name="T64" fmla="*/ 5 w 28"/>
                  <a:gd name="T65" fmla="*/ 3 h 47"/>
                  <a:gd name="T66" fmla="*/ 10 w 28"/>
                  <a:gd name="T67" fmla="*/ 1 h 47"/>
                  <a:gd name="T68" fmla="*/ 15 w 28"/>
                  <a:gd name="T69" fmla="*/ 0 h 47"/>
                  <a:gd name="T70" fmla="*/ 18 w 28"/>
                  <a:gd name="T71" fmla="*/ 1 h 47"/>
                  <a:gd name="T72" fmla="*/ 21 w 28"/>
                  <a:gd name="T73" fmla="*/ 1 h 47"/>
                  <a:gd name="T74" fmla="*/ 24 w 28"/>
                  <a:gd name="T75" fmla="*/ 2 h 47"/>
                  <a:gd name="T76" fmla="*/ 25 w 28"/>
                  <a:gd name="T77" fmla="*/ 3 h 47"/>
                  <a:gd name="T78" fmla="*/ 26 w 28"/>
                  <a:gd name="T79" fmla="*/ 4 h 47"/>
                  <a:gd name="T80" fmla="*/ 26 w 28"/>
                  <a:gd name="T81" fmla="*/ 4 h 47"/>
                  <a:gd name="T82" fmla="*/ 26 w 28"/>
                  <a:gd name="T83" fmla="*/ 5 h 47"/>
                  <a:gd name="T84" fmla="*/ 26 w 28"/>
                  <a:gd name="T85" fmla="*/ 6 h 47"/>
                  <a:gd name="T86" fmla="*/ 26 w 28"/>
                  <a:gd name="T87" fmla="*/ 7 h 47"/>
                  <a:gd name="T88" fmla="*/ 26 w 28"/>
                  <a:gd name="T89" fmla="*/ 8 h 47"/>
                  <a:gd name="T90" fmla="*/ 25 w 28"/>
                  <a:gd name="T91" fmla="*/ 8 h 47"/>
                  <a:gd name="T92" fmla="*/ 25 w 28"/>
                  <a:gd name="T93" fmla="*/ 9 h 47"/>
                  <a:gd name="T94" fmla="*/ 24 w 28"/>
                  <a:gd name="T95" fmla="*/ 8 h 47"/>
                  <a:gd name="T96" fmla="*/ 22 w 28"/>
                  <a:gd name="T97" fmla="*/ 7 h 47"/>
                  <a:gd name="T98" fmla="*/ 19 w 28"/>
                  <a:gd name="T99" fmla="*/ 6 h 47"/>
                  <a:gd name="T100" fmla="*/ 15 w 28"/>
                  <a:gd name="T101" fmla="*/ 5 h 47"/>
                  <a:gd name="T102" fmla="*/ 12 w 28"/>
                  <a:gd name="T103" fmla="*/ 6 h 47"/>
                  <a:gd name="T104" fmla="*/ 10 w 28"/>
                  <a:gd name="T105" fmla="*/ 7 h 47"/>
                  <a:gd name="T106" fmla="*/ 8 w 28"/>
                  <a:gd name="T107" fmla="*/ 9 h 47"/>
                  <a:gd name="T108" fmla="*/ 8 w 28"/>
                  <a:gd name="T109" fmla="*/ 12 h 47"/>
                  <a:gd name="T110" fmla="*/ 9 w 28"/>
                  <a:gd name="T111" fmla="*/ 15 h 47"/>
                  <a:gd name="T112" fmla="*/ 11 w 28"/>
                  <a:gd name="T113" fmla="*/ 17 h 47"/>
                  <a:gd name="T114" fmla="*/ 14 w 28"/>
                  <a:gd name="T115" fmla="*/ 19 h 47"/>
                  <a:gd name="T116" fmla="*/ 18 w 28"/>
                  <a:gd name="T117" fmla="*/ 21 h 47"/>
                  <a:gd name="T118" fmla="*/ 22 w 28"/>
                  <a:gd name="T119" fmla="*/ 23 h 47"/>
                  <a:gd name="T120" fmla="*/ 25 w 28"/>
                  <a:gd name="T121" fmla="*/ 26 h 47"/>
                  <a:gd name="T122" fmla="*/ 28 w 28"/>
                  <a:gd name="T123" fmla="*/ 29 h 47"/>
                  <a:gd name="T124" fmla="*/ 28 w 28"/>
                  <a:gd name="T12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4"/>
                    </a:moveTo>
                    <a:cubicBezTo>
                      <a:pt x="28" y="36"/>
                      <a:pt x="28" y="38"/>
                      <a:pt x="27" y="39"/>
                    </a:cubicBezTo>
                    <a:cubicBezTo>
                      <a:pt x="26" y="41"/>
                      <a:pt x="25" y="42"/>
                      <a:pt x="24" y="44"/>
                    </a:cubicBezTo>
                    <a:cubicBezTo>
                      <a:pt x="23" y="45"/>
                      <a:pt x="21" y="46"/>
                      <a:pt x="19" y="46"/>
                    </a:cubicBezTo>
                    <a:cubicBezTo>
                      <a:pt x="17" y="47"/>
                      <a:pt x="15" y="47"/>
                      <a:pt x="13" y="47"/>
                    </a:cubicBezTo>
                    <a:cubicBezTo>
                      <a:pt x="11" y="47"/>
                      <a:pt x="10" y="47"/>
                      <a:pt x="9" y="47"/>
                    </a:cubicBezTo>
                    <a:cubicBezTo>
                      <a:pt x="7" y="46"/>
                      <a:pt x="6" y="46"/>
                      <a:pt x="5" y="46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2" y="44"/>
                      <a:pt x="1" y="44"/>
                      <a:pt x="1" y="44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2" y="38"/>
                    </a:cubicBezTo>
                    <a:cubicBezTo>
                      <a:pt x="2" y="38"/>
                      <a:pt x="2" y="38"/>
                      <a:pt x="3" y="39"/>
                    </a:cubicBezTo>
                    <a:cubicBezTo>
                      <a:pt x="4" y="39"/>
                      <a:pt x="4" y="40"/>
                      <a:pt x="5" y="40"/>
                    </a:cubicBezTo>
                    <a:cubicBezTo>
                      <a:pt x="6" y="40"/>
                      <a:pt x="7" y="41"/>
                      <a:pt x="9" y="41"/>
                    </a:cubicBezTo>
                    <a:cubicBezTo>
                      <a:pt x="10" y="42"/>
                      <a:pt x="11" y="42"/>
                      <a:pt x="13" y="42"/>
                    </a:cubicBezTo>
                    <a:cubicBezTo>
                      <a:pt x="15" y="42"/>
                      <a:pt x="16" y="42"/>
                      <a:pt x="17" y="41"/>
                    </a:cubicBezTo>
                    <a:cubicBezTo>
                      <a:pt x="18" y="41"/>
                      <a:pt x="19" y="41"/>
                      <a:pt x="20" y="40"/>
                    </a:cubicBezTo>
                    <a:cubicBezTo>
                      <a:pt x="20" y="39"/>
                      <a:pt x="21" y="38"/>
                      <a:pt x="21" y="38"/>
                    </a:cubicBezTo>
                    <a:cubicBezTo>
                      <a:pt x="22" y="37"/>
                      <a:pt x="22" y="36"/>
                      <a:pt x="22" y="34"/>
                    </a:cubicBezTo>
                    <a:cubicBezTo>
                      <a:pt x="22" y="33"/>
                      <a:pt x="22" y="32"/>
                      <a:pt x="21" y="31"/>
                    </a:cubicBezTo>
                    <a:cubicBezTo>
                      <a:pt x="21" y="30"/>
                      <a:pt x="20" y="29"/>
                      <a:pt x="19" y="29"/>
                    </a:cubicBezTo>
                    <a:cubicBezTo>
                      <a:pt x="18" y="28"/>
                      <a:pt x="17" y="27"/>
                      <a:pt x="16" y="27"/>
                    </a:cubicBezTo>
                    <a:cubicBezTo>
                      <a:pt x="14" y="26"/>
                      <a:pt x="13" y="26"/>
                      <a:pt x="12" y="25"/>
                    </a:cubicBezTo>
                    <a:cubicBezTo>
                      <a:pt x="11" y="24"/>
                      <a:pt x="9" y="24"/>
                      <a:pt x="8" y="23"/>
                    </a:cubicBezTo>
                    <a:cubicBezTo>
                      <a:pt x="7" y="22"/>
                      <a:pt x="6" y="21"/>
                      <a:pt x="5" y="20"/>
                    </a:cubicBezTo>
                    <a:cubicBezTo>
                      <a:pt x="4" y="19"/>
                      <a:pt x="3" y="18"/>
                      <a:pt x="2" y="17"/>
                    </a:cubicBezTo>
                    <a:cubicBezTo>
                      <a:pt x="2" y="16"/>
                      <a:pt x="2" y="14"/>
                      <a:pt x="2" y="12"/>
                    </a:cubicBezTo>
                    <a:cubicBezTo>
                      <a:pt x="2" y="10"/>
                      <a:pt x="2" y="9"/>
                      <a:pt x="3" y="7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7" y="2"/>
                      <a:pt x="8" y="2"/>
                      <a:pt x="10" y="1"/>
                    </a:cubicBezTo>
                    <a:cubicBezTo>
                      <a:pt x="12" y="1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1"/>
                    </a:cubicBezTo>
                    <a:cubicBezTo>
                      <a:pt x="19" y="1"/>
                      <a:pt x="20" y="1"/>
                      <a:pt x="21" y="1"/>
                    </a:cubicBezTo>
                    <a:cubicBezTo>
                      <a:pt x="22" y="2"/>
                      <a:pt x="23" y="2"/>
                      <a:pt x="24" y="2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3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5"/>
                      <a:pt x="26" y="5"/>
                    </a:cubicBezTo>
                    <a:cubicBezTo>
                      <a:pt x="26" y="5"/>
                      <a:pt x="26" y="5"/>
                      <a:pt x="26" y="6"/>
                    </a:cubicBezTo>
                    <a:cubicBezTo>
                      <a:pt x="26" y="6"/>
                      <a:pt x="26" y="7"/>
                      <a:pt x="26" y="7"/>
                    </a:cubicBezTo>
                    <a:cubicBezTo>
                      <a:pt x="26" y="7"/>
                      <a:pt x="26" y="8"/>
                      <a:pt x="26" y="8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5" y="8"/>
                      <a:pt x="25" y="9"/>
                      <a:pt x="25" y="9"/>
                    </a:cubicBezTo>
                    <a:cubicBezTo>
                      <a:pt x="25" y="9"/>
                      <a:pt x="24" y="8"/>
                      <a:pt x="24" y="8"/>
                    </a:cubicBezTo>
                    <a:cubicBezTo>
                      <a:pt x="23" y="8"/>
                      <a:pt x="22" y="7"/>
                      <a:pt x="22" y="7"/>
                    </a:cubicBezTo>
                    <a:cubicBezTo>
                      <a:pt x="21" y="7"/>
                      <a:pt x="20" y="6"/>
                      <a:pt x="19" y="6"/>
                    </a:cubicBezTo>
                    <a:cubicBezTo>
                      <a:pt x="18" y="5"/>
                      <a:pt x="17" y="5"/>
                      <a:pt x="15" y="5"/>
                    </a:cubicBezTo>
                    <a:cubicBezTo>
                      <a:pt x="14" y="5"/>
                      <a:pt x="13" y="5"/>
                      <a:pt x="12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9" y="8"/>
                      <a:pt x="8" y="8"/>
                      <a:pt x="8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8" y="13"/>
                      <a:pt x="8" y="14"/>
                      <a:pt x="9" y="15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12" y="18"/>
                      <a:pt x="13" y="19"/>
                      <a:pt x="14" y="19"/>
                    </a:cubicBezTo>
                    <a:cubicBezTo>
                      <a:pt x="15" y="20"/>
                      <a:pt x="17" y="20"/>
                      <a:pt x="18" y="21"/>
                    </a:cubicBezTo>
                    <a:cubicBezTo>
                      <a:pt x="19" y="22"/>
                      <a:pt x="21" y="22"/>
                      <a:pt x="22" y="23"/>
                    </a:cubicBezTo>
                    <a:cubicBezTo>
                      <a:pt x="23" y="24"/>
                      <a:pt x="24" y="25"/>
                      <a:pt x="25" y="26"/>
                    </a:cubicBezTo>
                    <a:cubicBezTo>
                      <a:pt x="26" y="27"/>
                      <a:pt x="27" y="28"/>
                      <a:pt x="28" y="29"/>
                    </a:cubicBezTo>
                    <a:cubicBezTo>
                      <a:pt x="28" y="30"/>
                      <a:pt x="28" y="32"/>
                      <a:pt x="28" y="3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41" name="Freeform 763">
                <a:extLst>
                  <a:ext uri="{FF2B5EF4-FFF2-40B4-BE49-F238E27FC236}">
                    <a16:creationId xmlns:a16="http://schemas.microsoft.com/office/drawing/2014/main" id="{44E81A03-66F4-4DE4-86CF-379FB67E7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4" y="1484"/>
                <a:ext cx="25" cy="35"/>
              </a:xfrm>
              <a:custGeom>
                <a:avLst/>
                <a:gdLst>
                  <a:gd name="T0" fmla="*/ 34 w 34"/>
                  <a:gd name="T1" fmla="*/ 3 h 46"/>
                  <a:gd name="T2" fmla="*/ 34 w 34"/>
                  <a:gd name="T3" fmla="*/ 4 h 46"/>
                  <a:gd name="T4" fmla="*/ 34 w 34"/>
                  <a:gd name="T5" fmla="*/ 4 h 46"/>
                  <a:gd name="T6" fmla="*/ 33 w 34"/>
                  <a:gd name="T7" fmla="*/ 5 h 46"/>
                  <a:gd name="T8" fmla="*/ 33 w 34"/>
                  <a:gd name="T9" fmla="*/ 5 h 46"/>
                  <a:gd name="T10" fmla="*/ 20 w 34"/>
                  <a:gd name="T11" fmla="*/ 5 h 46"/>
                  <a:gd name="T12" fmla="*/ 20 w 34"/>
                  <a:gd name="T13" fmla="*/ 45 h 46"/>
                  <a:gd name="T14" fmla="*/ 20 w 34"/>
                  <a:gd name="T15" fmla="*/ 45 h 46"/>
                  <a:gd name="T16" fmla="*/ 19 w 34"/>
                  <a:gd name="T17" fmla="*/ 45 h 46"/>
                  <a:gd name="T18" fmla="*/ 19 w 34"/>
                  <a:gd name="T19" fmla="*/ 46 h 46"/>
                  <a:gd name="T20" fmla="*/ 17 w 34"/>
                  <a:gd name="T21" fmla="*/ 46 h 46"/>
                  <a:gd name="T22" fmla="*/ 16 w 34"/>
                  <a:gd name="T23" fmla="*/ 46 h 46"/>
                  <a:gd name="T24" fmla="*/ 15 w 34"/>
                  <a:gd name="T25" fmla="*/ 45 h 46"/>
                  <a:gd name="T26" fmla="*/ 14 w 34"/>
                  <a:gd name="T27" fmla="*/ 45 h 46"/>
                  <a:gd name="T28" fmla="*/ 14 w 34"/>
                  <a:gd name="T29" fmla="*/ 45 h 46"/>
                  <a:gd name="T30" fmla="*/ 14 w 34"/>
                  <a:gd name="T31" fmla="*/ 5 h 46"/>
                  <a:gd name="T32" fmla="*/ 1 w 34"/>
                  <a:gd name="T33" fmla="*/ 5 h 46"/>
                  <a:gd name="T34" fmla="*/ 1 w 34"/>
                  <a:gd name="T35" fmla="*/ 5 h 46"/>
                  <a:gd name="T36" fmla="*/ 0 w 34"/>
                  <a:gd name="T37" fmla="*/ 4 h 46"/>
                  <a:gd name="T38" fmla="*/ 0 w 34"/>
                  <a:gd name="T39" fmla="*/ 4 h 46"/>
                  <a:gd name="T40" fmla="*/ 0 w 34"/>
                  <a:gd name="T41" fmla="*/ 3 h 46"/>
                  <a:gd name="T42" fmla="*/ 0 w 34"/>
                  <a:gd name="T43" fmla="*/ 1 h 46"/>
                  <a:gd name="T44" fmla="*/ 0 w 34"/>
                  <a:gd name="T45" fmla="*/ 1 h 46"/>
                  <a:gd name="T46" fmla="*/ 1 w 34"/>
                  <a:gd name="T47" fmla="*/ 0 h 46"/>
                  <a:gd name="T48" fmla="*/ 1 w 34"/>
                  <a:gd name="T49" fmla="*/ 0 h 46"/>
                  <a:gd name="T50" fmla="*/ 33 w 34"/>
                  <a:gd name="T51" fmla="*/ 0 h 46"/>
                  <a:gd name="T52" fmla="*/ 33 w 34"/>
                  <a:gd name="T53" fmla="*/ 0 h 46"/>
                  <a:gd name="T54" fmla="*/ 34 w 34"/>
                  <a:gd name="T55" fmla="*/ 1 h 46"/>
                  <a:gd name="T56" fmla="*/ 34 w 34"/>
                  <a:gd name="T57" fmla="*/ 1 h 46"/>
                  <a:gd name="T58" fmla="*/ 34 w 34"/>
                  <a:gd name="T5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6">
                    <a:moveTo>
                      <a:pt x="34" y="3"/>
                    </a:moveTo>
                    <a:cubicBezTo>
                      <a:pt x="34" y="3"/>
                      <a:pt x="34" y="3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19" y="45"/>
                    </a:cubicBezTo>
                    <a:cubicBezTo>
                      <a:pt x="19" y="45"/>
                      <a:pt x="19" y="45"/>
                      <a:pt x="19" y="46"/>
                    </a:cubicBezTo>
                    <a:cubicBezTo>
                      <a:pt x="18" y="46"/>
                      <a:pt x="18" y="46"/>
                      <a:pt x="17" y="46"/>
                    </a:cubicBezTo>
                    <a:cubicBezTo>
                      <a:pt x="17" y="46"/>
                      <a:pt x="16" y="46"/>
                      <a:pt x="16" y="46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"/>
                      <a:pt x="34" y="2"/>
                      <a:pt x="34" y="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42" name="Freeform 764">
                <a:extLst>
                  <a:ext uri="{FF2B5EF4-FFF2-40B4-BE49-F238E27FC236}">
                    <a16:creationId xmlns:a16="http://schemas.microsoft.com/office/drawing/2014/main" id="{D8CBF296-96B1-4440-98A8-D9215C24C4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51" y="1484"/>
                <a:ext cx="31" cy="35"/>
              </a:xfrm>
              <a:custGeom>
                <a:avLst/>
                <a:gdLst>
                  <a:gd name="T0" fmla="*/ 41 w 41"/>
                  <a:gd name="T1" fmla="*/ 23 h 47"/>
                  <a:gd name="T2" fmla="*/ 39 w 41"/>
                  <a:gd name="T3" fmla="*/ 33 h 47"/>
                  <a:gd name="T4" fmla="*/ 36 w 41"/>
                  <a:gd name="T5" fmla="*/ 41 h 47"/>
                  <a:gd name="T6" fmla="*/ 29 w 41"/>
                  <a:gd name="T7" fmla="*/ 45 h 47"/>
                  <a:gd name="T8" fmla="*/ 20 w 41"/>
                  <a:gd name="T9" fmla="*/ 47 h 47"/>
                  <a:gd name="T10" fmla="*/ 11 w 41"/>
                  <a:gd name="T11" fmla="*/ 46 h 47"/>
                  <a:gd name="T12" fmla="*/ 5 w 41"/>
                  <a:gd name="T13" fmla="*/ 41 h 47"/>
                  <a:gd name="T14" fmla="*/ 1 w 41"/>
                  <a:gd name="T15" fmla="*/ 34 h 47"/>
                  <a:gd name="T16" fmla="*/ 0 w 41"/>
                  <a:gd name="T17" fmla="*/ 24 h 47"/>
                  <a:gd name="T18" fmla="*/ 1 w 41"/>
                  <a:gd name="T19" fmla="*/ 14 h 47"/>
                  <a:gd name="T20" fmla="*/ 5 w 41"/>
                  <a:gd name="T21" fmla="*/ 7 h 47"/>
                  <a:gd name="T22" fmla="*/ 12 w 41"/>
                  <a:gd name="T23" fmla="*/ 2 h 47"/>
                  <a:gd name="T24" fmla="*/ 21 w 41"/>
                  <a:gd name="T25" fmla="*/ 0 h 47"/>
                  <a:gd name="T26" fmla="*/ 30 w 41"/>
                  <a:gd name="T27" fmla="*/ 2 h 47"/>
                  <a:gd name="T28" fmla="*/ 36 w 41"/>
                  <a:gd name="T29" fmla="*/ 6 h 47"/>
                  <a:gd name="T30" fmla="*/ 40 w 41"/>
                  <a:gd name="T31" fmla="*/ 13 h 47"/>
                  <a:gd name="T32" fmla="*/ 41 w 41"/>
                  <a:gd name="T33" fmla="*/ 23 h 47"/>
                  <a:gd name="T34" fmla="*/ 34 w 41"/>
                  <a:gd name="T35" fmla="*/ 24 h 47"/>
                  <a:gd name="T36" fmla="*/ 34 w 41"/>
                  <a:gd name="T37" fmla="*/ 16 h 47"/>
                  <a:gd name="T38" fmla="*/ 31 w 41"/>
                  <a:gd name="T39" fmla="*/ 11 h 47"/>
                  <a:gd name="T40" fmla="*/ 27 w 41"/>
                  <a:gd name="T41" fmla="*/ 7 h 47"/>
                  <a:gd name="T42" fmla="*/ 20 w 41"/>
                  <a:gd name="T43" fmla="*/ 5 h 47"/>
                  <a:gd name="T44" fmla="*/ 14 w 41"/>
                  <a:gd name="T45" fmla="*/ 7 h 47"/>
                  <a:gd name="T46" fmla="*/ 10 w 41"/>
                  <a:gd name="T47" fmla="*/ 11 h 47"/>
                  <a:gd name="T48" fmla="*/ 7 w 41"/>
                  <a:gd name="T49" fmla="*/ 17 h 47"/>
                  <a:gd name="T50" fmla="*/ 6 w 41"/>
                  <a:gd name="T51" fmla="*/ 24 h 47"/>
                  <a:gd name="T52" fmla="*/ 7 w 41"/>
                  <a:gd name="T53" fmla="*/ 31 h 47"/>
                  <a:gd name="T54" fmla="*/ 9 w 41"/>
                  <a:gd name="T55" fmla="*/ 37 h 47"/>
                  <a:gd name="T56" fmla="*/ 14 w 41"/>
                  <a:gd name="T57" fmla="*/ 41 h 47"/>
                  <a:gd name="T58" fmla="*/ 20 w 41"/>
                  <a:gd name="T59" fmla="*/ 42 h 47"/>
                  <a:gd name="T60" fmla="*/ 27 w 41"/>
                  <a:gd name="T61" fmla="*/ 40 h 47"/>
                  <a:gd name="T62" fmla="*/ 31 w 41"/>
                  <a:gd name="T63" fmla="*/ 36 h 47"/>
                  <a:gd name="T64" fmla="*/ 34 w 41"/>
                  <a:gd name="T65" fmla="*/ 31 h 47"/>
                  <a:gd name="T66" fmla="*/ 34 w 41"/>
                  <a:gd name="T6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7"/>
                      <a:pt x="40" y="30"/>
                      <a:pt x="39" y="33"/>
                    </a:cubicBezTo>
                    <a:cubicBezTo>
                      <a:pt x="39" y="36"/>
                      <a:pt x="37" y="39"/>
                      <a:pt x="36" y="41"/>
                    </a:cubicBezTo>
                    <a:cubicBezTo>
                      <a:pt x="34" y="43"/>
                      <a:pt x="32" y="44"/>
                      <a:pt x="29" y="45"/>
                    </a:cubicBezTo>
                    <a:cubicBezTo>
                      <a:pt x="26" y="47"/>
                      <a:pt x="23" y="47"/>
                      <a:pt x="20" y="47"/>
                    </a:cubicBezTo>
                    <a:cubicBezTo>
                      <a:pt x="17" y="47"/>
                      <a:pt x="14" y="47"/>
                      <a:pt x="11" y="46"/>
                    </a:cubicBezTo>
                    <a:cubicBezTo>
                      <a:pt x="9" y="45"/>
                      <a:pt x="7" y="43"/>
                      <a:pt x="5" y="41"/>
                    </a:cubicBezTo>
                    <a:cubicBezTo>
                      <a:pt x="3" y="39"/>
                      <a:pt x="2" y="37"/>
                      <a:pt x="1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4" y="9"/>
                      <a:pt x="5" y="7"/>
                    </a:cubicBezTo>
                    <a:cubicBezTo>
                      <a:pt x="7" y="5"/>
                      <a:pt x="9" y="3"/>
                      <a:pt x="12" y="2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4" y="0"/>
                      <a:pt x="27" y="1"/>
                      <a:pt x="30" y="2"/>
                    </a:cubicBezTo>
                    <a:cubicBezTo>
                      <a:pt x="32" y="3"/>
                      <a:pt x="34" y="4"/>
                      <a:pt x="36" y="6"/>
                    </a:cubicBezTo>
                    <a:cubicBezTo>
                      <a:pt x="37" y="8"/>
                      <a:pt x="39" y="11"/>
                      <a:pt x="40" y="13"/>
                    </a:cubicBezTo>
                    <a:cubicBezTo>
                      <a:pt x="40" y="16"/>
                      <a:pt x="41" y="19"/>
                      <a:pt x="41" y="23"/>
                    </a:cubicBezTo>
                    <a:close/>
                    <a:moveTo>
                      <a:pt x="34" y="24"/>
                    </a:moveTo>
                    <a:cubicBezTo>
                      <a:pt x="34" y="21"/>
                      <a:pt x="34" y="19"/>
                      <a:pt x="34" y="16"/>
                    </a:cubicBezTo>
                    <a:cubicBezTo>
                      <a:pt x="33" y="14"/>
                      <a:pt x="32" y="12"/>
                      <a:pt x="31" y="11"/>
                    </a:cubicBezTo>
                    <a:cubicBezTo>
                      <a:pt x="30" y="9"/>
                      <a:pt x="29" y="8"/>
                      <a:pt x="27" y="7"/>
                    </a:cubicBezTo>
                    <a:cubicBezTo>
                      <a:pt x="25" y="6"/>
                      <a:pt x="23" y="5"/>
                      <a:pt x="20" y="5"/>
                    </a:cubicBezTo>
                    <a:cubicBezTo>
                      <a:pt x="18" y="5"/>
                      <a:pt x="16" y="6"/>
                      <a:pt x="14" y="7"/>
                    </a:cubicBezTo>
                    <a:cubicBezTo>
                      <a:pt x="12" y="8"/>
                      <a:pt x="11" y="9"/>
                      <a:pt x="10" y="11"/>
                    </a:cubicBezTo>
                    <a:cubicBezTo>
                      <a:pt x="8" y="12"/>
                      <a:pt x="8" y="14"/>
                      <a:pt x="7" y="17"/>
                    </a:cubicBezTo>
                    <a:cubicBezTo>
                      <a:pt x="7" y="19"/>
                      <a:pt x="6" y="21"/>
                      <a:pt x="6" y="24"/>
                    </a:cubicBezTo>
                    <a:cubicBezTo>
                      <a:pt x="6" y="26"/>
                      <a:pt x="7" y="29"/>
                      <a:pt x="7" y="31"/>
                    </a:cubicBezTo>
                    <a:cubicBezTo>
                      <a:pt x="8" y="33"/>
                      <a:pt x="8" y="35"/>
                      <a:pt x="9" y="37"/>
                    </a:cubicBezTo>
                    <a:cubicBezTo>
                      <a:pt x="10" y="38"/>
                      <a:pt x="12" y="40"/>
                      <a:pt x="14" y="41"/>
                    </a:cubicBezTo>
                    <a:cubicBezTo>
                      <a:pt x="15" y="41"/>
                      <a:pt x="18" y="42"/>
                      <a:pt x="20" y="42"/>
                    </a:cubicBezTo>
                    <a:cubicBezTo>
                      <a:pt x="23" y="42"/>
                      <a:pt x="25" y="41"/>
                      <a:pt x="27" y="40"/>
                    </a:cubicBezTo>
                    <a:cubicBezTo>
                      <a:pt x="29" y="39"/>
                      <a:pt x="30" y="38"/>
                      <a:pt x="31" y="36"/>
                    </a:cubicBezTo>
                    <a:cubicBezTo>
                      <a:pt x="32" y="35"/>
                      <a:pt x="33" y="33"/>
                      <a:pt x="34" y="31"/>
                    </a:cubicBezTo>
                    <a:cubicBezTo>
                      <a:pt x="34" y="28"/>
                      <a:pt x="34" y="26"/>
                      <a:pt x="34" y="2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43" name="Freeform 765">
                <a:extLst>
                  <a:ext uri="{FF2B5EF4-FFF2-40B4-BE49-F238E27FC236}">
                    <a16:creationId xmlns:a16="http://schemas.microsoft.com/office/drawing/2014/main" id="{D9014D64-8DD6-4DEC-BF6A-56C6A7763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8" y="1484"/>
                <a:ext cx="27" cy="35"/>
              </a:xfrm>
              <a:custGeom>
                <a:avLst/>
                <a:gdLst>
                  <a:gd name="T0" fmla="*/ 35 w 35"/>
                  <a:gd name="T1" fmla="*/ 43 h 46"/>
                  <a:gd name="T2" fmla="*/ 34 w 35"/>
                  <a:gd name="T3" fmla="*/ 44 h 46"/>
                  <a:gd name="T4" fmla="*/ 34 w 35"/>
                  <a:gd name="T5" fmla="*/ 45 h 46"/>
                  <a:gd name="T6" fmla="*/ 33 w 35"/>
                  <a:gd name="T7" fmla="*/ 45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5 h 46"/>
                  <a:gd name="T14" fmla="*/ 27 w 35"/>
                  <a:gd name="T15" fmla="*/ 45 h 46"/>
                  <a:gd name="T16" fmla="*/ 26 w 35"/>
                  <a:gd name="T17" fmla="*/ 43 h 46"/>
                  <a:gd name="T18" fmla="*/ 24 w 35"/>
                  <a:gd name="T19" fmla="*/ 41 h 46"/>
                  <a:gd name="T20" fmla="*/ 11 w 35"/>
                  <a:gd name="T21" fmla="*/ 15 h 46"/>
                  <a:gd name="T22" fmla="*/ 8 w 35"/>
                  <a:gd name="T23" fmla="*/ 11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7 h 46"/>
                  <a:gd name="T32" fmla="*/ 6 w 35"/>
                  <a:gd name="T33" fmla="*/ 45 h 46"/>
                  <a:gd name="T34" fmla="*/ 6 w 35"/>
                  <a:gd name="T35" fmla="*/ 45 h 46"/>
                  <a:gd name="T36" fmla="*/ 6 w 35"/>
                  <a:gd name="T37" fmla="*/ 45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5 h 46"/>
                  <a:gd name="T46" fmla="*/ 0 w 35"/>
                  <a:gd name="T47" fmla="*/ 45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0 h 46"/>
                  <a:gd name="T56" fmla="*/ 6 w 35"/>
                  <a:gd name="T57" fmla="*/ 0 h 46"/>
                  <a:gd name="T58" fmla="*/ 8 w 35"/>
                  <a:gd name="T59" fmla="*/ 0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4 w 35"/>
                  <a:gd name="T69" fmla="*/ 27 h 46"/>
                  <a:gd name="T70" fmla="*/ 25 w 35"/>
                  <a:gd name="T71" fmla="*/ 31 h 46"/>
                  <a:gd name="T72" fmla="*/ 27 w 35"/>
                  <a:gd name="T73" fmla="*/ 34 h 46"/>
                  <a:gd name="T74" fmla="*/ 29 w 35"/>
                  <a:gd name="T75" fmla="*/ 37 h 46"/>
                  <a:gd name="T76" fmla="*/ 29 w 35"/>
                  <a:gd name="T77" fmla="*/ 37 h 46"/>
                  <a:gd name="T78" fmla="*/ 29 w 35"/>
                  <a:gd name="T79" fmla="*/ 31 h 46"/>
                  <a:gd name="T80" fmla="*/ 29 w 35"/>
                  <a:gd name="T81" fmla="*/ 26 h 46"/>
                  <a:gd name="T82" fmla="*/ 29 w 35"/>
                  <a:gd name="T83" fmla="*/ 1 h 46"/>
                  <a:gd name="T84" fmla="*/ 29 w 35"/>
                  <a:gd name="T85" fmla="*/ 1 h 46"/>
                  <a:gd name="T86" fmla="*/ 29 w 35"/>
                  <a:gd name="T87" fmla="*/ 0 h 46"/>
                  <a:gd name="T88" fmla="*/ 30 w 35"/>
                  <a:gd name="T89" fmla="*/ 0 h 46"/>
                  <a:gd name="T90" fmla="*/ 32 w 35"/>
                  <a:gd name="T91" fmla="*/ 0 h 46"/>
                  <a:gd name="T92" fmla="*/ 33 w 35"/>
                  <a:gd name="T93" fmla="*/ 0 h 46"/>
                  <a:gd name="T94" fmla="*/ 34 w 35"/>
                  <a:gd name="T95" fmla="*/ 0 h 46"/>
                  <a:gd name="T96" fmla="*/ 35 w 35"/>
                  <a:gd name="T97" fmla="*/ 1 h 46"/>
                  <a:gd name="T98" fmla="*/ 35 w 35"/>
                  <a:gd name="T99" fmla="*/ 1 h 46"/>
                  <a:gd name="T100" fmla="*/ 35 w 35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3"/>
                    </a:moveTo>
                    <a:cubicBezTo>
                      <a:pt x="35" y="43"/>
                      <a:pt x="35" y="44"/>
                      <a:pt x="34" y="44"/>
                    </a:cubicBezTo>
                    <a:cubicBezTo>
                      <a:pt x="34" y="44"/>
                      <a:pt x="34" y="45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5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7" y="44"/>
                      <a:pt x="26" y="44"/>
                      <a:pt x="26" y="43"/>
                    </a:cubicBezTo>
                    <a:cubicBezTo>
                      <a:pt x="25" y="43"/>
                      <a:pt x="25" y="42"/>
                      <a:pt x="24" y="4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9" y="12"/>
                      <a:pt x="8" y="11"/>
                    </a:cubicBezTo>
                    <a:cubicBezTo>
                      <a:pt x="8" y="9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11" y="3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6"/>
                      <a:pt x="24" y="27"/>
                    </a:cubicBezTo>
                    <a:cubicBezTo>
                      <a:pt x="24" y="28"/>
                      <a:pt x="25" y="29"/>
                      <a:pt x="25" y="31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8" y="35"/>
                      <a:pt x="28" y="36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9" y="33"/>
                      <a:pt x="29" y="31"/>
                    </a:cubicBezTo>
                    <a:cubicBezTo>
                      <a:pt x="29" y="29"/>
                      <a:pt x="29" y="27"/>
                      <a:pt x="29" y="2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44" name="Freeform 766">
                <a:extLst>
                  <a:ext uri="{FF2B5EF4-FFF2-40B4-BE49-F238E27FC236}">
                    <a16:creationId xmlns:a16="http://schemas.microsoft.com/office/drawing/2014/main" id="{2A0131C7-A940-41C4-B7FD-0A9722A4E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" y="1484"/>
                <a:ext cx="4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5 h 46"/>
                  <a:gd name="T6" fmla="*/ 4 w 6"/>
                  <a:gd name="T7" fmla="*/ 46 h 46"/>
                  <a:gd name="T8" fmla="*/ 3 w 6"/>
                  <a:gd name="T9" fmla="*/ 46 h 46"/>
                  <a:gd name="T10" fmla="*/ 1 w 6"/>
                  <a:gd name="T11" fmla="*/ 46 h 46"/>
                  <a:gd name="T12" fmla="*/ 0 w 6"/>
                  <a:gd name="T13" fmla="*/ 45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0 h 46"/>
                  <a:gd name="T22" fmla="*/ 0 w 6"/>
                  <a:gd name="T23" fmla="*/ 0 h 46"/>
                  <a:gd name="T24" fmla="*/ 1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0 h 46"/>
                  <a:gd name="T32" fmla="*/ 6 w 6"/>
                  <a:gd name="T33" fmla="*/ 0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45" name="Freeform 767">
                <a:extLst>
                  <a:ext uri="{FF2B5EF4-FFF2-40B4-BE49-F238E27FC236}">
                    <a16:creationId xmlns:a16="http://schemas.microsoft.com/office/drawing/2014/main" id="{08ECF1EC-EA3B-429F-851B-D36557E7D1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4" y="1484"/>
                <a:ext cx="29" cy="35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5 w 39"/>
                  <a:gd name="T11" fmla="*/ 46 h 46"/>
                  <a:gd name="T12" fmla="*/ 34 w 39"/>
                  <a:gd name="T13" fmla="*/ 45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3 h 46"/>
                  <a:gd name="T20" fmla="*/ 10 w 39"/>
                  <a:gd name="T21" fmla="*/ 33 h 46"/>
                  <a:gd name="T22" fmla="*/ 6 w 39"/>
                  <a:gd name="T23" fmla="*/ 44 h 46"/>
                  <a:gd name="T24" fmla="*/ 6 w 39"/>
                  <a:gd name="T25" fmla="*/ 45 h 46"/>
                  <a:gd name="T26" fmla="*/ 5 w 39"/>
                  <a:gd name="T27" fmla="*/ 45 h 46"/>
                  <a:gd name="T28" fmla="*/ 5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6 w 39"/>
                  <a:gd name="T41" fmla="*/ 1 h 46"/>
                  <a:gd name="T42" fmla="*/ 16 w 39"/>
                  <a:gd name="T43" fmla="*/ 0 h 46"/>
                  <a:gd name="T44" fmla="*/ 17 w 39"/>
                  <a:gd name="T45" fmla="*/ 0 h 46"/>
                  <a:gd name="T46" fmla="*/ 18 w 39"/>
                  <a:gd name="T47" fmla="*/ 0 h 46"/>
                  <a:gd name="T48" fmla="*/ 20 w 39"/>
                  <a:gd name="T49" fmla="*/ 0 h 46"/>
                  <a:gd name="T50" fmla="*/ 21 w 39"/>
                  <a:gd name="T51" fmla="*/ 0 h 46"/>
                  <a:gd name="T52" fmla="*/ 23 w 39"/>
                  <a:gd name="T53" fmla="*/ 0 h 46"/>
                  <a:gd name="T54" fmla="*/ 23 w 39"/>
                  <a:gd name="T55" fmla="*/ 0 h 46"/>
                  <a:gd name="T56" fmla="*/ 24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2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5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4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46" name="Freeform 768">
                <a:extLst>
                  <a:ext uri="{FF2B5EF4-FFF2-40B4-BE49-F238E27FC236}">
                    <a16:creationId xmlns:a16="http://schemas.microsoft.com/office/drawing/2014/main" id="{82A42DE4-B258-4690-88A4-23BCC83A0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" y="1697"/>
                <a:ext cx="17" cy="35"/>
              </a:xfrm>
              <a:custGeom>
                <a:avLst/>
                <a:gdLst>
                  <a:gd name="T0" fmla="*/ 23 w 23"/>
                  <a:gd name="T1" fmla="*/ 43 h 46"/>
                  <a:gd name="T2" fmla="*/ 23 w 23"/>
                  <a:gd name="T3" fmla="*/ 44 h 46"/>
                  <a:gd name="T4" fmla="*/ 23 w 23"/>
                  <a:gd name="T5" fmla="*/ 45 h 46"/>
                  <a:gd name="T6" fmla="*/ 22 w 23"/>
                  <a:gd name="T7" fmla="*/ 45 h 46"/>
                  <a:gd name="T8" fmla="*/ 22 w 23"/>
                  <a:gd name="T9" fmla="*/ 46 h 46"/>
                  <a:gd name="T10" fmla="*/ 2 w 23"/>
                  <a:gd name="T11" fmla="*/ 46 h 46"/>
                  <a:gd name="T12" fmla="*/ 0 w 23"/>
                  <a:gd name="T13" fmla="*/ 45 h 46"/>
                  <a:gd name="T14" fmla="*/ 0 w 23"/>
                  <a:gd name="T15" fmla="*/ 43 h 46"/>
                  <a:gd name="T16" fmla="*/ 0 w 23"/>
                  <a:gd name="T17" fmla="*/ 1 h 46"/>
                  <a:gd name="T18" fmla="*/ 0 w 23"/>
                  <a:gd name="T19" fmla="*/ 1 h 46"/>
                  <a:gd name="T20" fmla="*/ 0 w 23"/>
                  <a:gd name="T21" fmla="*/ 0 h 46"/>
                  <a:gd name="T22" fmla="*/ 1 w 23"/>
                  <a:gd name="T23" fmla="*/ 0 h 46"/>
                  <a:gd name="T24" fmla="*/ 3 w 23"/>
                  <a:gd name="T25" fmla="*/ 0 h 46"/>
                  <a:gd name="T26" fmla="*/ 4 w 23"/>
                  <a:gd name="T27" fmla="*/ 0 h 46"/>
                  <a:gd name="T28" fmla="*/ 5 w 23"/>
                  <a:gd name="T29" fmla="*/ 0 h 46"/>
                  <a:gd name="T30" fmla="*/ 5 w 23"/>
                  <a:gd name="T31" fmla="*/ 1 h 46"/>
                  <a:gd name="T32" fmla="*/ 6 w 23"/>
                  <a:gd name="T33" fmla="*/ 1 h 46"/>
                  <a:gd name="T34" fmla="*/ 6 w 23"/>
                  <a:gd name="T35" fmla="*/ 40 h 46"/>
                  <a:gd name="T36" fmla="*/ 22 w 23"/>
                  <a:gd name="T37" fmla="*/ 40 h 46"/>
                  <a:gd name="T38" fmla="*/ 22 w 23"/>
                  <a:gd name="T39" fmla="*/ 41 h 46"/>
                  <a:gd name="T40" fmla="*/ 23 w 23"/>
                  <a:gd name="T41" fmla="*/ 41 h 46"/>
                  <a:gd name="T42" fmla="*/ 23 w 23"/>
                  <a:gd name="T43" fmla="*/ 42 h 46"/>
                  <a:gd name="T44" fmla="*/ 23 w 23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46">
                    <a:moveTo>
                      <a:pt x="23" y="43"/>
                    </a:moveTo>
                    <a:cubicBezTo>
                      <a:pt x="23" y="43"/>
                      <a:pt x="23" y="44"/>
                      <a:pt x="23" y="44"/>
                    </a:cubicBezTo>
                    <a:cubicBezTo>
                      <a:pt x="23" y="44"/>
                      <a:pt x="23" y="45"/>
                      <a:pt x="23" y="45"/>
                    </a:cubicBezTo>
                    <a:cubicBezTo>
                      <a:pt x="23" y="45"/>
                      <a:pt x="23" y="45"/>
                      <a:pt x="22" y="45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3" y="43"/>
                      <a:pt x="23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47" name="Freeform 769">
                <a:extLst>
                  <a:ext uri="{FF2B5EF4-FFF2-40B4-BE49-F238E27FC236}">
                    <a16:creationId xmlns:a16="http://schemas.microsoft.com/office/drawing/2014/main" id="{567C5345-8294-487B-9C14-0D657C5C09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8" y="1697"/>
                <a:ext cx="30" cy="35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5 w 39"/>
                  <a:gd name="T27" fmla="*/ 46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6 w 39"/>
                  <a:gd name="T41" fmla="*/ 1 h 46"/>
                  <a:gd name="T42" fmla="*/ 16 w 39"/>
                  <a:gd name="T43" fmla="*/ 1 h 46"/>
                  <a:gd name="T44" fmla="*/ 17 w 39"/>
                  <a:gd name="T45" fmla="*/ 0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3 w 39"/>
                  <a:gd name="T53" fmla="*/ 0 h 46"/>
                  <a:gd name="T54" fmla="*/ 23 w 39"/>
                  <a:gd name="T55" fmla="*/ 1 h 46"/>
                  <a:gd name="T56" fmla="*/ 24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6"/>
                      <a:pt x="33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48" name="Freeform 770">
                <a:extLst>
                  <a:ext uri="{FF2B5EF4-FFF2-40B4-BE49-F238E27FC236}">
                    <a16:creationId xmlns:a16="http://schemas.microsoft.com/office/drawing/2014/main" id="{56BB0ED8-5E93-40C9-BFFF-20D411DF0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5" y="1697"/>
                <a:ext cx="25" cy="35"/>
              </a:xfrm>
              <a:custGeom>
                <a:avLst/>
                <a:gdLst>
                  <a:gd name="T0" fmla="*/ 34 w 34"/>
                  <a:gd name="T1" fmla="*/ 3 h 46"/>
                  <a:gd name="T2" fmla="*/ 34 w 34"/>
                  <a:gd name="T3" fmla="*/ 4 h 46"/>
                  <a:gd name="T4" fmla="*/ 34 w 34"/>
                  <a:gd name="T5" fmla="*/ 5 h 46"/>
                  <a:gd name="T6" fmla="*/ 34 w 34"/>
                  <a:gd name="T7" fmla="*/ 5 h 46"/>
                  <a:gd name="T8" fmla="*/ 33 w 34"/>
                  <a:gd name="T9" fmla="*/ 5 h 46"/>
                  <a:gd name="T10" fmla="*/ 20 w 34"/>
                  <a:gd name="T11" fmla="*/ 5 h 46"/>
                  <a:gd name="T12" fmla="*/ 20 w 34"/>
                  <a:gd name="T13" fmla="*/ 45 h 46"/>
                  <a:gd name="T14" fmla="*/ 20 w 34"/>
                  <a:gd name="T15" fmla="*/ 45 h 46"/>
                  <a:gd name="T16" fmla="*/ 20 w 34"/>
                  <a:gd name="T17" fmla="*/ 46 h 46"/>
                  <a:gd name="T18" fmla="*/ 19 w 34"/>
                  <a:gd name="T19" fmla="*/ 46 h 46"/>
                  <a:gd name="T20" fmla="*/ 17 w 34"/>
                  <a:gd name="T21" fmla="*/ 46 h 46"/>
                  <a:gd name="T22" fmla="*/ 16 w 34"/>
                  <a:gd name="T23" fmla="*/ 46 h 46"/>
                  <a:gd name="T24" fmla="*/ 15 w 34"/>
                  <a:gd name="T25" fmla="*/ 46 h 46"/>
                  <a:gd name="T26" fmla="*/ 14 w 34"/>
                  <a:gd name="T27" fmla="*/ 45 h 46"/>
                  <a:gd name="T28" fmla="*/ 14 w 34"/>
                  <a:gd name="T29" fmla="*/ 45 h 46"/>
                  <a:gd name="T30" fmla="*/ 14 w 34"/>
                  <a:gd name="T31" fmla="*/ 5 h 46"/>
                  <a:gd name="T32" fmla="*/ 2 w 34"/>
                  <a:gd name="T33" fmla="*/ 5 h 46"/>
                  <a:gd name="T34" fmla="*/ 1 w 34"/>
                  <a:gd name="T35" fmla="*/ 5 h 46"/>
                  <a:gd name="T36" fmla="*/ 1 w 34"/>
                  <a:gd name="T37" fmla="*/ 5 h 46"/>
                  <a:gd name="T38" fmla="*/ 0 w 34"/>
                  <a:gd name="T39" fmla="*/ 4 h 46"/>
                  <a:gd name="T40" fmla="*/ 0 w 34"/>
                  <a:gd name="T41" fmla="*/ 3 h 46"/>
                  <a:gd name="T42" fmla="*/ 0 w 34"/>
                  <a:gd name="T43" fmla="*/ 2 h 46"/>
                  <a:gd name="T44" fmla="*/ 1 w 34"/>
                  <a:gd name="T45" fmla="*/ 1 h 46"/>
                  <a:gd name="T46" fmla="*/ 1 w 34"/>
                  <a:gd name="T47" fmla="*/ 0 h 46"/>
                  <a:gd name="T48" fmla="*/ 2 w 34"/>
                  <a:gd name="T49" fmla="*/ 0 h 46"/>
                  <a:gd name="T50" fmla="*/ 33 w 34"/>
                  <a:gd name="T51" fmla="*/ 0 h 46"/>
                  <a:gd name="T52" fmla="*/ 34 w 34"/>
                  <a:gd name="T53" fmla="*/ 0 h 46"/>
                  <a:gd name="T54" fmla="*/ 34 w 34"/>
                  <a:gd name="T55" fmla="*/ 1 h 46"/>
                  <a:gd name="T56" fmla="*/ 34 w 34"/>
                  <a:gd name="T57" fmla="*/ 2 h 46"/>
                  <a:gd name="T58" fmla="*/ 34 w 34"/>
                  <a:gd name="T5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6">
                    <a:moveTo>
                      <a:pt x="34" y="3"/>
                    </a:moveTo>
                    <a:cubicBezTo>
                      <a:pt x="34" y="3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8" y="46"/>
                      <a:pt x="18" y="46"/>
                      <a:pt x="17" y="46"/>
                    </a:cubicBezTo>
                    <a:cubicBezTo>
                      <a:pt x="17" y="46"/>
                      <a:pt x="16" y="46"/>
                      <a:pt x="16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5"/>
                      <a:pt x="15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49" name="Freeform 771">
                <a:extLst>
                  <a:ext uri="{FF2B5EF4-FFF2-40B4-BE49-F238E27FC236}">
                    <a16:creationId xmlns:a16="http://schemas.microsoft.com/office/drawing/2014/main" id="{243826B2-0758-4257-8301-1AF9B3204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2" y="1697"/>
                <a:ext cx="29" cy="35"/>
              </a:xfrm>
              <a:custGeom>
                <a:avLst/>
                <a:gdLst>
                  <a:gd name="T0" fmla="*/ 23 w 39"/>
                  <a:gd name="T1" fmla="*/ 45 h 46"/>
                  <a:gd name="T2" fmla="*/ 23 w 39"/>
                  <a:gd name="T3" fmla="*/ 45 h 46"/>
                  <a:gd name="T4" fmla="*/ 22 w 39"/>
                  <a:gd name="T5" fmla="*/ 46 h 46"/>
                  <a:gd name="T6" fmla="*/ 21 w 39"/>
                  <a:gd name="T7" fmla="*/ 46 h 46"/>
                  <a:gd name="T8" fmla="*/ 19 w 39"/>
                  <a:gd name="T9" fmla="*/ 46 h 46"/>
                  <a:gd name="T10" fmla="*/ 18 w 39"/>
                  <a:gd name="T11" fmla="*/ 46 h 46"/>
                  <a:gd name="T12" fmla="*/ 17 w 39"/>
                  <a:gd name="T13" fmla="*/ 46 h 46"/>
                  <a:gd name="T14" fmla="*/ 16 w 39"/>
                  <a:gd name="T15" fmla="*/ 46 h 46"/>
                  <a:gd name="T16" fmla="*/ 16 w 39"/>
                  <a:gd name="T17" fmla="*/ 45 h 46"/>
                  <a:gd name="T18" fmla="*/ 15 w 39"/>
                  <a:gd name="T19" fmla="*/ 45 h 46"/>
                  <a:gd name="T20" fmla="*/ 15 w 39"/>
                  <a:gd name="T21" fmla="*/ 45 h 46"/>
                  <a:gd name="T22" fmla="*/ 0 w 39"/>
                  <a:gd name="T23" fmla="*/ 2 h 46"/>
                  <a:gd name="T24" fmla="*/ 0 w 39"/>
                  <a:gd name="T25" fmla="*/ 1 h 46"/>
                  <a:gd name="T26" fmla="*/ 0 w 39"/>
                  <a:gd name="T27" fmla="*/ 0 h 46"/>
                  <a:gd name="T28" fmla="*/ 1 w 39"/>
                  <a:gd name="T29" fmla="*/ 0 h 46"/>
                  <a:gd name="T30" fmla="*/ 3 w 39"/>
                  <a:gd name="T31" fmla="*/ 0 h 46"/>
                  <a:gd name="T32" fmla="*/ 5 w 39"/>
                  <a:gd name="T33" fmla="*/ 0 h 46"/>
                  <a:gd name="T34" fmla="*/ 6 w 39"/>
                  <a:gd name="T35" fmla="*/ 0 h 46"/>
                  <a:gd name="T36" fmla="*/ 6 w 39"/>
                  <a:gd name="T37" fmla="*/ 1 h 46"/>
                  <a:gd name="T38" fmla="*/ 7 w 39"/>
                  <a:gd name="T39" fmla="*/ 1 h 46"/>
                  <a:gd name="T40" fmla="*/ 20 w 39"/>
                  <a:gd name="T41" fmla="*/ 39 h 46"/>
                  <a:gd name="T42" fmla="*/ 20 w 39"/>
                  <a:gd name="T43" fmla="*/ 39 h 46"/>
                  <a:gd name="T44" fmla="*/ 32 w 39"/>
                  <a:gd name="T45" fmla="*/ 1 h 46"/>
                  <a:gd name="T46" fmla="*/ 33 w 39"/>
                  <a:gd name="T47" fmla="*/ 1 h 46"/>
                  <a:gd name="T48" fmla="*/ 33 w 39"/>
                  <a:gd name="T49" fmla="*/ 0 h 46"/>
                  <a:gd name="T50" fmla="*/ 34 w 39"/>
                  <a:gd name="T51" fmla="*/ 0 h 46"/>
                  <a:gd name="T52" fmla="*/ 36 w 39"/>
                  <a:gd name="T53" fmla="*/ 0 h 46"/>
                  <a:gd name="T54" fmla="*/ 37 w 39"/>
                  <a:gd name="T55" fmla="*/ 0 h 46"/>
                  <a:gd name="T56" fmla="*/ 38 w 39"/>
                  <a:gd name="T57" fmla="*/ 0 h 46"/>
                  <a:gd name="T58" fmla="*/ 38 w 39"/>
                  <a:gd name="T59" fmla="*/ 1 h 46"/>
                  <a:gd name="T60" fmla="*/ 38 w 39"/>
                  <a:gd name="T61" fmla="*/ 2 h 46"/>
                  <a:gd name="T62" fmla="*/ 23 w 39"/>
                  <a:gd name="T6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" h="46">
                    <a:moveTo>
                      <a:pt x="23" y="45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0" y="46"/>
                      <a:pt x="19" y="46"/>
                    </a:cubicBezTo>
                    <a:cubicBezTo>
                      <a:pt x="19" y="46"/>
                      <a:pt x="18" y="46"/>
                      <a:pt x="18" y="46"/>
                    </a:cubicBezTo>
                    <a:cubicBezTo>
                      <a:pt x="18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6" y="46"/>
                    </a:cubicBezTo>
                    <a:cubicBezTo>
                      <a:pt x="16" y="46"/>
                      <a:pt x="16" y="45"/>
                      <a:pt x="16" y="45"/>
                    </a:cubicBezTo>
                    <a:cubicBezTo>
                      <a:pt x="16" y="45"/>
                      <a:pt x="16" y="45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6" y="0"/>
                      <a:pt x="37" y="0"/>
                      <a:pt x="3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9" y="1"/>
                      <a:pt x="38" y="1"/>
                    </a:cubicBezTo>
                    <a:cubicBezTo>
                      <a:pt x="38" y="1"/>
                      <a:pt x="38" y="2"/>
                      <a:pt x="38" y="2"/>
                    </a:cubicBez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50" name="Freeform 772">
                <a:extLst>
                  <a:ext uri="{FF2B5EF4-FFF2-40B4-BE49-F238E27FC236}">
                    <a16:creationId xmlns:a16="http://schemas.microsoft.com/office/drawing/2014/main" id="{F28F0D6B-4CFB-4244-A927-579F6E88A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" y="1697"/>
                <a:ext cx="5" cy="35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6 h 46"/>
                  <a:gd name="T6" fmla="*/ 4 w 6"/>
                  <a:gd name="T7" fmla="*/ 46 h 46"/>
                  <a:gd name="T8" fmla="*/ 3 w 6"/>
                  <a:gd name="T9" fmla="*/ 46 h 46"/>
                  <a:gd name="T10" fmla="*/ 1 w 6"/>
                  <a:gd name="T11" fmla="*/ 46 h 46"/>
                  <a:gd name="T12" fmla="*/ 0 w 6"/>
                  <a:gd name="T13" fmla="*/ 46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0 w 6"/>
                  <a:gd name="T23" fmla="*/ 0 h 46"/>
                  <a:gd name="T24" fmla="*/ 1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0 h 46"/>
                  <a:gd name="T32" fmla="*/ 6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51" name="Freeform 773">
                <a:extLst>
                  <a:ext uri="{FF2B5EF4-FFF2-40B4-BE49-F238E27FC236}">
                    <a16:creationId xmlns:a16="http://schemas.microsoft.com/office/drawing/2014/main" id="{E80BE27F-18FB-46EC-A4A2-B3FE91AD09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86" y="1697"/>
                <a:ext cx="30" cy="35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5 w 39"/>
                  <a:gd name="T11" fmla="*/ 46 h 46"/>
                  <a:gd name="T12" fmla="*/ 34 w 39"/>
                  <a:gd name="T13" fmla="*/ 46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5 w 39"/>
                  <a:gd name="T27" fmla="*/ 46 h 46"/>
                  <a:gd name="T28" fmla="*/ 5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6 w 39"/>
                  <a:gd name="T41" fmla="*/ 1 h 46"/>
                  <a:gd name="T42" fmla="*/ 16 w 39"/>
                  <a:gd name="T43" fmla="*/ 1 h 46"/>
                  <a:gd name="T44" fmla="*/ 17 w 39"/>
                  <a:gd name="T45" fmla="*/ 0 h 46"/>
                  <a:gd name="T46" fmla="*/ 18 w 39"/>
                  <a:gd name="T47" fmla="*/ 0 h 46"/>
                  <a:gd name="T48" fmla="*/ 20 w 39"/>
                  <a:gd name="T49" fmla="*/ 0 h 46"/>
                  <a:gd name="T50" fmla="*/ 21 w 39"/>
                  <a:gd name="T51" fmla="*/ 0 h 46"/>
                  <a:gd name="T52" fmla="*/ 23 w 39"/>
                  <a:gd name="T53" fmla="*/ 0 h 46"/>
                  <a:gd name="T54" fmla="*/ 23 w 39"/>
                  <a:gd name="T55" fmla="*/ 1 h 46"/>
                  <a:gd name="T56" fmla="*/ 24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2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52" name="Freeform 774">
                <a:extLst>
                  <a:ext uri="{FF2B5EF4-FFF2-40B4-BE49-F238E27FC236}">
                    <a16:creationId xmlns:a16="http://schemas.microsoft.com/office/drawing/2014/main" id="{C3E65ED8-8819-438E-A7DF-DA0F6FDF4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1877"/>
                <a:ext cx="17" cy="33"/>
              </a:xfrm>
              <a:custGeom>
                <a:avLst/>
                <a:gdLst>
                  <a:gd name="T0" fmla="*/ 23 w 23"/>
                  <a:gd name="T1" fmla="*/ 43 h 45"/>
                  <a:gd name="T2" fmla="*/ 23 w 23"/>
                  <a:gd name="T3" fmla="*/ 44 h 45"/>
                  <a:gd name="T4" fmla="*/ 23 w 23"/>
                  <a:gd name="T5" fmla="*/ 45 h 45"/>
                  <a:gd name="T6" fmla="*/ 23 w 23"/>
                  <a:gd name="T7" fmla="*/ 45 h 45"/>
                  <a:gd name="T8" fmla="*/ 22 w 23"/>
                  <a:gd name="T9" fmla="*/ 45 h 45"/>
                  <a:gd name="T10" fmla="*/ 2 w 23"/>
                  <a:gd name="T11" fmla="*/ 45 h 45"/>
                  <a:gd name="T12" fmla="*/ 0 w 23"/>
                  <a:gd name="T13" fmla="*/ 45 h 45"/>
                  <a:gd name="T14" fmla="*/ 0 w 23"/>
                  <a:gd name="T15" fmla="*/ 43 h 45"/>
                  <a:gd name="T16" fmla="*/ 0 w 23"/>
                  <a:gd name="T17" fmla="*/ 1 h 45"/>
                  <a:gd name="T18" fmla="*/ 0 w 23"/>
                  <a:gd name="T19" fmla="*/ 0 h 45"/>
                  <a:gd name="T20" fmla="*/ 0 w 23"/>
                  <a:gd name="T21" fmla="*/ 0 h 45"/>
                  <a:gd name="T22" fmla="*/ 1 w 23"/>
                  <a:gd name="T23" fmla="*/ 0 h 45"/>
                  <a:gd name="T24" fmla="*/ 3 w 23"/>
                  <a:gd name="T25" fmla="*/ 0 h 45"/>
                  <a:gd name="T26" fmla="*/ 4 w 23"/>
                  <a:gd name="T27" fmla="*/ 0 h 45"/>
                  <a:gd name="T28" fmla="*/ 5 w 23"/>
                  <a:gd name="T29" fmla="*/ 0 h 45"/>
                  <a:gd name="T30" fmla="*/ 6 w 23"/>
                  <a:gd name="T31" fmla="*/ 0 h 45"/>
                  <a:gd name="T32" fmla="*/ 6 w 23"/>
                  <a:gd name="T33" fmla="*/ 1 h 45"/>
                  <a:gd name="T34" fmla="*/ 6 w 23"/>
                  <a:gd name="T35" fmla="*/ 40 h 45"/>
                  <a:gd name="T36" fmla="*/ 22 w 23"/>
                  <a:gd name="T37" fmla="*/ 40 h 45"/>
                  <a:gd name="T38" fmla="*/ 23 w 23"/>
                  <a:gd name="T39" fmla="*/ 40 h 45"/>
                  <a:gd name="T40" fmla="*/ 23 w 23"/>
                  <a:gd name="T41" fmla="*/ 41 h 45"/>
                  <a:gd name="T42" fmla="*/ 23 w 23"/>
                  <a:gd name="T43" fmla="*/ 42 h 45"/>
                  <a:gd name="T44" fmla="*/ 23 w 23"/>
                  <a:gd name="T4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45">
                    <a:moveTo>
                      <a:pt x="23" y="43"/>
                    </a:moveTo>
                    <a:cubicBezTo>
                      <a:pt x="23" y="43"/>
                      <a:pt x="23" y="44"/>
                      <a:pt x="23" y="44"/>
                    </a:cubicBezTo>
                    <a:cubicBezTo>
                      <a:pt x="23" y="44"/>
                      <a:pt x="23" y="45"/>
                      <a:pt x="23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5"/>
                      <a:pt x="22" y="45"/>
                      <a:pt x="2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3" y="40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3" y="42"/>
                      <a:pt x="23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53" name="Freeform 775">
                <a:extLst>
                  <a:ext uri="{FF2B5EF4-FFF2-40B4-BE49-F238E27FC236}">
                    <a16:creationId xmlns:a16="http://schemas.microsoft.com/office/drawing/2014/main" id="{5171A563-9BA3-4202-8925-CE54614F2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9" y="1877"/>
                <a:ext cx="4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5 h 46"/>
                  <a:gd name="T6" fmla="*/ 5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5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0 h 46"/>
                  <a:gd name="T22" fmla="*/ 1 w 6"/>
                  <a:gd name="T23" fmla="*/ 0 h 46"/>
                  <a:gd name="T24" fmla="*/ 2 w 6"/>
                  <a:gd name="T25" fmla="*/ 0 h 46"/>
                  <a:gd name="T26" fmla="*/ 3 w 6"/>
                  <a:gd name="T27" fmla="*/ 0 h 46"/>
                  <a:gd name="T28" fmla="*/ 5 w 6"/>
                  <a:gd name="T29" fmla="*/ 0 h 46"/>
                  <a:gd name="T30" fmla="*/ 5 w 6"/>
                  <a:gd name="T31" fmla="*/ 0 h 46"/>
                  <a:gd name="T32" fmla="*/ 6 w 6"/>
                  <a:gd name="T33" fmla="*/ 0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54" name="Freeform 776">
                <a:extLst>
                  <a:ext uri="{FF2B5EF4-FFF2-40B4-BE49-F238E27FC236}">
                    <a16:creationId xmlns:a16="http://schemas.microsoft.com/office/drawing/2014/main" id="{8B47BD34-541E-499C-9889-D1731D47F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8" y="1877"/>
                <a:ext cx="26" cy="34"/>
              </a:xfrm>
              <a:custGeom>
                <a:avLst/>
                <a:gdLst>
                  <a:gd name="T0" fmla="*/ 34 w 34"/>
                  <a:gd name="T1" fmla="*/ 3 h 46"/>
                  <a:gd name="T2" fmla="*/ 34 w 34"/>
                  <a:gd name="T3" fmla="*/ 4 h 46"/>
                  <a:gd name="T4" fmla="*/ 33 w 34"/>
                  <a:gd name="T5" fmla="*/ 4 h 46"/>
                  <a:gd name="T6" fmla="*/ 33 w 34"/>
                  <a:gd name="T7" fmla="*/ 5 h 46"/>
                  <a:gd name="T8" fmla="*/ 33 w 34"/>
                  <a:gd name="T9" fmla="*/ 5 h 46"/>
                  <a:gd name="T10" fmla="*/ 20 w 34"/>
                  <a:gd name="T11" fmla="*/ 5 h 46"/>
                  <a:gd name="T12" fmla="*/ 20 w 34"/>
                  <a:gd name="T13" fmla="*/ 45 h 46"/>
                  <a:gd name="T14" fmla="*/ 20 w 34"/>
                  <a:gd name="T15" fmla="*/ 45 h 46"/>
                  <a:gd name="T16" fmla="*/ 19 w 34"/>
                  <a:gd name="T17" fmla="*/ 45 h 46"/>
                  <a:gd name="T18" fmla="*/ 18 w 34"/>
                  <a:gd name="T19" fmla="*/ 46 h 46"/>
                  <a:gd name="T20" fmla="*/ 17 w 34"/>
                  <a:gd name="T21" fmla="*/ 46 h 46"/>
                  <a:gd name="T22" fmla="*/ 15 w 34"/>
                  <a:gd name="T23" fmla="*/ 46 h 46"/>
                  <a:gd name="T24" fmla="*/ 14 w 34"/>
                  <a:gd name="T25" fmla="*/ 45 h 46"/>
                  <a:gd name="T26" fmla="*/ 14 w 34"/>
                  <a:gd name="T27" fmla="*/ 45 h 46"/>
                  <a:gd name="T28" fmla="*/ 14 w 34"/>
                  <a:gd name="T29" fmla="*/ 45 h 46"/>
                  <a:gd name="T30" fmla="*/ 14 w 34"/>
                  <a:gd name="T31" fmla="*/ 5 h 46"/>
                  <a:gd name="T32" fmla="*/ 1 w 34"/>
                  <a:gd name="T33" fmla="*/ 5 h 46"/>
                  <a:gd name="T34" fmla="*/ 0 w 34"/>
                  <a:gd name="T35" fmla="*/ 5 h 46"/>
                  <a:gd name="T36" fmla="*/ 0 w 34"/>
                  <a:gd name="T37" fmla="*/ 4 h 46"/>
                  <a:gd name="T38" fmla="*/ 0 w 34"/>
                  <a:gd name="T39" fmla="*/ 4 h 46"/>
                  <a:gd name="T40" fmla="*/ 0 w 34"/>
                  <a:gd name="T41" fmla="*/ 3 h 46"/>
                  <a:gd name="T42" fmla="*/ 0 w 34"/>
                  <a:gd name="T43" fmla="*/ 1 h 46"/>
                  <a:gd name="T44" fmla="*/ 0 w 34"/>
                  <a:gd name="T45" fmla="*/ 1 h 46"/>
                  <a:gd name="T46" fmla="*/ 0 w 34"/>
                  <a:gd name="T47" fmla="*/ 0 h 46"/>
                  <a:gd name="T48" fmla="*/ 1 w 34"/>
                  <a:gd name="T49" fmla="*/ 0 h 46"/>
                  <a:gd name="T50" fmla="*/ 33 w 34"/>
                  <a:gd name="T51" fmla="*/ 0 h 46"/>
                  <a:gd name="T52" fmla="*/ 33 w 34"/>
                  <a:gd name="T53" fmla="*/ 0 h 46"/>
                  <a:gd name="T54" fmla="*/ 33 w 34"/>
                  <a:gd name="T55" fmla="*/ 1 h 46"/>
                  <a:gd name="T56" fmla="*/ 34 w 34"/>
                  <a:gd name="T57" fmla="*/ 1 h 46"/>
                  <a:gd name="T58" fmla="*/ 34 w 34"/>
                  <a:gd name="T5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6">
                    <a:moveTo>
                      <a:pt x="34" y="3"/>
                    </a:moveTo>
                    <a:cubicBezTo>
                      <a:pt x="34" y="3"/>
                      <a:pt x="34" y="3"/>
                      <a:pt x="34" y="4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8" y="46"/>
                    </a:cubicBezTo>
                    <a:cubicBezTo>
                      <a:pt x="18" y="46"/>
                      <a:pt x="17" y="46"/>
                      <a:pt x="17" y="46"/>
                    </a:cubicBezTo>
                    <a:cubicBezTo>
                      <a:pt x="16" y="46"/>
                      <a:pt x="16" y="46"/>
                      <a:pt x="15" y="46"/>
                    </a:cubicBezTo>
                    <a:cubicBezTo>
                      <a:pt x="15" y="45"/>
                      <a:pt x="15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"/>
                      <a:pt x="34" y="2"/>
                      <a:pt x="34" y="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55" name="Freeform 777">
                <a:extLst>
                  <a:ext uri="{FF2B5EF4-FFF2-40B4-BE49-F238E27FC236}">
                    <a16:creationId xmlns:a16="http://schemas.microsoft.com/office/drawing/2014/main" id="{3EB5FBCD-7514-434B-90C1-70383F3CA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9" y="1877"/>
                <a:ext cx="24" cy="34"/>
              </a:xfrm>
              <a:custGeom>
                <a:avLst/>
                <a:gdLst>
                  <a:gd name="T0" fmla="*/ 33 w 33"/>
                  <a:gd name="T1" fmla="*/ 45 h 46"/>
                  <a:gd name="T2" fmla="*/ 33 w 33"/>
                  <a:gd name="T3" fmla="*/ 45 h 46"/>
                  <a:gd name="T4" fmla="*/ 32 w 33"/>
                  <a:gd name="T5" fmla="*/ 45 h 46"/>
                  <a:gd name="T6" fmla="*/ 31 w 33"/>
                  <a:gd name="T7" fmla="*/ 46 h 46"/>
                  <a:gd name="T8" fmla="*/ 30 w 33"/>
                  <a:gd name="T9" fmla="*/ 46 h 46"/>
                  <a:gd name="T10" fmla="*/ 29 w 33"/>
                  <a:gd name="T11" fmla="*/ 46 h 46"/>
                  <a:gd name="T12" fmla="*/ 28 w 33"/>
                  <a:gd name="T13" fmla="*/ 45 h 46"/>
                  <a:gd name="T14" fmla="*/ 27 w 33"/>
                  <a:gd name="T15" fmla="*/ 45 h 46"/>
                  <a:gd name="T16" fmla="*/ 27 w 33"/>
                  <a:gd name="T17" fmla="*/ 45 h 46"/>
                  <a:gd name="T18" fmla="*/ 27 w 33"/>
                  <a:gd name="T19" fmla="*/ 24 h 46"/>
                  <a:gd name="T20" fmla="*/ 6 w 33"/>
                  <a:gd name="T21" fmla="*/ 24 h 46"/>
                  <a:gd name="T22" fmla="*/ 6 w 33"/>
                  <a:gd name="T23" fmla="*/ 45 h 46"/>
                  <a:gd name="T24" fmla="*/ 6 w 33"/>
                  <a:gd name="T25" fmla="*/ 45 h 46"/>
                  <a:gd name="T26" fmla="*/ 6 w 33"/>
                  <a:gd name="T27" fmla="*/ 45 h 46"/>
                  <a:gd name="T28" fmla="*/ 5 w 33"/>
                  <a:gd name="T29" fmla="*/ 46 h 46"/>
                  <a:gd name="T30" fmla="*/ 3 w 33"/>
                  <a:gd name="T31" fmla="*/ 46 h 46"/>
                  <a:gd name="T32" fmla="*/ 2 w 33"/>
                  <a:gd name="T33" fmla="*/ 46 h 46"/>
                  <a:gd name="T34" fmla="*/ 1 w 33"/>
                  <a:gd name="T35" fmla="*/ 45 h 46"/>
                  <a:gd name="T36" fmla="*/ 0 w 33"/>
                  <a:gd name="T37" fmla="*/ 45 h 46"/>
                  <a:gd name="T38" fmla="*/ 0 w 33"/>
                  <a:gd name="T39" fmla="*/ 45 h 46"/>
                  <a:gd name="T40" fmla="*/ 0 w 33"/>
                  <a:gd name="T41" fmla="*/ 1 h 46"/>
                  <a:gd name="T42" fmla="*/ 0 w 33"/>
                  <a:gd name="T43" fmla="*/ 0 h 46"/>
                  <a:gd name="T44" fmla="*/ 1 w 33"/>
                  <a:gd name="T45" fmla="*/ 0 h 46"/>
                  <a:gd name="T46" fmla="*/ 2 w 33"/>
                  <a:gd name="T47" fmla="*/ 0 h 46"/>
                  <a:gd name="T48" fmla="*/ 3 w 33"/>
                  <a:gd name="T49" fmla="*/ 0 h 46"/>
                  <a:gd name="T50" fmla="*/ 5 w 33"/>
                  <a:gd name="T51" fmla="*/ 0 h 46"/>
                  <a:gd name="T52" fmla="*/ 6 w 33"/>
                  <a:gd name="T53" fmla="*/ 0 h 46"/>
                  <a:gd name="T54" fmla="*/ 6 w 33"/>
                  <a:gd name="T55" fmla="*/ 0 h 46"/>
                  <a:gd name="T56" fmla="*/ 6 w 33"/>
                  <a:gd name="T57" fmla="*/ 1 h 46"/>
                  <a:gd name="T58" fmla="*/ 6 w 33"/>
                  <a:gd name="T59" fmla="*/ 19 h 46"/>
                  <a:gd name="T60" fmla="*/ 27 w 33"/>
                  <a:gd name="T61" fmla="*/ 19 h 46"/>
                  <a:gd name="T62" fmla="*/ 27 w 33"/>
                  <a:gd name="T63" fmla="*/ 1 h 46"/>
                  <a:gd name="T64" fmla="*/ 27 w 33"/>
                  <a:gd name="T65" fmla="*/ 0 h 46"/>
                  <a:gd name="T66" fmla="*/ 28 w 33"/>
                  <a:gd name="T67" fmla="*/ 0 h 46"/>
                  <a:gd name="T68" fmla="*/ 29 w 33"/>
                  <a:gd name="T69" fmla="*/ 0 h 46"/>
                  <a:gd name="T70" fmla="*/ 30 w 33"/>
                  <a:gd name="T71" fmla="*/ 0 h 46"/>
                  <a:gd name="T72" fmla="*/ 31 w 33"/>
                  <a:gd name="T73" fmla="*/ 0 h 46"/>
                  <a:gd name="T74" fmla="*/ 32 w 33"/>
                  <a:gd name="T75" fmla="*/ 0 h 46"/>
                  <a:gd name="T76" fmla="*/ 33 w 33"/>
                  <a:gd name="T77" fmla="*/ 0 h 46"/>
                  <a:gd name="T78" fmla="*/ 33 w 33"/>
                  <a:gd name="T79" fmla="*/ 1 h 46"/>
                  <a:gd name="T80" fmla="*/ 33 w 33"/>
                  <a:gd name="T8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" h="46">
                    <a:moveTo>
                      <a:pt x="33" y="45"/>
                    </a:move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1" y="46"/>
                    </a:cubicBezTo>
                    <a:cubicBezTo>
                      <a:pt x="31" y="46"/>
                      <a:pt x="31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0"/>
                    </a:cubicBezTo>
                    <a:cubicBezTo>
                      <a:pt x="27" y="0"/>
                      <a:pt x="27" y="0"/>
                      <a:pt x="28" y="0"/>
                    </a:cubicBezTo>
                    <a:cubicBezTo>
                      <a:pt x="28" y="0"/>
                      <a:pt x="28" y="0"/>
                      <a:pt x="29" y="0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"/>
                      <a:pt x="33" y="1"/>
                      <a:pt x="33" y="1"/>
                    </a:cubicBezTo>
                    <a:lnTo>
                      <a:pt x="33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56" name="Freeform 778">
                <a:extLst>
                  <a:ext uri="{FF2B5EF4-FFF2-40B4-BE49-F238E27FC236}">
                    <a16:creationId xmlns:a16="http://schemas.microsoft.com/office/drawing/2014/main" id="{3EF199EA-B044-4D58-BC04-EA4D22F1B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" y="1877"/>
                <a:ext cx="26" cy="34"/>
              </a:xfrm>
              <a:custGeom>
                <a:avLst/>
                <a:gdLst>
                  <a:gd name="T0" fmla="*/ 34 w 34"/>
                  <a:gd name="T1" fmla="*/ 29 h 46"/>
                  <a:gd name="T2" fmla="*/ 33 w 34"/>
                  <a:gd name="T3" fmla="*/ 36 h 46"/>
                  <a:gd name="T4" fmla="*/ 30 w 34"/>
                  <a:gd name="T5" fmla="*/ 42 h 46"/>
                  <a:gd name="T6" fmla="*/ 24 w 34"/>
                  <a:gd name="T7" fmla="*/ 45 h 46"/>
                  <a:gd name="T8" fmla="*/ 17 w 34"/>
                  <a:gd name="T9" fmla="*/ 46 h 46"/>
                  <a:gd name="T10" fmla="*/ 10 w 34"/>
                  <a:gd name="T11" fmla="*/ 45 h 46"/>
                  <a:gd name="T12" fmla="*/ 5 w 34"/>
                  <a:gd name="T13" fmla="*/ 42 h 46"/>
                  <a:gd name="T14" fmla="*/ 1 w 34"/>
                  <a:gd name="T15" fmla="*/ 36 h 46"/>
                  <a:gd name="T16" fmla="*/ 0 w 34"/>
                  <a:gd name="T17" fmla="*/ 29 h 46"/>
                  <a:gd name="T18" fmla="*/ 0 w 34"/>
                  <a:gd name="T19" fmla="*/ 1 h 46"/>
                  <a:gd name="T20" fmla="*/ 0 w 34"/>
                  <a:gd name="T21" fmla="*/ 0 h 46"/>
                  <a:gd name="T22" fmla="*/ 1 w 34"/>
                  <a:gd name="T23" fmla="*/ 0 h 46"/>
                  <a:gd name="T24" fmla="*/ 2 w 34"/>
                  <a:gd name="T25" fmla="*/ 0 h 46"/>
                  <a:gd name="T26" fmla="*/ 3 w 34"/>
                  <a:gd name="T27" fmla="*/ 0 h 46"/>
                  <a:gd name="T28" fmla="*/ 5 w 34"/>
                  <a:gd name="T29" fmla="*/ 0 h 46"/>
                  <a:gd name="T30" fmla="*/ 5 w 34"/>
                  <a:gd name="T31" fmla="*/ 0 h 46"/>
                  <a:gd name="T32" fmla="*/ 6 w 34"/>
                  <a:gd name="T33" fmla="*/ 0 h 46"/>
                  <a:gd name="T34" fmla="*/ 6 w 34"/>
                  <a:gd name="T35" fmla="*/ 1 h 46"/>
                  <a:gd name="T36" fmla="*/ 6 w 34"/>
                  <a:gd name="T37" fmla="*/ 28 h 46"/>
                  <a:gd name="T38" fmla="*/ 7 w 34"/>
                  <a:gd name="T39" fmla="*/ 34 h 46"/>
                  <a:gd name="T40" fmla="*/ 9 w 34"/>
                  <a:gd name="T41" fmla="*/ 38 h 46"/>
                  <a:gd name="T42" fmla="*/ 13 w 34"/>
                  <a:gd name="T43" fmla="*/ 40 h 46"/>
                  <a:gd name="T44" fmla="*/ 17 w 34"/>
                  <a:gd name="T45" fmla="*/ 41 h 46"/>
                  <a:gd name="T46" fmla="*/ 22 w 34"/>
                  <a:gd name="T47" fmla="*/ 40 h 46"/>
                  <a:gd name="T48" fmla="*/ 25 w 34"/>
                  <a:gd name="T49" fmla="*/ 38 h 46"/>
                  <a:gd name="T50" fmla="*/ 28 w 34"/>
                  <a:gd name="T51" fmla="*/ 34 h 46"/>
                  <a:gd name="T52" fmla="*/ 28 w 34"/>
                  <a:gd name="T53" fmla="*/ 29 h 46"/>
                  <a:gd name="T54" fmla="*/ 28 w 34"/>
                  <a:gd name="T55" fmla="*/ 1 h 46"/>
                  <a:gd name="T56" fmla="*/ 28 w 34"/>
                  <a:gd name="T57" fmla="*/ 0 h 46"/>
                  <a:gd name="T58" fmla="*/ 29 w 34"/>
                  <a:gd name="T59" fmla="*/ 0 h 46"/>
                  <a:gd name="T60" fmla="*/ 30 w 34"/>
                  <a:gd name="T61" fmla="*/ 0 h 46"/>
                  <a:gd name="T62" fmla="*/ 31 w 34"/>
                  <a:gd name="T63" fmla="*/ 0 h 46"/>
                  <a:gd name="T64" fmla="*/ 33 w 34"/>
                  <a:gd name="T65" fmla="*/ 0 h 46"/>
                  <a:gd name="T66" fmla="*/ 34 w 34"/>
                  <a:gd name="T67" fmla="*/ 0 h 46"/>
                  <a:gd name="T68" fmla="*/ 34 w 34"/>
                  <a:gd name="T69" fmla="*/ 0 h 46"/>
                  <a:gd name="T70" fmla="*/ 34 w 34"/>
                  <a:gd name="T71" fmla="*/ 1 h 46"/>
                  <a:gd name="T72" fmla="*/ 34 w 34"/>
                  <a:gd name="T7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46">
                    <a:moveTo>
                      <a:pt x="34" y="29"/>
                    </a:moveTo>
                    <a:cubicBezTo>
                      <a:pt x="34" y="31"/>
                      <a:pt x="34" y="34"/>
                      <a:pt x="33" y="36"/>
                    </a:cubicBezTo>
                    <a:cubicBezTo>
                      <a:pt x="32" y="38"/>
                      <a:pt x="31" y="40"/>
                      <a:pt x="30" y="42"/>
                    </a:cubicBezTo>
                    <a:cubicBezTo>
                      <a:pt x="28" y="43"/>
                      <a:pt x="26" y="44"/>
                      <a:pt x="24" y="45"/>
                    </a:cubicBezTo>
                    <a:cubicBezTo>
                      <a:pt x="22" y="46"/>
                      <a:pt x="20" y="46"/>
                      <a:pt x="17" y="46"/>
                    </a:cubicBezTo>
                    <a:cubicBezTo>
                      <a:pt x="14" y="46"/>
                      <a:pt x="12" y="46"/>
                      <a:pt x="10" y="45"/>
                    </a:cubicBezTo>
                    <a:cubicBezTo>
                      <a:pt x="8" y="44"/>
                      <a:pt x="6" y="43"/>
                      <a:pt x="5" y="42"/>
                    </a:cubicBezTo>
                    <a:cubicBezTo>
                      <a:pt x="3" y="40"/>
                      <a:pt x="2" y="39"/>
                      <a:pt x="1" y="36"/>
                    </a:cubicBezTo>
                    <a:cubicBezTo>
                      <a:pt x="0" y="34"/>
                      <a:pt x="0" y="32"/>
                      <a:pt x="0" y="2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30"/>
                      <a:pt x="6" y="32"/>
                      <a:pt x="7" y="34"/>
                    </a:cubicBezTo>
                    <a:cubicBezTo>
                      <a:pt x="7" y="35"/>
                      <a:pt x="8" y="37"/>
                      <a:pt x="9" y="38"/>
                    </a:cubicBezTo>
                    <a:cubicBezTo>
                      <a:pt x="10" y="39"/>
                      <a:pt x="11" y="40"/>
                      <a:pt x="13" y="40"/>
                    </a:cubicBezTo>
                    <a:cubicBezTo>
                      <a:pt x="14" y="41"/>
                      <a:pt x="16" y="41"/>
                      <a:pt x="17" y="41"/>
                    </a:cubicBezTo>
                    <a:cubicBezTo>
                      <a:pt x="19" y="41"/>
                      <a:pt x="21" y="41"/>
                      <a:pt x="22" y="40"/>
                    </a:cubicBezTo>
                    <a:cubicBezTo>
                      <a:pt x="23" y="40"/>
                      <a:pt x="24" y="39"/>
                      <a:pt x="25" y="38"/>
                    </a:cubicBezTo>
                    <a:cubicBezTo>
                      <a:pt x="26" y="37"/>
                      <a:pt x="27" y="36"/>
                      <a:pt x="28" y="34"/>
                    </a:cubicBezTo>
                    <a:cubicBezTo>
                      <a:pt x="28" y="32"/>
                      <a:pt x="28" y="31"/>
                      <a:pt x="28" y="2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57" name="Freeform 779">
                <a:extLst>
                  <a:ext uri="{FF2B5EF4-FFF2-40B4-BE49-F238E27FC236}">
                    <a16:creationId xmlns:a16="http://schemas.microsoft.com/office/drawing/2014/main" id="{D563F3D6-0970-46B0-8E88-B02FBDF61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3" y="1877"/>
                <a:ext cx="29" cy="34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5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3 h 46"/>
                  <a:gd name="T20" fmla="*/ 10 w 39"/>
                  <a:gd name="T21" fmla="*/ 33 h 46"/>
                  <a:gd name="T22" fmla="*/ 6 w 39"/>
                  <a:gd name="T23" fmla="*/ 44 h 46"/>
                  <a:gd name="T24" fmla="*/ 6 w 39"/>
                  <a:gd name="T25" fmla="*/ 45 h 46"/>
                  <a:gd name="T26" fmla="*/ 5 w 39"/>
                  <a:gd name="T27" fmla="*/ 45 h 46"/>
                  <a:gd name="T28" fmla="*/ 4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6 w 39"/>
                  <a:gd name="T41" fmla="*/ 1 h 46"/>
                  <a:gd name="T42" fmla="*/ 16 w 39"/>
                  <a:gd name="T43" fmla="*/ 0 h 46"/>
                  <a:gd name="T44" fmla="*/ 17 w 39"/>
                  <a:gd name="T45" fmla="*/ 0 h 46"/>
                  <a:gd name="T46" fmla="*/ 18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0 h 46"/>
                  <a:gd name="T54" fmla="*/ 23 w 39"/>
                  <a:gd name="T55" fmla="*/ 0 h 46"/>
                  <a:gd name="T56" fmla="*/ 24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4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58" name="Freeform 780">
                <a:extLst>
                  <a:ext uri="{FF2B5EF4-FFF2-40B4-BE49-F238E27FC236}">
                    <a16:creationId xmlns:a16="http://schemas.microsoft.com/office/drawing/2014/main" id="{988F4DF4-A936-473A-A235-000FBC15F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" y="1877"/>
                <a:ext cx="26" cy="34"/>
              </a:xfrm>
              <a:custGeom>
                <a:avLst/>
                <a:gdLst>
                  <a:gd name="T0" fmla="*/ 35 w 35"/>
                  <a:gd name="T1" fmla="*/ 43 h 46"/>
                  <a:gd name="T2" fmla="*/ 35 w 35"/>
                  <a:gd name="T3" fmla="*/ 44 h 46"/>
                  <a:gd name="T4" fmla="*/ 34 w 35"/>
                  <a:gd name="T5" fmla="*/ 45 h 46"/>
                  <a:gd name="T6" fmla="*/ 33 w 35"/>
                  <a:gd name="T7" fmla="*/ 45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5 h 46"/>
                  <a:gd name="T14" fmla="*/ 27 w 35"/>
                  <a:gd name="T15" fmla="*/ 45 h 46"/>
                  <a:gd name="T16" fmla="*/ 26 w 35"/>
                  <a:gd name="T17" fmla="*/ 43 h 46"/>
                  <a:gd name="T18" fmla="*/ 25 w 35"/>
                  <a:gd name="T19" fmla="*/ 41 h 46"/>
                  <a:gd name="T20" fmla="*/ 11 w 35"/>
                  <a:gd name="T21" fmla="*/ 15 h 46"/>
                  <a:gd name="T22" fmla="*/ 8 w 35"/>
                  <a:gd name="T23" fmla="*/ 11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7 h 46"/>
                  <a:gd name="T32" fmla="*/ 6 w 35"/>
                  <a:gd name="T33" fmla="*/ 45 h 46"/>
                  <a:gd name="T34" fmla="*/ 6 w 35"/>
                  <a:gd name="T35" fmla="*/ 45 h 46"/>
                  <a:gd name="T36" fmla="*/ 6 w 35"/>
                  <a:gd name="T37" fmla="*/ 45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5 h 46"/>
                  <a:gd name="T46" fmla="*/ 1 w 35"/>
                  <a:gd name="T47" fmla="*/ 45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0 h 46"/>
                  <a:gd name="T56" fmla="*/ 6 w 35"/>
                  <a:gd name="T57" fmla="*/ 0 h 46"/>
                  <a:gd name="T58" fmla="*/ 8 w 35"/>
                  <a:gd name="T59" fmla="*/ 0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4 w 35"/>
                  <a:gd name="T69" fmla="*/ 27 h 46"/>
                  <a:gd name="T70" fmla="*/ 25 w 35"/>
                  <a:gd name="T71" fmla="*/ 31 h 46"/>
                  <a:gd name="T72" fmla="*/ 27 w 35"/>
                  <a:gd name="T73" fmla="*/ 34 h 46"/>
                  <a:gd name="T74" fmla="*/ 29 w 35"/>
                  <a:gd name="T75" fmla="*/ 37 h 46"/>
                  <a:gd name="T76" fmla="*/ 29 w 35"/>
                  <a:gd name="T77" fmla="*/ 37 h 46"/>
                  <a:gd name="T78" fmla="*/ 29 w 35"/>
                  <a:gd name="T79" fmla="*/ 31 h 46"/>
                  <a:gd name="T80" fmla="*/ 29 w 35"/>
                  <a:gd name="T81" fmla="*/ 26 h 46"/>
                  <a:gd name="T82" fmla="*/ 29 w 35"/>
                  <a:gd name="T83" fmla="*/ 1 h 46"/>
                  <a:gd name="T84" fmla="*/ 29 w 35"/>
                  <a:gd name="T85" fmla="*/ 1 h 46"/>
                  <a:gd name="T86" fmla="*/ 29 w 35"/>
                  <a:gd name="T87" fmla="*/ 0 h 46"/>
                  <a:gd name="T88" fmla="*/ 30 w 35"/>
                  <a:gd name="T89" fmla="*/ 0 h 46"/>
                  <a:gd name="T90" fmla="*/ 32 w 35"/>
                  <a:gd name="T91" fmla="*/ 0 h 46"/>
                  <a:gd name="T92" fmla="*/ 33 w 35"/>
                  <a:gd name="T93" fmla="*/ 0 h 46"/>
                  <a:gd name="T94" fmla="*/ 34 w 35"/>
                  <a:gd name="T95" fmla="*/ 0 h 46"/>
                  <a:gd name="T96" fmla="*/ 35 w 35"/>
                  <a:gd name="T97" fmla="*/ 1 h 46"/>
                  <a:gd name="T98" fmla="*/ 35 w 35"/>
                  <a:gd name="T99" fmla="*/ 1 h 46"/>
                  <a:gd name="T100" fmla="*/ 35 w 35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3"/>
                    </a:moveTo>
                    <a:cubicBezTo>
                      <a:pt x="35" y="43"/>
                      <a:pt x="35" y="44"/>
                      <a:pt x="35" y="44"/>
                    </a:cubicBezTo>
                    <a:cubicBezTo>
                      <a:pt x="34" y="44"/>
                      <a:pt x="34" y="45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9" y="45"/>
                      <a:pt x="28" y="45"/>
                    </a:cubicBezTo>
                    <a:cubicBezTo>
                      <a:pt x="28" y="45"/>
                      <a:pt x="28" y="45"/>
                      <a:pt x="27" y="45"/>
                    </a:cubicBezTo>
                    <a:cubicBezTo>
                      <a:pt x="27" y="44"/>
                      <a:pt x="26" y="44"/>
                      <a:pt x="26" y="43"/>
                    </a:cubicBezTo>
                    <a:cubicBezTo>
                      <a:pt x="25" y="43"/>
                      <a:pt x="25" y="42"/>
                      <a:pt x="25" y="4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9" y="12"/>
                      <a:pt x="8" y="11"/>
                    </a:cubicBezTo>
                    <a:cubicBezTo>
                      <a:pt x="8" y="9"/>
                      <a:pt x="7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0"/>
                      <a:pt x="6" y="12"/>
                    </a:cubicBezTo>
                    <a:cubicBezTo>
                      <a:pt x="6" y="14"/>
                      <a:pt x="6" y="15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11" y="3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6"/>
                      <a:pt x="24" y="27"/>
                    </a:cubicBezTo>
                    <a:cubicBezTo>
                      <a:pt x="24" y="28"/>
                      <a:pt x="25" y="29"/>
                      <a:pt x="25" y="31"/>
                    </a:cubicBezTo>
                    <a:cubicBezTo>
                      <a:pt x="26" y="32"/>
                      <a:pt x="27" y="33"/>
                      <a:pt x="27" y="34"/>
                    </a:cubicBezTo>
                    <a:cubicBezTo>
                      <a:pt x="28" y="35"/>
                      <a:pt x="28" y="36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9" y="33"/>
                      <a:pt x="29" y="31"/>
                    </a:cubicBezTo>
                    <a:cubicBezTo>
                      <a:pt x="29" y="29"/>
                      <a:pt x="29" y="27"/>
                      <a:pt x="29" y="26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5" y="0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lnTo>
                      <a:pt x="35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59" name="Freeform 781">
                <a:extLst>
                  <a:ext uri="{FF2B5EF4-FFF2-40B4-BE49-F238E27FC236}">
                    <a16:creationId xmlns:a16="http://schemas.microsoft.com/office/drawing/2014/main" id="{5B1D183F-C6EE-4C47-8774-822C0C01F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2" y="1877"/>
                <a:ext cx="5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5 h 46"/>
                  <a:gd name="T4" fmla="*/ 5 w 6"/>
                  <a:gd name="T5" fmla="*/ 45 h 46"/>
                  <a:gd name="T6" fmla="*/ 4 w 6"/>
                  <a:gd name="T7" fmla="*/ 46 h 46"/>
                  <a:gd name="T8" fmla="*/ 3 w 6"/>
                  <a:gd name="T9" fmla="*/ 46 h 46"/>
                  <a:gd name="T10" fmla="*/ 1 w 6"/>
                  <a:gd name="T11" fmla="*/ 46 h 46"/>
                  <a:gd name="T12" fmla="*/ 1 w 6"/>
                  <a:gd name="T13" fmla="*/ 45 h 46"/>
                  <a:gd name="T14" fmla="*/ 0 w 6"/>
                  <a:gd name="T15" fmla="*/ 45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0 h 46"/>
                  <a:gd name="T22" fmla="*/ 1 w 6"/>
                  <a:gd name="T23" fmla="*/ 0 h 46"/>
                  <a:gd name="T24" fmla="*/ 2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0 h 46"/>
                  <a:gd name="T32" fmla="*/ 6 w 6"/>
                  <a:gd name="T33" fmla="*/ 0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5" y="45"/>
                    </a:cubicBezTo>
                    <a:cubicBezTo>
                      <a:pt x="5" y="45"/>
                      <a:pt x="5" y="45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60" name="Freeform 782">
                <a:extLst>
                  <a:ext uri="{FF2B5EF4-FFF2-40B4-BE49-F238E27FC236}">
                    <a16:creationId xmlns:a16="http://schemas.microsoft.com/office/drawing/2014/main" id="{8B6EEAF6-CEA6-41AF-85C7-98CC009F06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2" y="1877"/>
                <a:ext cx="30" cy="34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5 w 39"/>
                  <a:gd name="T11" fmla="*/ 46 h 46"/>
                  <a:gd name="T12" fmla="*/ 34 w 39"/>
                  <a:gd name="T13" fmla="*/ 45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3 h 46"/>
                  <a:gd name="T20" fmla="*/ 10 w 39"/>
                  <a:gd name="T21" fmla="*/ 33 h 46"/>
                  <a:gd name="T22" fmla="*/ 6 w 39"/>
                  <a:gd name="T23" fmla="*/ 44 h 46"/>
                  <a:gd name="T24" fmla="*/ 6 w 39"/>
                  <a:gd name="T25" fmla="*/ 45 h 46"/>
                  <a:gd name="T26" fmla="*/ 6 w 39"/>
                  <a:gd name="T27" fmla="*/ 45 h 46"/>
                  <a:gd name="T28" fmla="*/ 5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1 w 39"/>
                  <a:gd name="T39" fmla="*/ 43 h 46"/>
                  <a:gd name="T40" fmla="*/ 16 w 39"/>
                  <a:gd name="T41" fmla="*/ 1 h 46"/>
                  <a:gd name="T42" fmla="*/ 16 w 39"/>
                  <a:gd name="T43" fmla="*/ 0 h 46"/>
                  <a:gd name="T44" fmla="*/ 17 w 39"/>
                  <a:gd name="T45" fmla="*/ 0 h 46"/>
                  <a:gd name="T46" fmla="*/ 18 w 39"/>
                  <a:gd name="T47" fmla="*/ 0 h 46"/>
                  <a:gd name="T48" fmla="*/ 20 w 39"/>
                  <a:gd name="T49" fmla="*/ 0 h 46"/>
                  <a:gd name="T50" fmla="*/ 22 w 39"/>
                  <a:gd name="T51" fmla="*/ 0 h 46"/>
                  <a:gd name="T52" fmla="*/ 23 w 39"/>
                  <a:gd name="T53" fmla="*/ 0 h 46"/>
                  <a:gd name="T54" fmla="*/ 23 w 39"/>
                  <a:gd name="T55" fmla="*/ 0 h 46"/>
                  <a:gd name="T56" fmla="*/ 24 w 39"/>
                  <a:gd name="T57" fmla="*/ 1 h 46"/>
                  <a:gd name="T58" fmla="*/ 39 w 39"/>
                  <a:gd name="T59" fmla="*/ 43 h 46"/>
                  <a:gd name="T60" fmla="*/ 20 w 39"/>
                  <a:gd name="T61" fmla="*/ 6 h 46"/>
                  <a:gd name="T62" fmla="*/ 19 w 39"/>
                  <a:gd name="T63" fmla="*/ 6 h 46"/>
                  <a:gd name="T64" fmla="*/ 12 w 39"/>
                  <a:gd name="T65" fmla="*/ 29 h 46"/>
                  <a:gd name="T66" fmla="*/ 27 w 39"/>
                  <a:gd name="T67" fmla="*/ 29 h 46"/>
                  <a:gd name="T68" fmla="*/ 20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5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1" y="4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39" y="43"/>
                    </a:lnTo>
                    <a:close/>
                    <a:moveTo>
                      <a:pt x="20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61" name="Freeform 783">
                <a:extLst>
                  <a:ext uri="{FF2B5EF4-FFF2-40B4-BE49-F238E27FC236}">
                    <a16:creationId xmlns:a16="http://schemas.microsoft.com/office/drawing/2014/main" id="{BD2DC3C3-4CAD-4C49-A3CA-1C8306024D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7" y="2080"/>
                <a:ext cx="22" cy="34"/>
              </a:xfrm>
              <a:custGeom>
                <a:avLst/>
                <a:gdLst>
                  <a:gd name="T0" fmla="*/ 30 w 30"/>
                  <a:gd name="T1" fmla="*/ 33 h 46"/>
                  <a:gd name="T2" fmla="*/ 29 w 30"/>
                  <a:gd name="T3" fmla="*/ 36 h 46"/>
                  <a:gd name="T4" fmla="*/ 28 w 30"/>
                  <a:gd name="T5" fmla="*/ 40 h 46"/>
                  <a:gd name="T6" fmla="*/ 25 w 30"/>
                  <a:gd name="T7" fmla="*/ 42 h 46"/>
                  <a:gd name="T8" fmla="*/ 22 w 30"/>
                  <a:gd name="T9" fmla="*/ 44 h 46"/>
                  <a:gd name="T10" fmla="*/ 19 w 30"/>
                  <a:gd name="T11" fmla="*/ 45 h 46"/>
                  <a:gd name="T12" fmla="*/ 14 w 30"/>
                  <a:gd name="T13" fmla="*/ 46 h 46"/>
                  <a:gd name="T14" fmla="*/ 2 w 30"/>
                  <a:gd name="T15" fmla="*/ 46 h 46"/>
                  <a:gd name="T16" fmla="*/ 1 w 30"/>
                  <a:gd name="T17" fmla="*/ 45 h 46"/>
                  <a:gd name="T18" fmla="*/ 0 w 30"/>
                  <a:gd name="T19" fmla="*/ 43 h 46"/>
                  <a:gd name="T20" fmla="*/ 0 w 30"/>
                  <a:gd name="T21" fmla="*/ 3 h 46"/>
                  <a:gd name="T22" fmla="*/ 1 w 30"/>
                  <a:gd name="T23" fmla="*/ 1 h 46"/>
                  <a:gd name="T24" fmla="*/ 2 w 30"/>
                  <a:gd name="T25" fmla="*/ 0 h 46"/>
                  <a:gd name="T26" fmla="*/ 12 w 30"/>
                  <a:gd name="T27" fmla="*/ 0 h 46"/>
                  <a:gd name="T28" fmla="*/ 19 w 30"/>
                  <a:gd name="T29" fmla="*/ 1 h 46"/>
                  <a:gd name="T30" fmla="*/ 23 w 30"/>
                  <a:gd name="T31" fmla="*/ 3 h 46"/>
                  <a:gd name="T32" fmla="*/ 26 w 30"/>
                  <a:gd name="T33" fmla="*/ 7 h 46"/>
                  <a:gd name="T34" fmla="*/ 27 w 30"/>
                  <a:gd name="T35" fmla="*/ 12 h 46"/>
                  <a:gd name="T36" fmla="*/ 27 w 30"/>
                  <a:gd name="T37" fmla="*/ 15 h 46"/>
                  <a:gd name="T38" fmla="*/ 25 w 30"/>
                  <a:gd name="T39" fmla="*/ 17 h 46"/>
                  <a:gd name="T40" fmla="*/ 24 w 30"/>
                  <a:gd name="T41" fmla="*/ 20 h 46"/>
                  <a:gd name="T42" fmla="*/ 21 w 30"/>
                  <a:gd name="T43" fmla="*/ 21 h 46"/>
                  <a:gd name="T44" fmla="*/ 24 w 30"/>
                  <a:gd name="T45" fmla="*/ 23 h 46"/>
                  <a:gd name="T46" fmla="*/ 27 w 30"/>
                  <a:gd name="T47" fmla="*/ 25 h 46"/>
                  <a:gd name="T48" fmla="*/ 29 w 30"/>
                  <a:gd name="T49" fmla="*/ 28 h 46"/>
                  <a:gd name="T50" fmla="*/ 30 w 30"/>
                  <a:gd name="T51" fmla="*/ 33 h 46"/>
                  <a:gd name="T52" fmla="*/ 21 w 30"/>
                  <a:gd name="T53" fmla="*/ 12 h 46"/>
                  <a:gd name="T54" fmla="*/ 20 w 30"/>
                  <a:gd name="T55" fmla="*/ 9 h 46"/>
                  <a:gd name="T56" fmla="*/ 19 w 30"/>
                  <a:gd name="T57" fmla="*/ 7 h 46"/>
                  <a:gd name="T58" fmla="*/ 16 w 30"/>
                  <a:gd name="T59" fmla="*/ 5 h 46"/>
                  <a:gd name="T60" fmla="*/ 12 w 30"/>
                  <a:gd name="T61" fmla="*/ 5 h 46"/>
                  <a:gd name="T62" fmla="*/ 6 w 30"/>
                  <a:gd name="T63" fmla="*/ 5 h 46"/>
                  <a:gd name="T64" fmla="*/ 6 w 30"/>
                  <a:gd name="T65" fmla="*/ 20 h 46"/>
                  <a:gd name="T66" fmla="*/ 13 w 30"/>
                  <a:gd name="T67" fmla="*/ 20 h 46"/>
                  <a:gd name="T68" fmla="*/ 17 w 30"/>
                  <a:gd name="T69" fmla="*/ 19 h 46"/>
                  <a:gd name="T70" fmla="*/ 19 w 30"/>
                  <a:gd name="T71" fmla="*/ 17 h 46"/>
                  <a:gd name="T72" fmla="*/ 20 w 30"/>
                  <a:gd name="T73" fmla="*/ 15 h 46"/>
                  <a:gd name="T74" fmla="*/ 21 w 30"/>
                  <a:gd name="T75" fmla="*/ 12 h 46"/>
                  <a:gd name="T76" fmla="*/ 23 w 30"/>
                  <a:gd name="T77" fmla="*/ 33 h 46"/>
                  <a:gd name="T78" fmla="*/ 23 w 30"/>
                  <a:gd name="T79" fmla="*/ 29 h 46"/>
                  <a:gd name="T80" fmla="*/ 21 w 30"/>
                  <a:gd name="T81" fmla="*/ 27 h 46"/>
                  <a:gd name="T82" fmla="*/ 18 w 30"/>
                  <a:gd name="T83" fmla="*/ 25 h 46"/>
                  <a:gd name="T84" fmla="*/ 13 w 30"/>
                  <a:gd name="T85" fmla="*/ 25 h 46"/>
                  <a:gd name="T86" fmla="*/ 6 w 30"/>
                  <a:gd name="T87" fmla="*/ 25 h 46"/>
                  <a:gd name="T88" fmla="*/ 6 w 30"/>
                  <a:gd name="T89" fmla="*/ 41 h 46"/>
                  <a:gd name="T90" fmla="*/ 15 w 30"/>
                  <a:gd name="T91" fmla="*/ 41 h 46"/>
                  <a:gd name="T92" fmla="*/ 18 w 30"/>
                  <a:gd name="T93" fmla="*/ 40 h 46"/>
                  <a:gd name="T94" fmla="*/ 21 w 30"/>
                  <a:gd name="T95" fmla="*/ 39 h 46"/>
                  <a:gd name="T96" fmla="*/ 23 w 30"/>
                  <a:gd name="T97" fmla="*/ 36 h 46"/>
                  <a:gd name="T98" fmla="*/ 23 w 30"/>
                  <a:gd name="T99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46">
                    <a:moveTo>
                      <a:pt x="30" y="33"/>
                    </a:moveTo>
                    <a:cubicBezTo>
                      <a:pt x="30" y="34"/>
                      <a:pt x="30" y="35"/>
                      <a:pt x="29" y="36"/>
                    </a:cubicBezTo>
                    <a:cubicBezTo>
                      <a:pt x="29" y="38"/>
                      <a:pt x="28" y="39"/>
                      <a:pt x="28" y="40"/>
                    </a:cubicBezTo>
                    <a:cubicBezTo>
                      <a:pt x="27" y="41"/>
                      <a:pt x="26" y="42"/>
                      <a:pt x="25" y="42"/>
                    </a:cubicBezTo>
                    <a:cubicBezTo>
                      <a:pt x="24" y="43"/>
                      <a:pt x="23" y="44"/>
                      <a:pt x="22" y="44"/>
                    </a:cubicBezTo>
                    <a:cubicBezTo>
                      <a:pt x="21" y="45"/>
                      <a:pt x="20" y="45"/>
                      <a:pt x="19" y="45"/>
                    </a:cubicBezTo>
                    <a:cubicBezTo>
                      <a:pt x="17" y="45"/>
                      <a:pt x="16" y="46"/>
                      <a:pt x="1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1" y="1"/>
                      <a:pt x="22" y="2"/>
                      <a:pt x="23" y="3"/>
                    </a:cubicBezTo>
                    <a:cubicBezTo>
                      <a:pt x="25" y="4"/>
                      <a:pt x="26" y="5"/>
                      <a:pt x="26" y="7"/>
                    </a:cubicBezTo>
                    <a:cubicBezTo>
                      <a:pt x="27" y="8"/>
                      <a:pt x="27" y="10"/>
                      <a:pt x="27" y="12"/>
                    </a:cubicBezTo>
                    <a:cubicBezTo>
                      <a:pt x="27" y="13"/>
                      <a:pt x="27" y="14"/>
                      <a:pt x="27" y="15"/>
                    </a:cubicBezTo>
                    <a:cubicBezTo>
                      <a:pt x="26" y="16"/>
                      <a:pt x="26" y="17"/>
                      <a:pt x="25" y="17"/>
                    </a:cubicBezTo>
                    <a:cubicBezTo>
                      <a:pt x="25" y="18"/>
                      <a:pt x="24" y="19"/>
                      <a:pt x="24" y="20"/>
                    </a:cubicBezTo>
                    <a:cubicBezTo>
                      <a:pt x="23" y="20"/>
                      <a:pt x="22" y="21"/>
                      <a:pt x="21" y="21"/>
                    </a:cubicBezTo>
                    <a:cubicBezTo>
                      <a:pt x="22" y="21"/>
                      <a:pt x="23" y="22"/>
                      <a:pt x="24" y="23"/>
                    </a:cubicBezTo>
                    <a:cubicBezTo>
                      <a:pt x="25" y="23"/>
                      <a:pt x="26" y="24"/>
                      <a:pt x="27" y="25"/>
                    </a:cubicBezTo>
                    <a:cubicBezTo>
                      <a:pt x="28" y="26"/>
                      <a:pt x="29" y="27"/>
                      <a:pt x="29" y="28"/>
                    </a:cubicBezTo>
                    <a:cubicBezTo>
                      <a:pt x="30" y="30"/>
                      <a:pt x="30" y="31"/>
                      <a:pt x="30" y="33"/>
                    </a:cubicBezTo>
                    <a:close/>
                    <a:moveTo>
                      <a:pt x="21" y="12"/>
                    </a:moveTo>
                    <a:cubicBezTo>
                      <a:pt x="21" y="11"/>
                      <a:pt x="21" y="10"/>
                      <a:pt x="20" y="9"/>
                    </a:cubicBezTo>
                    <a:cubicBezTo>
                      <a:pt x="20" y="8"/>
                      <a:pt x="20" y="8"/>
                      <a:pt x="19" y="7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4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0"/>
                      <a:pt x="16" y="20"/>
                      <a:pt x="17" y="19"/>
                    </a:cubicBezTo>
                    <a:cubicBezTo>
                      <a:pt x="18" y="19"/>
                      <a:pt x="18" y="18"/>
                      <a:pt x="19" y="17"/>
                    </a:cubicBezTo>
                    <a:cubicBezTo>
                      <a:pt x="20" y="17"/>
                      <a:pt x="20" y="16"/>
                      <a:pt x="20" y="15"/>
                    </a:cubicBezTo>
                    <a:cubicBezTo>
                      <a:pt x="21" y="14"/>
                      <a:pt x="21" y="13"/>
                      <a:pt x="21" y="12"/>
                    </a:cubicBezTo>
                    <a:close/>
                    <a:moveTo>
                      <a:pt x="23" y="33"/>
                    </a:moveTo>
                    <a:cubicBezTo>
                      <a:pt x="23" y="32"/>
                      <a:pt x="23" y="30"/>
                      <a:pt x="23" y="29"/>
                    </a:cubicBezTo>
                    <a:cubicBezTo>
                      <a:pt x="22" y="28"/>
                      <a:pt x="22" y="27"/>
                      <a:pt x="21" y="27"/>
                    </a:cubicBezTo>
                    <a:cubicBezTo>
                      <a:pt x="20" y="26"/>
                      <a:pt x="19" y="25"/>
                      <a:pt x="18" y="25"/>
                    </a:cubicBezTo>
                    <a:cubicBezTo>
                      <a:pt x="17" y="25"/>
                      <a:pt x="15" y="25"/>
                      <a:pt x="13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9" y="40"/>
                      <a:pt x="20" y="39"/>
                      <a:pt x="21" y="39"/>
                    </a:cubicBezTo>
                    <a:cubicBezTo>
                      <a:pt x="22" y="38"/>
                      <a:pt x="22" y="37"/>
                      <a:pt x="23" y="36"/>
                    </a:cubicBezTo>
                    <a:cubicBezTo>
                      <a:pt x="23" y="35"/>
                      <a:pt x="23" y="34"/>
                      <a:pt x="23" y="3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62" name="Freeform 784">
                <a:extLst>
                  <a:ext uri="{FF2B5EF4-FFF2-40B4-BE49-F238E27FC236}">
                    <a16:creationId xmlns:a16="http://schemas.microsoft.com/office/drawing/2014/main" id="{23E7964F-AA7B-4FF1-9C96-FE9FCC2F9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" y="2080"/>
                <a:ext cx="19" cy="34"/>
              </a:xfrm>
              <a:custGeom>
                <a:avLst/>
                <a:gdLst>
                  <a:gd name="T0" fmla="*/ 25 w 25"/>
                  <a:gd name="T1" fmla="*/ 43 h 46"/>
                  <a:gd name="T2" fmla="*/ 25 w 25"/>
                  <a:gd name="T3" fmla="*/ 44 h 46"/>
                  <a:gd name="T4" fmla="*/ 25 w 25"/>
                  <a:gd name="T5" fmla="*/ 45 h 46"/>
                  <a:gd name="T6" fmla="*/ 25 w 25"/>
                  <a:gd name="T7" fmla="*/ 45 h 46"/>
                  <a:gd name="T8" fmla="*/ 24 w 25"/>
                  <a:gd name="T9" fmla="*/ 46 h 46"/>
                  <a:gd name="T10" fmla="*/ 2 w 25"/>
                  <a:gd name="T11" fmla="*/ 46 h 46"/>
                  <a:gd name="T12" fmla="*/ 1 w 25"/>
                  <a:gd name="T13" fmla="*/ 45 h 46"/>
                  <a:gd name="T14" fmla="*/ 0 w 25"/>
                  <a:gd name="T15" fmla="*/ 43 h 46"/>
                  <a:gd name="T16" fmla="*/ 0 w 25"/>
                  <a:gd name="T17" fmla="*/ 3 h 46"/>
                  <a:gd name="T18" fmla="*/ 1 w 25"/>
                  <a:gd name="T19" fmla="*/ 1 h 46"/>
                  <a:gd name="T20" fmla="*/ 2 w 25"/>
                  <a:gd name="T21" fmla="*/ 0 h 46"/>
                  <a:gd name="T22" fmla="*/ 24 w 25"/>
                  <a:gd name="T23" fmla="*/ 0 h 46"/>
                  <a:gd name="T24" fmla="*/ 24 w 25"/>
                  <a:gd name="T25" fmla="*/ 0 h 46"/>
                  <a:gd name="T26" fmla="*/ 25 w 25"/>
                  <a:gd name="T27" fmla="*/ 1 h 46"/>
                  <a:gd name="T28" fmla="*/ 25 w 25"/>
                  <a:gd name="T29" fmla="*/ 1 h 46"/>
                  <a:gd name="T30" fmla="*/ 25 w 25"/>
                  <a:gd name="T31" fmla="*/ 3 h 46"/>
                  <a:gd name="T32" fmla="*/ 25 w 25"/>
                  <a:gd name="T33" fmla="*/ 4 h 46"/>
                  <a:gd name="T34" fmla="*/ 25 w 25"/>
                  <a:gd name="T35" fmla="*/ 5 h 46"/>
                  <a:gd name="T36" fmla="*/ 24 w 25"/>
                  <a:gd name="T37" fmla="*/ 5 h 46"/>
                  <a:gd name="T38" fmla="*/ 24 w 25"/>
                  <a:gd name="T39" fmla="*/ 5 h 46"/>
                  <a:gd name="T40" fmla="*/ 6 w 25"/>
                  <a:gd name="T41" fmla="*/ 5 h 46"/>
                  <a:gd name="T42" fmla="*/ 6 w 25"/>
                  <a:gd name="T43" fmla="*/ 19 h 46"/>
                  <a:gd name="T44" fmla="*/ 21 w 25"/>
                  <a:gd name="T45" fmla="*/ 19 h 46"/>
                  <a:gd name="T46" fmla="*/ 22 w 25"/>
                  <a:gd name="T47" fmla="*/ 20 h 46"/>
                  <a:gd name="T48" fmla="*/ 22 w 25"/>
                  <a:gd name="T49" fmla="*/ 20 h 46"/>
                  <a:gd name="T50" fmla="*/ 22 w 25"/>
                  <a:gd name="T51" fmla="*/ 21 h 46"/>
                  <a:gd name="T52" fmla="*/ 23 w 25"/>
                  <a:gd name="T53" fmla="*/ 22 h 46"/>
                  <a:gd name="T54" fmla="*/ 22 w 25"/>
                  <a:gd name="T55" fmla="*/ 23 h 46"/>
                  <a:gd name="T56" fmla="*/ 22 w 25"/>
                  <a:gd name="T57" fmla="*/ 24 h 46"/>
                  <a:gd name="T58" fmla="*/ 22 w 25"/>
                  <a:gd name="T59" fmla="*/ 24 h 46"/>
                  <a:gd name="T60" fmla="*/ 21 w 25"/>
                  <a:gd name="T61" fmla="*/ 24 h 46"/>
                  <a:gd name="T62" fmla="*/ 6 w 25"/>
                  <a:gd name="T63" fmla="*/ 24 h 46"/>
                  <a:gd name="T64" fmla="*/ 6 w 25"/>
                  <a:gd name="T65" fmla="*/ 41 h 46"/>
                  <a:gd name="T66" fmla="*/ 24 w 25"/>
                  <a:gd name="T67" fmla="*/ 41 h 46"/>
                  <a:gd name="T68" fmla="*/ 25 w 25"/>
                  <a:gd name="T69" fmla="*/ 41 h 46"/>
                  <a:gd name="T70" fmla="*/ 25 w 25"/>
                  <a:gd name="T71" fmla="*/ 41 h 46"/>
                  <a:gd name="T72" fmla="*/ 25 w 25"/>
                  <a:gd name="T73" fmla="*/ 42 h 46"/>
                  <a:gd name="T74" fmla="*/ 25 w 25"/>
                  <a:gd name="T7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46">
                    <a:moveTo>
                      <a:pt x="25" y="43"/>
                    </a:moveTo>
                    <a:cubicBezTo>
                      <a:pt x="25" y="43"/>
                      <a:pt x="25" y="44"/>
                      <a:pt x="25" y="44"/>
                    </a:cubicBezTo>
                    <a:cubicBezTo>
                      <a:pt x="25" y="44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5" y="4"/>
                      <a:pt x="25" y="5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9"/>
                      <a:pt x="22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3" y="21"/>
                      <a:pt x="23" y="21"/>
                      <a:pt x="23" y="22"/>
                    </a:cubicBezTo>
                    <a:cubicBezTo>
                      <a:pt x="23" y="22"/>
                      <a:pt x="23" y="23"/>
                      <a:pt x="22" y="23"/>
                    </a:cubicBezTo>
                    <a:cubicBezTo>
                      <a:pt x="22" y="23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2"/>
                      <a:pt x="25" y="42"/>
                    </a:cubicBezTo>
                    <a:cubicBezTo>
                      <a:pt x="25" y="42"/>
                      <a:pt x="25" y="43"/>
                      <a:pt x="25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63" name="Freeform 785">
                <a:extLst>
                  <a:ext uri="{FF2B5EF4-FFF2-40B4-BE49-F238E27FC236}">
                    <a16:creationId xmlns:a16="http://schemas.microsoft.com/office/drawing/2014/main" id="{DEE07FE4-3C6D-4A9A-8F0A-FF1695DAD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" y="2080"/>
                <a:ext cx="18" cy="34"/>
              </a:xfrm>
              <a:custGeom>
                <a:avLst/>
                <a:gdLst>
                  <a:gd name="T0" fmla="*/ 24 w 24"/>
                  <a:gd name="T1" fmla="*/ 43 h 46"/>
                  <a:gd name="T2" fmla="*/ 24 w 24"/>
                  <a:gd name="T3" fmla="*/ 44 h 46"/>
                  <a:gd name="T4" fmla="*/ 23 w 24"/>
                  <a:gd name="T5" fmla="*/ 45 h 46"/>
                  <a:gd name="T6" fmla="*/ 23 w 24"/>
                  <a:gd name="T7" fmla="*/ 45 h 46"/>
                  <a:gd name="T8" fmla="*/ 23 w 24"/>
                  <a:gd name="T9" fmla="*/ 46 h 46"/>
                  <a:gd name="T10" fmla="*/ 2 w 24"/>
                  <a:gd name="T11" fmla="*/ 46 h 46"/>
                  <a:gd name="T12" fmla="*/ 1 w 24"/>
                  <a:gd name="T13" fmla="*/ 45 h 46"/>
                  <a:gd name="T14" fmla="*/ 0 w 24"/>
                  <a:gd name="T15" fmla="*/ 43 h 46"/>
                  <a:gd name="T16" fmla="*/ 0 w 24"/>
                  <a:gd name="T17" fmla="*/ 1 h 46"/>
                  <a:gd name="T18" fmla="*/ 0 w 24"/>
                  <a:gd name="T19" fmla="*/ 0 h 46"/>
                  <a:gd name="T20" fmla="*/ 1 w 24"/>
                  <a:gd name="T21" fmla="*/ 0 h 46"/>
                  <a:gd name="T22" fmla="*/ 2 w 24"/>
                  <a:gd name="T23" fmla="*/ 0 h 46"/>
                  <a:gd name="T24" fmla="*/ 3 w 24"/>
                  <a:gd name="T25" fmla="*/ 0 h 46"/>
                  <a:gd name="T26" fmla="*/ 5 w 24"/>
                  <a:gd name="T27" fmla="*/ 0 h 46"/>
                  <a:gd name="T28" fmla="*/ 6 w 24"/>
                  <a:gd name="T29" fmla="*/ 0 h 46"/>
                  <a:gd name="T30" fmla="*/ 6 w 24"/>
                  <a:gd name="T31" fmla="*/ 0 h 46"/>
                  <a:gd name="T32" fmla="*/ 6 w 24"/>
                  <a:gd name="T33" fmla="*/ 1 h 46"/>
                  <a:gd name="T34" fmla="*/ 6 w 24"/>
                  <a:gd name="T35" fmla="*/ 40 h 46"/>
                  <a:gd name="T36" fmla="*/ 23 w 24"/>
                  <a:gd name="T37" fmla="*/ 40 h 46"/>
                  <a:gd name="T38" fmla="*/ 23 w 24"/>
                  <a:gd name="T39" fmla="*/ 40 h 46"/>
                  <a:gd name="T40" fmla="*/ 23 w 24"/>
                  <a:gd name="T41" fmla="*/ 41 h 46"/>
                  <a:gd name="T42" fmla="*/ 24 w 24"/>
                  <a:gd name="T43" fmla="*/ 42 h 46"/>
                  <a:gd name="T44" fmla="*/ 24 w 24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46">
                    <a:moveTo>
                      <a:pt x="24" y="43"/>
                    </a:moveTo>
                    <a:cubicBezTo>
                      <a:pt x="24" y="43"/>
                      <a:pt x="24" y="44"/>
                      <a:pt x="24" y="44"/>
                    </a:cubicBezTo>
                    <a:cubicBezTo>
                      <a:pt x="24" y="44"/>
                      <a:pt x="24" y="45"/>
                      <a:pt x="23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5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1"/>
                      <a:pt x="24" y="41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64" name="Freeform 786">
                <a:extLst>
                  <a:ext uri="{FF2B5EF4-FFF2-40B4-BE49-F238E27FC236}">
                    <a16:creationId xmlns:a16="http://schemas.microsoft.com/office/drawing/2014/main" id="{C9CBB678-E944-4409-8F32-074681D1BC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2" y="2080"/>
                <a:ext cx="29" cy="34"/>
              </a:xfrm>
              <a:custGeom>
                <a:avLst/>
                <a:gdLst>
                  <a:gd name="T0" fmla="*/ 39 w 39"/>
                  <a:gd name="T1" fmla="*/ 43 h 46"/>
                  <a:gd name="T2" fmla="*/ 39 w 39"/>
                  <a:gd name="T3" fmla="*/ 45 h 46"/>
                  <a:gd name="T4" fmla="*/ 39 w 39"/>
                  <a:gd name="T5" fmla="*/ 45 h 46"/>
                  <a:gd name="T6" fmla="*/ 38 w 39"/>
                  <a:gd name="T7" fmla="*/ 46 h 46"/>
                  <a:gd name="T8" fmla="*/ 36 w 39"/>
                  <a:gd name="T9" fmla="*/ 46 h 46"/>
                  <a:gd name="T10" fmla="*/ 34 w 39"/>
                  <a:gd name="T11" fmla="*/ 46 h 46"/>
                  <a:gd name="T12" fmla="*/ 33 w 39"/>
                  <a:gd name="T13" fmla="*/ 46 h 46"/>
                  <a:gd name="T14" fmla="*/ 33 w 39"/>
                  <a:gd name="T15" fmla="*/ 45 h 46"/>
                  <a:gd name="T16" fmla="*/ 32 w 39"/>
                  <a:gd name="T17" fmla="*/ 45 h 46"/>
                  <a:gd name="T18" fmla="*/ 28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5 w 39"/>
                  <a:gd name="T27" fmla="*/ 45 h 46"/>
                  <a:gd name="T28" fmla="*/ 4 w 39"/>
                  <a:gd name="T29" fmla="*/ 46 h 46"/>
                  <a:gd name="T30" fmla="*/ 2 w 39"/>
                  <a:gd name="T31" fmla="*/ 46 h 46"/>
                  <a:gd name="T32" fmla="*/ 1 w 39"/>
                  <a:gd name="T33" fmla="*/ 46 h 46"/>
                  <a:gd name="T34" fmla="*/ 0 w 39"/>
                  <a:gd name="T35" fmla="*/ 45 h 46"/>
                  <a:gd name="T36" fmla="*/ 0 w 39"/>
                  <a:gd name="T37" fmla="*/ 45 h 46"/>
                  <a:gd name="T38" fmla="*/ 0 w 39"/>
                  <a:gd name="T39" fmla="*/ 43 h 46"/>
                  <a:gd name="T40" fmla="*/ 15 w 39"/>
                  <a:gd name="T41" fmla="*/ 1 h 46"/>
                  <a:gd name="T42" fmla="*/ 16 w 39"/>
                  <a:gd name="T43" fmla="*/ 0 h 46"/>
                  <a:gd name="T44" fmla="*/ 16 w 39"/>
                  <a:gd name="T45" fmla="*/ 0 h 46"/>
                  <a:gd name="T46" fmla="*/ 17 w 39"/>
                  <a:gd name="T47" fmla="*/ 0 h 46"/>
                  <a:gd name="T48" fmla="*/ 19 w 39"/>
                  <a:gd name="T49" fmla="*/ 0 h 46"/>
                  <a:gd name="T50" fmla="*/ 21 w 39"/>
                  <a:gd name="T51" fmla="*/ 0 h 46"/>
                  <a:gd name="T52" fmla="*/ 22 w 39"/>
                  <a:gd name="T53" fmla="*/ 0 h 46"/>
                  <a:gd name="T54" fmla="*/ 23 w 39"/>
                  <a:gd name="T55" fmla="*/ 1 h 46"/>
                  <a:gd name="T56" fmla="*/ 23 w 39"/>
                  <a:gd name="T57" fmla="*/ 1 h 46"/>
                  <a:gd name="T58" fmla="*/ 39 w 39"/>
                  <a:gd name="T59" fmla="*/ 43 h 46"/>
                  <a:gd name="T60" fmla="*/ 19 w 39"/>
                  <a:gd name="T61" fmla="*/ 6 h 46"/>
                  <a:gd name="T62" fmla="*/ 19 w 39"/>
                  <a:gd name="T63" fmla="*/ 6 h 46"/>
                  <a:gd name="T64" fmla="*/ 11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3"/>
                    </a:moveTo>
                    <a:cubicBezTo>
                      <a:pt x="39" y="44"/>
                      <a:pt x="39" y="44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5" y="46"/>
                      <a:pt x="35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2" y="45"/>
                      <a:pt x="32" y="4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3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39" y="43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65" name="Freeform 787">
                <a:extLst>
                  <a:ext uri="{FF2B5EF4-FFF2-40B4-BE49-F238E27FC236}">
                    <a16:creationId xmlns:a16="http://schemas.microsoft.com/office/drawing/2014/main" id="{7755E2FF-8FB2-4A39-9172-7402318EA2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07" y="2080"/>
                <a:ext cx="22" cy="34"/>
              </a:xfrm>
              <a:custGeom>
                <a:avLst/>
                <a:gdLst>
                  <a:gd name="T0" fmla="*/ 30 w 30"/>
                  <a:gd name="T1" fmla="*/ 45 h 46"/>
                  <a:gd name="T2" fmla="*/ 30 w 30"/>
                  <a:gd name="T3" fmla="*/ 45 h 46"/>
                  <a:gd name="T4" fmla="*/ 30 w 30"/>
                  <a:gd name="T5" fmla="*/ 45 h 46"/>
                  <a:gd name="T6" fmla="*/ 29 w 30"/>
                  <a:gd name="T7" fmla="*/ 46 h 46"/>
                  <a:gd name="T8" fmla="*/ 27 w 30"/>
                  <a:gd name="T9" fmla="*/ 46 h 46"/>
                  <a:gd name="T10" fmla="*/ 26 w 30"/>
                  <a:gd name="T11" fmla="*/ 46 h 46"/>
                  <a:gd name="T12" fmla="*/ 25 w 30"/>
                  <a:gd name="T13" fmla="*/ 45 h 46"/>
                  <a:gd name="T14" fmla="*/ 24 w 30"/>
                  <a:gd name="T15" fmla="*/ 45 h 46"/>
                  <a:gd name="T16" fmla="*/ 24 w 30"/>
                  <a:gd name="T17" fmla="*/ 44 h 46"/>
                  <a:gd name="T18" fmla="*/ 20 w 30"/>
                  <a:gd name="T19" fmla="*/ 34 h 46"/>
                  <a:gd name="T20" fmla="*/ 18 w 30"/>
                  <a:gd name="T21" fmla="*/ 30 h 46"/>
                  <a:gd name="T22" fmla="*/ 16 w 30"/>
                  <a:gd name="T23" fmla="*/ 28 h 46"/>
                  <a:gd name="T24" fmla="*/ 14 w 30"/>
                  <a:gd name="T25" fmla="*/ 26 h 46"/>
                  <a:gd name="T26" fmla="*/ 10 w 30"/>
                  <a:gd name="T27" fmla="*/ 25 h 46"/>
                  <a:gd name="T28" fmla="*/ 6 w 30"/>
                  <a:gd name="T29" fmla="*/ 25 h 46"/>
                  <a:gd name="T30" fmla="*/ 6 w 30"/>
                  <a:gd name="T31" fmla="*/ 45 h 46"/>
                  <a:gd name="T32" fmla="*/ 6 w 30"/>
                  <a:gd name="T33" fmla="*/ 45 h 46"/>
                  <a:gd name="T34" fmla="*/ 6 w 30"/>
                  <a:gd name="T35" fmla="*/ 45 h 46"/>
                  <a:gd name="T36" fmla="*/ 5 w 30"/>
                  <a:gd name="T37" fmla="*/ 46 h 46"/>
                  <a:gd name="T38" fmla="*/ 3 w 30"/>
                  <a:gd name="T39" fmla="*/ 46 h 46"/>
                  <a:gd name="T40" fmla="*/ 2 w 30"/>
                  <a:gd name="T41" fmla="*/ 46 h 46"/>
                  <a:gd name="T42" fmla="*/ 1 w 30"/>
                  <a:gd name="T43" fmla="*/ 45 h 46"/>
                  <a:gd name="T44" fmla="*/ 0 w 30"/>
                  <a:gd name="T45" fmla="*/ 45 h 46"/>
                  <a:gd name="T46" fmla="*/ 0 w 30"/>
                  <a:gd name="T47" fmla="*/ 45 h 46"/>
                  <a:gd name="T48" fmla="*/ 0 w 30"/>
                  <a:gd name="T49" fmla="*/ 3 h 46"/>
                  <a:gd name="T50" fmla="*/ 1 w 30"/>
                  <a:gd name="T51" fmla="*/ 1 h 46"/>
                  <a:gd name="T52" fmla="*/ 2 w 30"/>
                  <a:gd name="T53" fmla="*/ 0 h 46"/>
                  <a:gd name="T54" fmla="*/ 12 w 30"/>
                  <a:gd name="T55" fmla="*/ 0 h 46"/>
                  <a:gd name="T56" fmla="*/ 15 w 30"/>
                  <a:gd name="T57" fmla="*/ 0 h 46"/>
                  <a:gd name="T58" fmla="*/ 17 w 30"/>
                  <a:gd name="T59" fmla="*/ 0 h 46"/>
                  <a:gd name="T60" fmla="*/ 22 w 30"/>
                  <a:gd name="T61" fmla="*/ 2 h 46"/>
                  <a:gd name="T62" fmla="*/ 25 w 30"/>
                  <a:gd name="T63" fmla="*/ 4 h 46"/>
                  <a:gd name="T64" fmla="*/ 27 w 30"/>
                  <a:gd name="T65" fmla="*/ 8 h 46"/>
                  <a:gd name="T66" fmla="*/ 28 w 30"/>
                  <a:gd name="T67" fmla="*/ 12 h 46"/>
                  <a:gd name="T68" fmla="*/ 27 w 30"/>
                  <a:gd name="T69" fmla="*/ 16 h 46"/>
                  <a:gd name="T70" fmla="*/ 25 w 30"/>
                  <a:gd name="T71" fmla="*/ 19 h 46"/>
                  <a:gd name="T72" fmla="*/ 23 w 30"/>
                  <a:gd name="T73" fmla="*/ 22 h 46"/>
                  <a:gd name="T74" fmla="*/ 19 w 30"/>
                  <a:gd name="T75" fmla="*/ 23 h 46"/>
                  <a:gd name="T76" fmla="*/ 21 w 30"/>
                  <a:gd name="T77" fmla="*/ 25 h 46"/>
                  <a:gd name="T78" fmla="*/ 23 w 30"/>
                  <a:gd name="T79" fmla="*/ 27 h 46"/>
                  <a:gd name="T80" fmla="*/ 24 w 30"/>
                  <a:gd name="T81" fmla="*/ 29 h 46"/>
                  <a:gd name="T82" fmla="*/ 26 w 30"/>
                  <a:gd name="T83" fmla="*/ 32 h 46"/>
                  <a:gd name="T84" fmla="*/ 30 w 30"/>
                  <a:gd name="T85" fmla="*/ 42 h 46"/>
                  <a:gd name="T86" fmla="*/ 30 w 30"/>
                  <a:gd name="T87" fmla="*/ 44 h 46"/>
                  <a:gd name="T88" fmla="*/ 30 w 30"/>
                  <a:gd name="T89" fmla="*/ 45 h 46"/>
                  <a:gd name="T90" fmla="*/ 21 w 30"/>
                  <a:gd name="T91" fmla="*/ 13 h 46"/>
                  <a:gd name="T92" fmla="*/ 20 w 30"/>
                  <a:gd name="T93" fmla="*/ 8 h 46"/>
                  <a:gd name="T94" fmla="*/ 16 w 30"/>
                  <a:gd name="T95" fmla="*/ 6 h 46"/>
                  <a:gd name="T96" fmla="*/ 14 w 30"/>
                  <a:gd name="T97" fmla="*/ 5 h 46"/>
                  <a:gd name="T98" fmla="*/ 11 w 30"/>
                  <a:gd name="T99" fmla="*/ 5 h 46"/>
                  <a:gd name="T100" fmla="*/ 6 w 30"/>
                  <a:gd name="T101" fmla="*/ 5 h 46"/>
                  <a:gd name="T102" fmla="*/ 6 w 30"/>
                  <a:gd name="T103" fmla="*/ 20 h 46"/>
                  <a:gd name="T104" fmla="*/ 12 w 30"/>
                  <a:gd name="T105" fmla="*/ 20 h 46"/>
                  <a:gd name="T106" fmla="*/ 16 w 30"/>
                  <a:gd name="T107" fmla="*/ 20 h 46"/>
                  <a:gd name="T108" fmla="*/ 19 w 30"/>
                  <a:gd name="T109" fmla="*/ 18 h 46"/>
                  <a:gd name="T110" fmla="*/ 21 w 30"/>
                  <a:gd name="T111" fmla="*/ 16 h 46"/>
                  <a:gd name="T112" fmla="*/ 21 w 30"/>
                  <a:gd name="T11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" h="46">
                    <a:moveTo>
                      <a:pt x="30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7" y="46"/>
                    </a:cubicBezTo>
                    <a:cubicBezTo>
                      <a:pt x="27" y="46"/>
                      <a:pt x="26" y="46"/>
                      <a:pt x="26" y="46"/>
                    </a:cubicBezTo>
                    <a:cubicBezTo>
                      <a:pt x="25" y="46"/>
                      <a:pt x="25" y="46"/>
                      <a:pt x="25" y="45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2"/>
                      <a:pt x="19" y="31"/>
                      <a:pt x="18" y="30"/>
                    </a:cubicBezTo>
                    <a:cubicBezTo>
                      <a:pt x="18" y="29"/>
                      <a:pt x="17" y="28"/>
                      <a:pt x="16" y="28"/>
                    </a:cubicBezTo>
                    <a:cubicBezTo>
                      <a:pt x="16" y="27"/>
                      <a:pt x="15" y="26"/>
                      <a:pt x="14" y="26"/>
                    </a:cubicBezTo>
                    <a:cubicBezTo>
                      <a:pt x="13" y="25"/>
                      <a:pt x="12" y="25"/>
                      <a:pt x="1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5"/>
                    </a:cubicBezTo>
                    <a:cubicBezTo>
                      <a:pt x="1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9" y="1"/>
                      <a:pt x="20" y="1"/>
                      <a:pt x="22" y="2"/>
                    </a:cubicBezTo>
                    <a:cubicBezTo>
                      <a:pt x="23" y="2"/>
                      <a:pt x="24" y="3"/>
                      <a:pt x="25" y="4"/>
                    </a:cubicBezTo>
                    <a:cubicBezTo>
                      <a:pt x="26" y="5"/>
                      <a:pt x="27" y="6"/>
                      <a:pt x="27" y="8"/>
                    </a:cubicBezTo>
                    <a:cubicBezTo>
                      <a:pt x="28" y="9"/>
                      <a:pt x="28" y="10"/>
                      <a:pt x="28" y="12"/>
                    </a:cubicBezTo>
                    <a:cubicBezTo>
                      <a:pt x="28" y="14"/>
                      <a:pt x="28" y="15"/>
                      <a:pt x="27" y="16"/>
                    </a:cubicBezTo>
                    <a:cubicBezTo>
                      <a:pt x="27" y="17"/>
                      <a:pt x="26" y="18"/>
                      <a:pt x="25" y="19"/>
                    </a:cubicBezTo>
                    <a:cubicBezTo>
                      <a:pt x="25" y="20"/>
                      <a:pt x="24" y="21"/>
                      <a:pt x="23" y="22"/>
                    </a:cubicBezTo>
                    <a:cubicBezTo>
                      <a:pt x="22" y="22"/>
                      <a:pt x="20" y="23"/>
                      <a:pt x="19" y="23"/>
                    </a:cubicBezTo>
                    <a:cubicBezTo>
                      <a:pt x="20" y="24"/>
                      <a:pt x="20" y="24"/>
                      <a:pt x="21" y="25"/>
                    </a:cubicBezTo>
                    <a:cubicBezTo>
                      <a:pt x="22" y="25"/>
                      <a:pt x="22" y="26"/>
                      <a:pt x="23" y="27"/>
                    </a:cubicBezTo>
                    <a:cubicBezTo>
                      <a:pt x="23" y="27"/>
                      <a:pt x="24" y="28"/>
                      <a:pt x="24" y="29"/>
                    </a:cubicBezTo>
                    <a:cubicBezTo>
                      <a:pt x="25" y="30"/>
                      <a:pt x="25" y="31"/>
                      <a:pt x="26" y="3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5"/>
                    </a:cubicBezTo>
                    <a:close/>
                    <a:moveTo>
                      <a:pt x="21" y="13"/>
                    </a:moveTo>
                    <a:cubicBezTo>
                      <a:pt x="21" y="11"/>
                      <a:pt x="21" y="9"/>
                      <a:pt x="20" y="8"/>
                    </a:cubicBezTo>
                    <a:cubicBezTo>
                      <a:pt x="19" y="7"/>
                      <a:pt x="18" y="6"/>
                      <a:pt x="16" y="6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5" y="20"/>
                      <a:pt x="16" y="20"/>
                    </a:cubicBezTo>
                    <a:cubicBezTo>
                      <a:pt x="17" y="19"/>
                      <a:pt x="18" y="19"/>
                      <a:pt x="19" y="18"/>
                    </a:cubicBezTo>
                    <a:cubicBezTo>
                      <a:pt x="20" y="17"/>
                      <a:pt x="20" y="17"/>
                      <a:pt x="21" y="16"/>
                    </a:cubicBezTo>
                    <a:cubicBezTo>
                      <a:pt x="21" y="15"/>
                      <a:pt x="21" y="14"/>
                      <a:pt x="21" y="1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66" name="Freeform 788">
                <a:extLst>
                  <a:ext uri="{FF2B5EF4-FFF2-40B4-BE49-F238E27FC236}">
                    <a16:creationId xmlns:a16="http://schemas.microsoft.com/office/drawing/2014/main" id="{6A613468-5EEE-4EBF-B0CF-108BD6551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6" y="2080"/>
                <a:ext cx="26" cy="34"/>
              </a:xfrm>
              <a:custGeom>
                <a:avLst/>
                <a:gdLst>
                  <a:gd name="T0" fmla="*/ 34 w 34"/>
                  <a:gd name="T1" fmla="*/ 29 h 46"/>
                  <a:gd name="T2" fmla="*/ 33 w 34"/>
                  <a:gd name="T3" fmla="*/ 36 h 46"/>
                  <a:gd name="T4" fmla="*/ 30 w 34"/>
                  <a:gd name="T5" fmla="*/ 42 h 46"/>
                  <a:gd name="T6" fmla="*/ 24 w 34"/>
                  <a:gd name="T7" fmla="*/ 45 h 46"/>
                  <a:gd name="T8" fmla="*/ 17 w 34"/>
                  <a:gd name="T9" fmla="*/ 46 h 46"/>
                  <a:gd name="T10" fmla="*/ 10 w 34"/>
                  <a:gd name="T11" fmla="*/ 45 h 46"/>
                  <a:gd name="T12" fmla="*/ 5 w 34"/>
                  <a:gd name="T13" fmla="*/ 42 h 46"/>
                  <a:gd name="T14" fmla="*/ 1 w 34"/>
                  <a:gd name="T15" fmla="*/ 37 h 46"/>
                  <a:gd name="T16" fmla="*/ 0 w 34"/>
                  <a:gd name="T17" fmla="*/ 29 h 46"/>
                  <a:gd name="T18" fmla="*/ 0 w 34"/>
                  <a:gd name="T19" fmla="*/ 1 h 46"/>
                  <a:gd name="T20" fmla="*/ 0 w 34"/>
                  <a:gd name="T21" fmla="*/ 0 h 46"/>
                  <a:gd name="T22" fmla="*/ 1 w 34"/>
                  <a:gd name="T23" fmla="*/ 0 h 46"/>
                  <a:gd name="T24" fmla="*/ 2 w 34"/>
                  <a:gd name="T25" fmla="*/ 0 h 46"/>
                  <a:gd name="T26" fmla="*/ 3 w 34"/>
                  <a:gd name="T27" fmla="*/ 0 h 46"/>
                  <a:gd name="T28" fmla="*/ 5 w 34"/>
                  <a:gd name="T29" fmla="*/ 0 h 46"/>
                  <a:gd name="T30" fmla="*/ 6 w 34"/>
                  <a:gd name="T31" fmla="*/ 0 h 46"/>
                  <a:gd name="T32" fmla="*/ 6 w 34"/>
                  <a:gd name="T33" fmla="*/ 0 h 46"/>
                  <a:gd name="T34" fmla="*/ 6 w 34"/>
                  <a:gd name="T35" fmla="*/ 1 h 46"/>
                  <a:gd name="T36" fmla="*/ 6 w 34"/>
                  <a:gd name="T37" fmla="*/ 28 h 46"/>
                  <a:gd name="T38" fmla="*/ 7 w 34"/>
                  <a:gd name="T39" fmla="*/ 34 h 46"/>
                  <a:gd name="T40" fmla="*/ 9 w 34"/>
                  <a:gd name="T41" fmla="*/ 38 h 46"/>
                  <a:gd name="T42" fmla="*/ 13 w 34"/>
                  <a:gd name="T43" fmla="*/ 40 h 46"/>
                  <a:gd name="T44" fmla="*/ 17 w 34"/>
                  <a:gd name="T45" fmla="*/ 41 h 46"/>
                  <a:gd name="T46" fmla="*/ 22 w 34"/>
                  <a:gd name="T47" fmla="*/ 40 h 46"/>
                  <a:gd name="T48" fmla="*/ 25 w 34"/>
                  <a:gd name="T49" fmla="*/ 38 h 46"/>
                  <a:gd name="T50" fmla="*/ 28 w 34"/>
                  <a:gd name="T51" fmla="*/ 34 h 46"/>
                  <a:gd name="T52" fmla="*/ 28 w 34"/>
                  <a:gd name="T53" fmla="*/ 29 h 46"/>
                  <a:gd name="T54" fmla="*/ 28 w 34"/>
                  <a:gd name="T55" fmla="*/ 1 h 46"/>
                  <a:gd name="T56" fmla="*/ 29 w 34"/>
                  <a:gd name="T57" fmla="*/ 0 h 46"/>
                  <a:gd name="T58" fmla="*/ 29 w 34"/>
                  <a:gd name="T59" fmla="*/ 0 h 46"/>
                  <a:gd name="T60" fmla="*/ 30 w 34"/>
                  <a:gd name="T61" fmla="*/ 0 h 46"/>
                  <a:gd name="T62" fmla="*/ 31 w 34"/>
                  <a:gd name="T63" fmla="*/ 0 h 46"/>
                  <a:gd name="T64" fmla="*/ 33 w 34"/>
                  <a:gd name="T65" fmla="*/ 0 h 46"/>
                  <a:gd name="T66" fmla="*/ 34 w 34"/>
                  <a:gd name="T67" fmla="*/ 0 h 46"/>
                  <a:gd name="T68" fmla="*/ 34 w 34"/>
                  <a:gd name="T69" fmla="*/ 0 h 46"/>
                  <a:gd name="T70" fmla="*/ 34 w 34"/>
                  <a:gd name="T71" fmla="*/ 1 h 46"/>
                  <a:gd name="T72" fmla="*/ 34 w 34"/>
                  <a:gd name="T73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46">
                    <a:moveTo>
                      <a:pt x="34" y="29"/>
                    </a:moveTo>
                    <a:cubicBezTo>
                      <a:pt x="34" y="32"/>
                      <a:pt x="34" y="34"/>
                      <a:pt x="33" y="36"/>
                    </a:cubicBezTo>
                    <a:cubicBezTo>
                      <a:pt x="32" y="38"/>
                      <a:pt x="31" y="40"/>
                      <a:pt x="30" y="42"/>
                    </a:cubicBezTo>
                    <a:cubicBezTo>
                      <a:pt x="28" y="43"/>
                      <a:pt x="26" y="44"/>
                      <a:pt x="24" y="45"/>
                    </a:cubicBezTo>
                    <a:cubicBezTo>
                      <a:pt x="22" y="46"/>
                      <a:pt x="20" y="46"/>
                      <a:pt x="17" y="46"/>
                    </a:cubicBezTo>
                    <a:cubicBezTo>
                      <a:pt x="14" y="46"/>
                      <a:pt x="12" y="46"/>
                      <a:pt x="10" y="45"/>
                    </a:cubicBezTo>
                    <a:cubicBezTo>
                      <a:pt x="8" y="44"/>
                      <a:pt x="6" y="43"/>
                      <a:pt x="5" y="42"/>
                    </a:cubicBezTo>
                    <a:cubicBezTo>
                      <a:pt x="3" y="41"/>
                      <a:pt x="2" y="39"/>
                      <a:pt x="1" y="37"/>
                    </a:cubicBezTo>
                    <a:cubicBezTo>
                      <a:pt x="1" y="34"/>
                      <a:pt x="0" y="32"/>
                      <a:pt x="0" y="2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31"/>
                      <a:pt x="6" y="32"/>
                      <a:pt x="7" y="34"/>
                    </a:cubicBezTo>
                    <a:cubicBezTo>
                      <a:pt x="7" y="36"/>
                      <a:pt x="8" y="37"/>
                      <a:pt x="9" y="38"/>
                    </a:cubicBezTo>
                    <a:cubicBezTo>
                      <a:pt x="10" y="39"/>
                      <a:pt x="11" y="40"/>
                      <a:pt x="13" y="40"/>
                    </a:cubicBezTo>
                    <a:cubicBezTo>
                      <a:pt x="14" y="41"/>
                      <a:pt x="16" y="41"/>
                      <a:pt x="17" y="41"/>
                    </a:cubicBezTo>
                    <a:cubicBezTo>
                      <a:pt x="19" y="41"/>
                      <a:pt x="21" y="41"/>
                      <a:pt x="22" y="40"/>
                    </a:cubicBezTo>
                    <a:cubicBezTo>
                      <a:pt x="23" y="40"/>
                      <a:pt x="25" y="39"/>
                      <a:pt x="25" y="38"/>
                    </a:cubicBezTo>
                    <a:cubicBezTo>
                      <a:pt x="26" y="37"/>
                      <a:pt x="27" y="36"/>
                      <a:pt x="28" y="34"/>
                    </a:cubicBezTo>
                    <a:cubicBezTo>
                      <a:pt x="28" y="33"/>
                      <a:pt x="28" y="31"/>
                      <a:pt x="28" y="2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67" name="Freeform 789">
                <a:extLst>
                  <a:ext uri="{FF2B5EF4-FFF2-40B4-BE49-F238E27FC236}">
                    <a16:creationId xmlns:a16="http://schemas.microsoft.com/office/drawing/2014/main" id="{554853D3-E67B-43A0-8027-B6D1EFAAC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" y="2079"/>
                <a:ext cx="21" cy="35"/>
              </a:xfrm>
              <a:custGeom>
                <a:avLst/>
                <a:gdLst>
                  <a:gd name="T0" fmla="*/ 28 w 28"/>
                  <a:gd name="T1" fmla="*/ 34 h 47"/>
                  <a:gd name="T2" fmla="*/ 27 w 28"/>
                  <a:gd name="T3" fmla="*/ 39 h 47"/>
                  <a:gd name="T4" fmla="*/ 23 w 28"/>
                  <a:gd name="T5" fmla="*/ 44 h 47"/>
                  <a:gd name="T6" fmla="*/ 18 w 28"/>
                  <a:gd name="T7" fmla="*/ 46 h 47"/>
                  <a:gd name="T8" fmla="*/ 12 w 28"/>
                  <a:gd name="T9" fmla="*/ 47 h 47"/>
                  <a:gd name="T10" fmla="*/ 8 w 28"/>
                  <a:gd name="T11" fmla="*/ 47 h 47"/>
                  <a:gd name="T12" fmla="*/ 5 w 28"/>
                  <a:gd name="T13" fmla="*/ 46 h 47"/>
                  <a:gd name="T14" fmla="*/ 2 w 28"/>
                  <a:gd name="T15" fmla="*/ 45 h 47"/>
                  <a:gd name="T16" fmla="*/ 1 w 28"/>
                  <a:gd name="T17" fmla="*/ 44 h 47"/>
                  <a:gd name="T18" fmla="*/ 0 w 28"/>
                  <a:gd name="T19" fmla="*/ 43 h 47"/>
                  <a:gd name="T20" fmla="*/ 0 w 28"/>
                  <a:gd name="T21" fmla="*/ 41 h 47"/>
                  <a:gd name="T22" fmla="*/ 0 w 28"/>
                  <a:gd name="T23" fmla="*/ 40 h 47"/>
                  <a:gd name="T24" fmla="*/ 0 w 28"/>
                  <a:gd name="T25" fmla="*/ 39 h 47"/>
                  <a:gd name="T26" fmla="*/ 0 w 28"/>
                  <a:gd name="T27" fmla="*/ 38 h 47"/>
                  <a:gd name="T28" fmla="*/ 1 w 28"/>
                  <a:gd name="T29" fmla="*/ 38 h 47"/>
                  <a:gd name="T30" fmla="*/ 2 w 28"/>
                  <a:gd name="T31" fmla="*/ 39 h 47"/>
                  <a:gd name="T32" fmla="*/ 5 w 28"/>
                  <a:gd name="T33" fmla="*/ 40 h 47"/>
                  <a:gd name="T34" fmla="*/ 8 w 28"/>
                  <a:gd name="T35" fmla="*/ 41 h 47"/>
                  <a:gd name="T36" fmla="*/ 13 w 28"/>
                  <a:gd name="T37" fmla="*/ 42 h 47"/>
                  <a:gd name="T38" fmla="*/ 16 w 28"/>
                  <a:gd name="T39" fmla="*/ 42 h 47"/>
                  <a:gd name="T40" fmla="*/ 19 w 28"/>
                  <a:gd name="T41" fmla="*/ 40 h 47"/>
                  <a:gd name="T42" fmla="*/ 21 w 28"/>
                  <a:gd name="T43" fmla="*/ 38 h 47"/>
                  <a:gd name="T44" fmla="*/ 22 w 28"/>
                  <a:gd name="T45" fmla="*/ 34 h 47"/>
                  <a:gd name="T46" fmla="*/ 21 w 28"/>
                  <a:gd name="T47" fmla="*/ 31 h 47"/>
                  <a:gd name="T48" fmla="*/ 18 w 28"/>
                  <a:gd name="T49" fmla="*/ 29 h 47"/>
                  <a:gd name="T50" fmla="*/ 15 w 28"/>
                  <a:gd name="T51" fmla="*/ 27 h 47"/>
                  <a:gd name="T52" fmla="*/ 11 w 28"/>
                  <a:gd name="T53" fmla="*/ 25 h 47"/>
                  <a:gd name="T54" fmla="*/ 7 w 28"/>
                  <a:gd name="T55" fmla="*/ 23 h 47"/>
                  <a:gd name="T56" fmla="*/ 4 w 28"/>
                  <a:gd name="T57" fmla="*/ 21 h 47"/>
                  <a:gd name="T58" fmla="*/ 2 w 28"/>
                  <a:gd name="T59" fmla="*/ 17 h 47"/>
                  <a:gd name="T60" fmla="*/ 1 w 28"/>
                  <a:gd name="T61" fmla="*/ 12 h 47"/>
                  <a:gd name="T62" fmla="*/ 2 w 28"/>
                  <a:gd name="T63" fmla="*/ 7 h 47"/>
                  <a:gd name="T64" fmla="*/ 5 w 28"/>
                  <a:gd name="T65" fmla="*/ 3 h 47"/>
                  <a:gd name="T66" fmla="*/ 9 w 28"/>
                  <a:gd name="T67" fmla="*/ 1 h 47"/>
                  <a:gd name="T68" fmla="*/ 15 w 28"/>
                  <a:gd name="T69" fmla="*/ 0 h 47"/>
                  <a:gd name="T70" fmla="*/ 18 w 28"/>
                  <a:gd name="T71" fmla="*/ 1 h 47"/>
                  <a:gd name="T72" fmla="*/ 21 w 28"/>
                  <a:gd name="T73" fmla="*/ 1 h 47"/>
                  <a:gd name="T74" fmla="*/ 23 w 28"/>
                  <a:gd name="T75" fmla="*/ 2 h 47"/>
                  <a:gd name="T76" fmla="*/ 25 w 28"/>
                  <a:gd name="T77" fmla="*/ 3 h 47"/>
                  <a:gd name="T78" fmla="*/ 25 w 28"/>
                  <a:gd name="T79" fmla="*/ 4 h 47"/>
                  <a:gd name="T80" fmla="*/ 25 w 28"/>
                  <a:gd name="T81" fmla="*/ 4 h 47"/>
                  <a:gd name="T82" fmla="*/ 25 w 28"/>
                  <a:gd name="T83" fmla="*/ 5 h 47"/>
                  <a:gd name="T84" fmla="*/ 25 w 28"/>
                  <a:gd name="T85" fmla="*/ 6 h 47"/>
                  <a:gd name="T86" fmla="*/ 25 w 28"/>
                  <a:gd name="T87" fmla="*/ 7 h 47"/>
                  <a:gd name="T88" fmla="*/ 25 w 28"/>
                  <a:gd name="T89" fmla="*/ 8 h 47"/>
                  <a:gd name="T90" fmla="*/ 25 w 28"/>
                  <a:gd name="T91" fmla="*/ 9 h 47"/>
                  <a:gd name="T92" fmla="*/ 24 w 28"/>
                  <a:gd name="T93" fmla="*/ 9 h 47"/>
                  <a:gd name="T94" fmla="*/ 23 w 28"/>
                  <a:gd name="T95" fmla="*/ 8 h 47"/>
                  <a:gd name="T96" fmla="*/ 21 w 28"/>
                  <a:gd name="T97" fmla="*/ 7 h 47"/>
                  <a:gd name="T98" fmla="*/ 18 w 28"/>
                  <a:gd name="T99" fmla="*/ 6 h 47"/>
                  <a:gd name="T100" fmla="*/ 15 w 28"/>
                  <a:gd name="T101" fmla="*/ 5 h 47"/>
                  <a:gd name="T102" fmla="*/ 11 w 28"/>
                  <a:gd name="T103" fmla="*/ 6 h 47"/>
                  <a:gd name="T104" fmla="*/ 9 w 28"/>
                  <a:gd name="T105" fmla="*/ 7 h 47"/>
                  <a:gd name="T106" fmla="*/ 8 w 28"/>
                  <a:gd name="T107" fmla="*/ 9 h 47"/>
                  <a:gd name="T108" fmla="*/ 7 w 28"/>
                  <a:gd name="T109" fmla="*/ 12 h 47"/>
                  <a:gd name="T110" fmla="*/ 8 w 28"/>
                  <a:gd name="T111" fmla="*/ 15 h 47"/>
                  <a:gd name="T112" fmla="*/ 10 w 28"/>
                  <a:gd name="T113" fmla="*/ 17 h 47"/>
                  <a:gd name="T114" fmla="*/ 14 w 28"/>
                  <a:gd name="T115" fmla="*/ 19 h 47"/>
                  <a:gd name="T116" fmla="*/ 17 w 28"/>
                  <a:gd name="T117" fmla="*/ 21 h 47"/>
                  <a:gd name="T118" fmla="*/ 21 w 28"/>
                  <a:gd name="T119" fmla="*/ 23 h 47"/>
                  <a:gd name="T120" fmla="*/ 25 w 28"/>
                  <a:gd name="T121" fmla="*/ 26 h 47"/>
                  <a:gd name="T122" fmla="*/ 27 w 28"/>
                  <a:gd name="T123" fmla="*/ 29 h 47"/>
                  <a:gd name="T124" fmla="*/ 28 w 28"/>
                  <a:gd name="T125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" h="47">
                    <a:moveTo>
                      <a:pt x="28" y="34"/>
                    </a:moveTo>
                    <a:cubicBezTo>
                      <a:pt x="28" y="36"/>
                      <a:pt x="27" y="38"/>
                      <a:pt x="27" y="39"/>
                    </a:cubicBezTo>
                    <a:cubicBezTo>
                      <a:pt x="26" y="41"/>
                      <a:pt x="25" y="43"/>
                      <a:pt x="23" y="44"/>
                    </a:cubicBezTo>
                    <a:cubicBezTo>
                      <a:pt x="22" y="45"/>
                      <a:pt x="20" y="46"/>
                      <a:pt x="18" y="46"/>
                    </a:cubicBezTo>
                    <a:cubicBezTo>
                      <a:pt x="17" y="47"/>
                      <a:pt x="15" y="47"/>
                      <a:pt x="12" y="47"/>
                    </a:cubicBezTo>
                    <a:cubicBezTo>
                      <a:pt x="11" y="47"/>
                      <a:pt x="9" y="47"/>
                      <a:pt x="8" y="47"/>
                    </a:cubicBezTo>
                    <a:cubicBezTo>
                      <a:pt x="7" y="47"/>
                      <a:pt x="6" y="46"/>
                      <a:pt x="5" y="46"/>
                    </a:cubicBezTo>
                    <a:cubicBezTo>
                      <a:pt x="4" y="46"/>
                      <a:pt x="3" y="45"/>
                      <a:pt x="2" y="45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0" y="42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8"/>
                      <a:pt x="0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2" y="38"/>
                      <a:pt x="2" y="39"/>
                    </a:cubicBezTo>
                    <a:cubicBezTo>
                      <a:pt x="3" y="39"/>
                      <a:pt x="4" y="40"/>
                      <a:pt x="5" y="40"/>
                    </a:cubicBezTo>
                    <a:cubicBezTo>
                      <a:pt x="6" y="41"/>
                      <a:pt x="7" y="41"/>
                      <a:pt x="8" y="41"/>
                    </a:cubicBezTo>
                    <a:cubicBezTo>
                      <a:pt x="9" y="42"/>
                      <a:pt x="11" y="42"/>
                      <a:pt x="13" y="42"/>
                    </a:cubicBezTo>
                    <a:cubicBezTo>
                      <a:pt x="14" y="42"/>
                      <a:pt x="15" y="42"/>
                      <a:pt x="16" y="42"/>
                    </a:cubicBezTo>
                    <a:cubicBezTo>
                      <a:pt x="17" y="41"/>
                      <a:pt x="18" y="41"/>
                      <a:pt x="19" y="40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1" y="37"/>
                      <a:pt x="22" y="36"/>
                      <a:pt x="22" y="34"/>
                    </a:cubicBezTo>
                    <a:cubicBezTo>
                      <a:pt x="22" y="33"/>
                      <a:pt x="21" y="32"/>
                      <a:pt x="21" y="31"/>
                    </a:cubicBezTo>
                    <a:cubicBezTo>
                      <a:pt x="20" y="30"/>
                      <a:pt x="19" y="29"/>
                      <a:pt x="18" y="29"/>
                    </a:cubicBezTo>
                    <a:cubicBezTo>
                      <a:pt x="17" y="28"/>
                      <a:pt x="16" y="27"/>
                      <a:pt x="15" y="27"/>
                    </a:cubicBezTo>
                    <a:cubicBezTo>
                      <a:pt x="14" y="26"/>
                      <a:pt x="13" y="26"/>
                      <a:pt x="11" y="25"/>
                    </a:cubicBezTo>
                    <a:cubicBezTo>
                      <a:pt x="10" y="24"/>
                      <a:pt x="9" y="24"/>
                      <a:pt x="7" y="23"/>
                    </a:cubicBezTo>
                    <a:cubicBezTo>
                      <a:pt x="6" y="22"/>
                      <a:pt x="5" y="22"/>
                      <a:pt x="4" y="21"/>
                    </a:cubicBezTo>
                    <a:cubicBezTo>
                      <a:pt x="3" y="20"/>
                      <a:pt x="2" y="18"/>
                      <a:pt x="2" y="17"/>
                    </a:cubicBezTo>
                    <a:cubicBezTo>
                      <a:pt x="1" y="16"/>
                      <a:pt x="1" y="14"/>
                      <a:pt x="1" y="12"/>
                    </a:cubicBezTo>
                    <a:cubicBezTo>
                      <a:pt x="1" y="10"/>
                      <a:pt x="1" y="9"/>
                      <a:pt x="2" y="7"/>
                    </a:cubicBezTo>
                    <a:cubicBezTo>
                      <a:pt x="3" y="6"/>
                      <a:pt x="4" y="5"/>
                      <a:pt x="5" y="3"/>
                    </a:cubicBezTo>
                    <a:cubicBezTo>
                      <a:pt x="6" y="2"/>
                      <a:pt x="8" y="2"/>
                      <a:pt x="9" y="1"/>
                    </a:cubicBezTo>
                    <a:cubicBezTo>
                      <a:pt x="11" y="1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1"/>
                    </a:cubicBezTo>
                    <a:cubicBezTo>
                      <a:pt x="19" y="1"/>
                      <a:pt x="20" y="1"/>
                      <a:pt x="21" y="1"/>
                    </a:cubicBezTo>
                    <a:cubicBezTo>
                      <a:pt x="22" y="2"/>
                      <a:pt x="22" y="2"/>
                      <a:pt x="23" y="2"/>
                    </a:cubicBezTo>
                    <a:cubicBezTo>
                      <a:pt x="24" y="3"/>
                      <a:pt x="24" y="3"/>
                      <a:pt x="25" y="3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7"/>
                      <a:pt x="25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9"/>
                    </a:cubicBezTo>
                    <a:cubicBezTo>
                      <a:pt x="25" y="9"/>
                      <a:pt x="24" y="9"/>
                      <a:pt x="24" y="9"/>
                    </a:cubicBezTo>
                    <a:cubicBezTo>
                      <a:pt x="24" y="9"/>
                      <a:pt x="24" y="8"/>
                      <a:pt x="23" y="8"/>
                    </a:cubicBezTo>
                    <a:cubicBezTo>
                      <a:pt x="23" y="8"/>
                      <a:pt x="22" y="7"/>
                      <a:pt x="21" y="7"/>
                    </a:cubicBezTo>
                    <a:cubicBezTo>
                      <a:pt x="20" y="7"/>
                      <a:pt x="19" y="6"/>
                      <a:pt x="18" y="6"/>
                    </a:cubicBezTo>
                    <a:cubicBezTo>
                      <a:pt x="17" y="6"/>
                      <a:pt x="16" y="5"/>
                      <a:pt x="15" y="5"/>
                    </a:cubicBezTo>
                    <a:cubicBezTo>
                      <a:pt x="13" y="5"/>
                      <a:pt x="12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10"/>
                      <a:pt x="7" y="11"/>
                      <a:pt x="7" y="12"/>
                    </a:cubicBezTo>
                    <a:cubicBezTo>
                      <a:pt x="7" y="13"/>
                      <a:pt x="7" y="14"/>
                      <a:pt x="8" y="15"/>
                    </a:cubicBezTo>
                    <a:cubicBezTo>
                      <a:pt x="9" y="16"/>
                      <a:pt x="9" y="17"/>
                      <a:pt x="10" y="17"/>
                    </a:cubicBezTo>
                    <a:cubicBezTo>
                      <a:pt x="11" y="18"/>
                      <a:pt x="12" y="19"/>
                      <a:pt x="14" y="19"/>
                    </a:cubicBezTo>
                    <a:cubicBezTo>
                      <a:pt x="15" y="20"/>
                      <a:pt x="16" y="21"/>
                      <a:pt x="17" y="21"/>
                    </a:cubicBezTo>
                    <a:cubicBezTo>
                      <a:pt x="19" y="22"/>
                      <a:pt x="20" y="22"/>
                      <a:pt x="21" y="23"/>
                    </a:cubicBezTo>
                    <a:cubicBezTo>
                      <a:pt x="23" y="24"/>
                      <a:pt x="24" y="25"/>
                      <a:pt x="25" y="26"/>
                    </a:cubicBezTo>
                    <a:cubicBezTo>
                      <a:pt x="26" y="27"/>
                      <a:pt x="26" y="28"/>
                      <a:pt x="27" y="29"/>
                    </a:cubicBezTo>
                    <a:cubicBezTo>
                      <a:pt x="28" y="30"/>
                      <a:pt x="28" y="32"/>
                      <a:pt x="28" y="3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68" name="Freeform 790">
                <a:extLst>
                  <a:ext uri="{FF2B5EF4-FFF2-40B4-BE49-F238E27FC236}">
                    <a16:creationId xmlns:a16="http://schemas.microsoft.com/office/drawing/2014/main" id="{4D9E0EE5-2093-4FA0-91B6-7D4FB7CED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59" y="2321"/>
                <a:ext cx="21" cy="34"/>
              </a:xfrm>
              <a:custGeom>
                <a:avLst/>
                <a:gdLst>
                  <a:gd name="T0" fmla="*/ 28 w 28"/>
                  <a:gd name="T1" fmla="*/ 14 h 46"/>
                  <a:gd name="T2" fmla="*/ 27 w 28"/>
                  <a:gd name="T3" fmla="*/ 20 h 46"/>
                  <a:gd name="T4" fmla="*/ 23 w 28"/>
                  <a:gd name="T5" fmla="*/ 24 h 46"/>
                  <a:gd name="T6" fmla="*/ 18 w 28"/>
                  <a:gd name="T7" fmla="*/ 27 h 46"/>
                  <a:gd name="T8" fmla="*/ 11 w 28"/>
                  <a:gd name="T9" fmla="*/ 29 h 46"/>
                  <a:gd name="T10" fmla="*/ 6 w 28"/>
                  <a:gd name="T11" fmla="*/ 29 h 46"/>
                  <a:gd name="T12" fmla="*/ 6 w 28"/>
                  <a:gd name="T13" fmla="*/ 45 h 46"/>
                  <a:gd name="T14" fmla="*/ 6 w 28"/>
                  <a:gd name="T15" fmla="*/ 45 h 46"/>
                  <a:gd name="T16" fmla="*/ 5 w 28"/>
                  <a:gd name="T17" fmla="*/ 46 h 46"/>
                  <a:gd name="T18" fmla="*/ 4 w 28"/>
                  <a:gd name="T19" fmla="*/ 46 h 46"/>
                  <a:gd name="T20" fmla="*/ 3 w 28"/>
                  <a:gd name="T21" fmla="*/ 46 h 46"/>
                  <a:gd name="T22" fmla="*/ 1 w 28"/>
                  <a:gd name="T23" fmla="*/ 46 h 46"/>
                  <a:gd name="T24" fmla="*/ 0 w 28"/>
                  <a:gd name="T25" fmla="*/ 46 h 46"/>
                  <a:gd name="T26" fmla="*/ 0 w 28"/>
                  <a:gd name="T27" fmla="*/ 45 h 46"/>
                  <a:gd name="T28" fmla="*/ 0 w 28"/>
                  <a:gd name="T29" fmla="*/ 45 h 46"/>
                  <a:gd name="T30" fmla="*/ 0 w 28"/>
                  <a:gd name="T31" fmla="*/ 3 h 46"/>
                  <a:gd name="T32" fmla="*/ 1 w 28"/>
                  <a:gd name="T33" fmla="*/ 1 h 46"/>
                  <a:gd name="T34" fmla="*/ 2 w 28"/>
                  <a:gd name="T35" fmla="*/ 0 h 46"/>
                  <a:gd name="T36" fmla="*/ 12 w 28"/>
                  <a:gd name="T37" fmla="*/ 0 h 46"/>
                  <a:gd name="T38" fmla="*/ 15 w 28"/>
                  <a:gd name="T39" fmla="*/ 0 h 46"/>
                  <a:gd name="T40" fmla="*/ 18 w 28"/>
                  <a:gd name="T41" fmla="*/ 1 h 46"/>
                  <a:gd name="T42" fmla="*/ 22 w 28"/>
                  <a:gd name="T43" fmla="*/ 3 h 46"/>
                  <a:gd name="T44" fmla="*/ 25 w 28"/>
                  <a:gd name="T45" fmla="*/ 5 h 46"/>
                  <a:gd name="T46" fmla="*/ 27 w 28"/>
                  <a:gd name="T47" fmla="*/ 9 h 46"/>
                  <a:gd name="T48" fmla="*/ 28 w 28"/>
                  <a:gd name="T49" fmla="*/ 14 h 46"/>
                  <a:gd name="T50" fmla="*/ 21 w 28"/>
                  <a:gd name="T51" fmla="*/ 14 h 46"/>
                  <a:gd name="T52" fmla="*/ 20 w 28"/>
                  <a:gd name="T53" fmla="*/ 10 h 46"/>
                  <a:gd name="T54" fmla="*/ 18 w 28"/>
                  <a:gd name="T55" fmla="*/ 7 h 46"/>
                  <a:gd name="T56" fmla="*/ 15 w 28"/>
                  <a:gd name="T57" fmla="*/ 6 h 46"/>
                  <a:gd name="T58" fmla="*/ 11 w 28"/>
                  <a:gd name="T59" fmla="*/ 5 h 46"/>
                  <a:gd name="T60" fmla="*/ 6 w 28"/>
                  <a:gd name="T61" fmla="*/ 5 h 46"/>
                  <a:gd name="T62" fmla="*/ 6 w 28"/>
                  <a:gd name="T63" fmla="*/ 24 h 46"/>
                  <a:gd name="T64" fmla="*/ 11 w 28"/>
                  <a:gd name="T65" fmla="*/ 24 h 46"/>
                  <a:gd name="T66" fmla="*/ 16 w 28"/>
                  <a:gd name="T67" fmla="*/ 23 h 46"/>
                  <a:gd name="T68" fmla="*/ 19 w 28"/>
                  <a:gd name="T69" fmla="*/ 21 h 46"/>
                  <a:gd name="T70" fmla="*/ 21 w 28"/>
                  <a:gd name="T71" fmla="*/ 18 h 46"/>
                  <a:gd name="T72" fmla="*/ 21 w 28"/>
                  <a:gd name="T73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46">
                    <a:moveTo>
                      <a:pt x="28" y="14"/>
                    </a:moveTo>
                    <a:cubicBezTo>
                      <a:pt x="28" y="16"/>
                      <a:pt x="27" y="18"/>
                      <a:pt x="27" y="20"/>
                    </a:cubicBezTo>
                    <a:cubicBezTo>
                      <a:pt x="26" y="22"/>
                      <a:pt x="25" y="23"/>
                      <a:pt x="23" y="24"/>
                    </a:cubicBezTo>
                    <a:cubicBezTo>
                      <a:pt x="22" y="26"/>
                      <a:pt x="20" y="27"/>
                      <a:pt x="18" y="27"/>
                    </a:cubicBezTo>
                    <a:cubicBezTo>
                      <a:pt x="16" y="28"/>
                      <a:pt x="14" y="29"/>
                      <a:pt x="11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9" y="1"/>
                      <a:pt x="20" y="2"/>
                      <a:pt x="22" y="3"/>
                    </a:cubicBezTo>
                    <a:cubicBezTo>
                      <a:pt x="23" y="3"/>
                      <a:pt x="24" y="4"/>
                      <a:pt x="25" y="5"/>
                    </a:cubicBezTo>
                    <a:cubicBezTo>
                      <a:pt x="26" y="6"/>
                      <a:pt x="27" y="8"/>
                      <a:pt x="27" y="9"/>
                    </a:cubicBezTo>
                    <a:cubicBezTo>
                      <a:pt x="28" y="10"/>
                      <a:pt x="28" y="12"/>
                      <a:pt x="28" y="14"/>
                    </a:cubicBezTo>
                    <a:close/>
                    <a:moveTo>
                      <a:pt x="21" y="14"/>
                    </a:moveTo>
                    <a:cubicBezTo>
                      <a:pt x="21" y="12"/>
                      <a:pt x="21" y="11"/>
                      <a:pt x="20" y="10"/>
                    </a:cubicBezTo>
                    <a:cubicBezTo>
                      <a:pt x="20" y="8"/>
                      <a:pt x="19" y="7"/>
                      <a:pt x="18" y="7"/>
                    </a:cubicBezTo>
                    <a:cubicBezTo>
                      <a:pt x="17" y="6"/>
                      <a:pt x="16" y="6"/>
                      <a:pt x="15" y="6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5" y="23"/>
                      <a:pt x="16" y="23"/>
                    </a:cubicBezTo>
                    <a:cubicBezTo>
                      <a:pt x="17" y="22"/>
                      <a:pt x="18" y="22"/>
                      <a:pt x="19" y="21"/>
                    </a:cubicBezTo>
                    <a:cubicBezTo>
                      <a:pt x="20" y="20"/>
                      <a:pt x="20" y="19"/>
                      <a:pt x="21" y="18"/>
                    </a:cubicBezTo>
                    <a:cubicBezTo>
                      <a:pt x="21" y="17"/>
                      <a:pt x="21" y="16"/>
                      <a:pt x="21" y="14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69" name="Freeform 791">
                <a:extLst>
                  <a:ext uri="{FF2B5EF4-FFF2-40B4-BE49-F238E27FC236}">
                    <a16:creationId xmlns:a16="http://schemas.microsoft.com/office/drawing/2014/main" id="{678D568C-5E61-48B9-9CD5-80B465A733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4" y="2321"/>
                <a:ext cx="31" cy="35"/>
              </a:xfrm>
              <a:custGeom>
                <a:avLst/>
                <a:gdLst>
                  <a:gd name="T0" fmla="*/ 41 w 41"/>
                  <a:gd name="T1" fmla="*/ 23 h 47"/>
                  <a:gd name="T2" fmla="*/ 40 w 41"/>
                  <a:gd name="T3" fmla="*/ 33 h 47"/>
                  <a:gd name="T4" fmla="*/ 36 w 41"/>
                  <a:gd name="T5" fmla="*/ 40 h 47"/>
                  <a:gd name="T6" fmla="*/ 29 w 41"/>
                  <a:gd name="T7" fmla="*/ 45 h 47"/>
                  <a:gd name="T8" fmla="*/ 20 w 41"/>
                  <a:gd name="T9" fmla="*/ 47 h 47"/>
                  <a:gd name="T10" fmla="*/ 11 w 41"/>
                  <a:gd name="T11" fmla="*/ 45 h 47"/>
                  <a:gd name="T12" fmla="*/ 5 w 41"/>
                  <a:gd name="T13" fmla="*/ 41 h 47"/>
                  <a:gd name="T14" fmla="*/ 2 w 41"/>
                  <a:gd name="T15" fmla="*/ 33 h 47"/>
                  <a:gd name="T16" fmla="*/ 0 w 41"/>
                  <a:gd name="T17" fmla="*/ 23 h 47"/>
                  <a:gd name="T18" fmla="*/ 2 w 41"/>
                  <a:gd name="T19" fmla="*/ 14 h 47"/>
                  <a:gd name="T20" fmla="*/ 6 w 41"/>
                  <a:gd name="T21" fmla="*/ 6 h 47"/>
                  <a:gd name="T22" fmla="*/ 12 w 41"/>
                  <a:gd name="T23" fmla="*/ 1 h 47"/>
                  <a:gd name="T24" fmla="*/ 21 w 41"/>
                  <a:gd name="T25" fmla="*/ 0 h 47"/>
                  <a:gd name="T26" fmla="*/ 30 w 41"/>
                  <a:gd name="T27" fmla="*/ 1 h 47"/>
                  <a:gd name="T28" fmla="*/ 36 w 41"/>
                  <a:gd name="T29" fmla="*/ 6 h 47"/>
                  <a:gd name="T30" fmla="*/ 40 w 41"/>
                  <a:gd name="T31" fmla="*/ 13 h 47"/>
                  <a:gd name="T32" fmla="*/ 41 w 41"/>
                  <a:gd name="T33" fmla="*/ 23 h 47"/>
                  <a:gd name="T34" fmla="*/ 35 w 41"/>
                  <a:gd name="T35" fmla="*/ 23 h 47"/>
                  <a:gd name="T36" fmla="*/ 34 w 41"/>
                  <a:gd name="T37" fmla="*/ 16 h 47"/>
                  <a:gd name="T38" fmla="*/ 32 w 41"/>
                  <a:gd name="T39" fmla="*/ 10 h 47"/>
                  <a:gd name="T40" fmla="*/ 27 w 41"/>
                  <a:gd name="T41" fmla="*/ 6 h 47"/>
                  <a:gd name="T42" fmla="*/ 21 w 41"/>
                  <a:gd name="T43" fmla="*/ 5 h 47"/>
                  <a:gd name="T44" fmla="*/ 14 w 41"/>
                  <a:gd name="T45" fmla="*/ 6 h 47"/>
                  <a:gd name="T46" fmla="*/ 10 w 41"/>
                  <a:gd name="T47" fmla="*/ 10 h 47"/>
                  <a:gd name="T48" fmla="*/ 8 w 41"/>
                  <a:gd name="T49" fmla="*/ 16 h 47"/>
                  <a:gd name="T50" fmla="*/ 7 w 41"/>
                  <a:gd name="T51" fmla="*/ 23 h 47"/>
                  <a:gd name="T52" fmla="*/ 8 w 41"/>
                  <a:gd name="T53" fmla="*/ 30 h 47"/>
                  <a:gd name="T54" fmla="*/ 10 w 41"/>
                  <a:gd name="T55" fmla="*/ 36 h 47"/>
                  <a:gd name="T56" fmla="*/ 14 w 41"/>
                  <a:gd name="T57" fmla="*/ 40 h 47"/>
                  <a:gd name="T58" fmla="*/ 21 w 41"/>
                  <a:gd name="T59" fmla="*/ 41 h 47"/>
                  <a:gd name="T60" fmla="*/ 27 w 41"/>
                  <a:gd name="T61" fmla="*/ 40 h 47"/>
                  <a:gd name="T62" fmla="*/ 32 w 41"/>
                  <a:gd name="T63" fmla="*/ 36 h 47"/>
                  <a:gd name="T64" fmla="*/ 34 w 41"/>
                  <a:gd name="T65" fmla="*/ 30 h 47"/>
                  <a:gd name="T66" fmla="*/ 35 w 41"/>
                  <a:gd name="T6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47">
                    <a:moveTo>
                      <a:pt x="41" y="23"/>
                    </a:moveTo>
                    <a:cubicBezTo>
                      <a:pt x="41" y="26"/>
                      <a:pt x="41" y="30"/>
                      <a:pt x="40" y="33"/>
                    </a:cubicBezTo>
                    <a:cubicBezTo>
                      <a:pt x="39" y="35"/>
                      <a:pt x="38" y="38"/>
                      <a:pt x="36" y="40"/>
                    </a:cubicBezTo>
                    <a:cubicBezTo>
                      <a:pt x="34" y="42"/>
                      <a:pt x="32" y="44"/>
                      <a:pt x="29" y="45"/>
                    </a:cubicBezTo>
                    <a:cubicBezTo>
                      <a:pt x="27" y="46"/>
                      <a:pt x="24" y="47"/>
                      <a:pt x="20" y="47"/>
                    </a:cubicBezTo>
                    <a:cubicBezTo>
                      <a:pt x="17" y="47"/>
                      <a:pt x="14" y="46"/>
                      <a:pt x="11" y="45"/>
                    </a:cubicBezTo>
                    <a:cubicBezTo>
                      <a:pt x="9" y="44"/>
                      <a:pt x="7" y="42"/>
                      <a:pt x="5" y="41"/>
                    </a:cubicBezTo>
                    <a:cubicBezTo>
                      <a:pt x="4" y="39"/>
                      <a:pt x="2" y="36"/>
                      <a:pt x="2" y="33"/>
                    </a:cubicBezTo>
                    <a:cubicBezTo>
                      <a:pt x="1" y="30"/>
                      <a:pt x="0" y="27"/>
                      <a:pt x="0" y="23"/>
                    </a:cubicBezTo>
                    <a:cubicBezTo>
                      <a:pt x="0" y="20"/>
                      <a:pt x="1" y="16"/>
                      <a:pt x="2" y="14"/>
                    </a:cubicBezTo>
                    <a:cubicBezTo>
                      <a:pt x="3" y="11"/>
                      <a:pt x="4" y="8"/>
                      <a:pt x="6" y="6"/>
                    </a:cubicBezTo>
                    <a:cubicBezTo>
                      <a:pt x="7" y="4"/>
                      <a:pt x="10" y="2"/>
                      <a:pt x="12" y="1"/>
                    </a:cubicBezTo>
                    <a:cubicBezTo>
                      <a:pt x="15" y="0"/>
                      <a:pt x="18" y="0"/>
                      <a:pt x="21" y="0"/>
                    </a:cubicBezTo>
                    <a:cubicBezTo>
                      <a:pt x="25" y="0"/>
                      <a:pt x="28" y="0"/>
                      <a:pt x="30" y="1"/>
                    </a:cubicBezTo>
                    <a:cubicBezTo>
                      <a:pt x="32" y="2"/>
                      <a:pt x="35" y="4"/>
                      <a:pt x="36" y="6"/>
                    </a:cubicBezTo>
                    <a:cubicBezTo>
                      <a:pt x="38" y="8"/>
                      <a:pt x="39" y="10"/>
                      <a:pt x="40" y="13"/>
                    </a:cubicBezTo>
                    <a:cubicBezTo>
                      <a:pt x="41" y="16"/>
                      <a:pt x="41" y="19"/>
                      <a:pt x="41" y="23"/>
                    </a:cubicBezTo>
                    <a:close/>
                    <a:moveTo>
                      <a:pt x="35" y="23"/>
                    </a:moveTo>
                    <a:cubicBezTo>
                      <a:pt x="35" y="20"/>
                      <a:pt x="34" y="18"/>
                      <a:pt x="34" y="16"/>
                    </a:cubicBezTo>
                    <a:cubicBezTo>
                      <a:pt x="34" y="14"/>
                      <a:pt x="33" y="12"/>
                      <a:pt x="32" y="10"/>
                    </a:cubicBezTo>
                    <a:cubicBezTo>
                      <a:pt x="31" y="8"/>
                      <a:pt x="29" y="7"/>
                      <a:pt x="27" y="6"/>
                    </a:cubicBezTo>
                    <a:cubicBezTo>
                      <a:pt x="26" y="5"/>
                      <a:pt x="24" y="5"/>
                      <a:pt x="21" y="5"/>
                    </a:cubicBezTo>
                    <a:cubicBezTo>
                      <a:pt x="18" y="5"/>
                      <a:pt x="16" y="5"/>
                      <a:pt x="14" y="6"/>
                    </a:cubicBezTo>
                    <a:cubicBezTo>
                      <a:pt x="13" y="7"/>
                      <a:pt x="11" y="9"/>
                      <a:pt x="10" y="10"/>
                    </a:cubicBezTo>
                    <a:cubicBezTo>
                      <a:pt x="9" y="12"/>
                      <a:pt x="8" y="14"/>
                      <a:pt x="8" y="16"/>
                    </a:cubicBezTo>
                    <a:cubicBezTo>
                      <a:pt x="7" y="18"/>
                      <a:pt x="7" y="20"/>
                      <a:pt x="7" y="23"/>
                    </a:cubicBezTo>
                    <a:cubicBezTo>
                      <a:pt x="7" y="26"/>
                      <a:pt x="7" y="28"/>
                      <a:pt x="8" y="30"/>
                    </a:cubicBezTo>
                    <a:cubicBezTo>
                      <a:pt x="8" y="33"/>
                      <a:pt x="9" y="34"/>
                      <a:pt x="10" y="36"/>
                    </a:cubicBezTo>
                    <a:cubicBezTo>
                      <a:pt x="11" y="38"/>
                      <a:pt x="12" y="39"/>
                      <a:pt x="14" y="40"/>
                    </a:cubicBezTo>
                    <a:cubicBezTo>
                      <a:pt x="16" y="41"/>
                      <a:pt x="18" y="41"/>
                      <a:pt x="21" y="41"/>
                    </a:cubicBezTo>
                    <a:cubicBezTo>
                      <a:pt x="23" y="41"/>
                      <a:pt x="26" y="41"/>
                      <a:pt x="27" y="40"/>
                    </a:cubicBezTo>
                    <a:cubicBezTo>
                      <a:pt x="29" y="39"/>
                      <a:pt x="31" y="37"/>
                      <a:pt x="32" y="36"/>
                    </a:cubicBezTo>
                    <a:cubicBezTo>
                      <a:pt x="33" y="34"/>
                      <a:pt x="34" y="32"/>
                      <a:pt x="34" y="30"/>
                    </a:cubicBezTo>
                    <a:cubicBezTo>
                      <a:pt x="34" y="28"/>
                      <a:pt x="35" y="25"/>
                      <a:pt x="35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70" name="Freeform 792">
                <a:extLst>
                  <a:ext uri="{FF2B5EF4-FFF2-40B4-BE49-F238E27FC236}">
                    <a16:creationId xmlns:a16="http://schemas.microsoft.com/office/drawing/2014/main" id="{CD1C5D11-42E1-4746-A546-FCC1C91BF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" y="2321"/>
                <a:ext cx="17" cy="34"/>
              </a:xfrm>
              <a:custGeom>
                <a:avLst/>
                <a:gdLst>
                  <a:gd name="T0" fmla="*/ 23 w 23"/>
                  <a:gd name="T1" fmla="*/ 43 h 46"/>
                  <a:gd name="T2" fmla="*/ 23 w 23"/>
                  <a:gd name="T3" fmla="*/ 44 h 46"/>
                  <a:gd name="T4" fmla="*/ 23 w 23"/>
                  <a:gd name="T5" fmla="*/ 45 h 46"/>
                  <a:gd name="T6" fmla="*/ 23 w 23"/>
                  <a:gd name="T7" fmla="*/ 46 h 46"/>
                  <a:gd name="T8" fmla="*/ 22 w 23"/>
                  <a:gd name="T9" fmla="*/ 46 h 46"/>
                  <a:gd name="T10" fmla="*/ 2 w 23"/>
                  <a:gd name="T11" fmla="*/ 46 h 46"/>
                  <a:gd name="T12" fmla="*/ 0 w 23"/>
                  <a:gd name="T13" fmla="*/ 45 h 46"/>
                  <a:gd name="T14" fmla="*/ 0 w 23"/>
                  <a:gd name="T15" fmla="*/ 43 h 46"/>
                  <a:gd name="T16" fmla="*/ 0 w 23"/>
                  <a:gd name="T17" fmla="*/ 1 h 46"/>
                  <a:gd name="T18" fmla="*/ 0 w 23"/>
                  <a:gd name="T19" fmla="*/ 1 h 46"/>
                  <a:gd name="T20" fmla="*/ 0 w 23"/>
                  <a:gd name="T21" fmla="*/ 0 h 46"/>
                  <a:gd name="T22" fmla="*/ 1 w 23"/>
                  <a:gd name="T23" fmla="*/ 0 h 46"/>
                  <a:gd name="T24" fmla="*/ 3 w 23"/>
                  <a:gd name="T25" fmla="*/ 0 h 46"/>
                  <a:gd name="T26" fmla="*/ 4 w 23"/>
                  <a:gd name="T27" fmla="*/ 0 h 46"/>
                  <a:gd name="T28" fmla="*/ 5 w 23"/>
                  <a:gd name="T29" fmla="*/ 0 h 46"/>
                  <a:gd name="T30" fmla="*/ 6 w 23"/>
                  <a:gd name="T31" fmla="*/ 1 h 46"/>
                  <a:gd name="T32" fmla="*/ 6 w 23"/>
                  <a:gd name="T33" fmla="*/ 1 h 46"/>
                  <a:gd name="T34" fmla="*/ 6 w 23"/>
                  <a:gd name="T35" fmla="*/ 41 h 46"/>
                  <a:gd name="T36" fmla="*/ 22 w 23"/>
                  <a:gd name="T37" fmla="*/ 41 h 46"/>
                  <a:gd name="T38" fmla="*/ 23 w 23"/>
                  <a:gd name="T39" fmla="*/ 41 h 46"/>
                  <a:gd name="T40" fmla="*/ 23 w 23"/>
                  <a:gd name="T41" fmla="*/ 41 h 46"/>
                  <a:gd name="T42" fmla="*/ 23 w 23"/>
                  <a:gd name="T43" fmla="*/ 42 h 46"/>
                  <a:gd name="T44" fmla="*/ 23 w 23"/>
                  <a:gd name="T45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46">
                    <a:moveTo>
                      <a:pt x="23" y="43"/>
                    </a:move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5"/>
                      <a:pt x="23" y="46"/>
                      <a:pt x="23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0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2"/>
                      <a:pt x="23" y="42"/>
                    </a:cubicBezTo>
                    <a:cubicBezTo>
                      <a:pt x="23" y="42"/>
                      <a:pt x="23" y="43"/>
                      <a:pt x="23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71" name="Freeform 793">
                <a:extLst>
                  <a:ext uri="{FF2B5EF4-FFF2-40B4-BE49-F238E27FC236}">
                    <a16:creationId xmlns:a16="http://schemas.microsoft.com/office/drawing/2014/main" id="{5D11491D-9DB4-4720-9896-51C7945B3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42" y="2321"/>
                <a:ext cx="29" cy="34"/>
              </a:xfrm>
              <a:custGeom>
                <a:avLst/>
                <a:gdLst>
                  <a:gd name="T0" fmla="*/ 39 w 39"/>
                  <a:gd name="T1" fmla="*/ 44 h 46"/>
                  <a:gd name="T2" fmla="*/ 39 w 39"/>
                  <a:gd name="T3" fmla="*/ 45 h 46"/>
                  <a:gd name="T4" fmla="*/ 39 w 39"/>
                  <a:gd name="T5" fmla="*/ 46 h 46"/>
                  <a:gd name="T6" fmla="*/ 38 w 39"/>
                  <a:gd name="T7" fmla="*/ 46 h 46"/>
                  <a:gd name="T8" fmla="*/ 36 w 39"/>
                  <a:gd name="T9" fmla="*/ 46 h 46"/>
                  <a:gd name="T10" fmla="*/ 35 w 39"/>
                  <a:gd name="T11" fmla="*/ 46 h 46"/>
                  <a:gd name="T12" fmla="*/ 34 w 39"/>
                  <a:gd name="T13" fmla="*/ 46 h 46"/>
                  <a:gd name="T14" fmla="*/ 33 w 39"/>
                  <a:gd name="T15" fmla="*/ 45 h 46"/>
                  <a:gd name="T16" fmla="*/ 33 w 39"/>
                  <a:gd name="T17" fmla="*/ 45 h 46"/>
                  <a:gd name="T18" fmla="*/ 29 w 39"/>
                  <a:gd name="T19" fmla="*/ 34 h 46"/>
                  <a:gd name="T20" fmla="*/ 10 w 39"/>
                  <a:gd name="T21" fmla="*/ 34 h 46"/>
                  <a:gd name="T22" fmla="*/ 6 w 39"/>
                  <a:gd name="T23" fmla="*/ 45 h 46"/>
                  <a:gd name="T24" fmla="*/ 6 w 39"/>
                  <a:gd name="T25" fmla="*/ 45 h 46"/>
                  <a:gd name="T26" fmla="*/ 6 w 39"/>
                  <a:gd name="T27" fmla="*/ 46 h 46"/>
                  <a:gd name="T28" fmla="*/ 5 w 39"/>
                  <a:gd name="T29" fmla="*/ 46 h 46"/>
                  <a:gd name="T30" fmla="*/ 3 w 39"/>
                  <a:gd name="T31" fmla="*/ 46 h 46"/>
                  <a:gd name="T32" fmla="*/ 1 w 39"/>
                  <a:gd name="T33" fmla="*/ 46 h 46"/>
                  <a:gd name="T34" fmla="*/ 0 w 39"/>
                  <a:gd name="T35" fmla="*/ 46 h 46"/>
                  <a:gd name="T36" fmla="*/ 0 w 39"/>
                  <a:gd name="T37" fmla="*/ 45 h 46"/>
                  <a:gd name="T38" fmla="*/ 0 w 39"/>
                  <a:gd name="T39" fmla="*/ 44 h 46"/>
                  <a:gd name="T40" fmla="*/ 16 w 39"/>
                  <a:gd name="T41" fmla="*/ 1 h 46"/>
                  <a:gd name="T42" fmla="*/ 16 w 39"/>
                  <a:gd name="T43" fmla="*/ 1 h 46"/>
                  <a:gd name="T44" fmla="*/ 17 w 39"/>
                  <a:gd name="T45" fmla="*/ 0 h 46"/>
                  <a:gd name="T46" fmla="*/ 18 w 39"/>
                  <a:gd name="T47" fmla="*/ 0 h 46"/>
                  <a:gd name="T48" fmla="*/ 20 w 39"/>
                  <a:gd name="T49" fmla="*/ 0 h 46"/>
                  <a:gd name="T50" fmla="*/ 21 w 39"/>
                  <a:gd name="T51" fmla="*/ 0 h 46"/>
                  <a:gd name="T52" fmla="*/ 23 w 39"/>
                  <a:gd name="T53" fmla="*/ 0 h 46"/>
                  <a:gd name="T54" fmla="*/ 23 w 39"/>
                  <a:gd name="T55" fmla="*/ 1 h 46"/>
                  <a:gd name="T56" fmla="*/ 24 w 39"/>
                  <a:gd name="T57" fmla="*/ 1 h 46"/>
                  <a:gd name="T58" fmla="*/ 39 w 39"/>
                  <a:gd name="T59" fmla="*/ 44 h 46"/>
                  <a:gd name="T60" fmla="*/ 19 w 39"/>
                  <a:gd name="T61" fmla="*/ 6 h 46"/>
                  <a:gd name="T62" fmla="*/ 19 w 39"/>
                  <a:gd name="T63" fmla="*/ 6 h 46"/>
                  <a:gd name="T64" fmla="*/ 12 w 39"/>
                  <a:gd name="T65" fmla="*/ 29 h 46"/>
                  <a:gd name="T66" fmla="*/ 27 w 39"/>
                  <a:gd name="T67" fmla="*/ 29 h 46"/>
                  <a:gd name="T68" fmla="*/ 19 w 39"/>
                  <a:gd name="T6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46">
                    <a:moveTo>
                      <a:pt x="39" y="44"/>
                    </a:moveTo>
                    <a:cubicBezTo>
                      <a:pt x="39" y="44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6"/>
                    </a:cubicBezTo>
                    <a:cubicBezTo>
                      <a:pt x="39" y="46"/>
                      <a:pt x="39" y="46"/>
                      <a:pt x="38" y="46"/>
                    </a:cubicBezTo>
                    <a:cubicBezTo>
                      <a:pt x="38" y="46"/>
                      <a:pt x="37" y="46"/>
                      <a:pt x="36" y="46"/>
                    </a:cubicBezTo>
                    <a:cubicBezTo>
                      <a:pt x="36" y="46"/>
                      <a:pt x="35" y="46"/>
                      <a:pt x="35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3" y="46"/>
                      <a:pt x="33" y="46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3" y="1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lnTo>
                      <a:pt x="39" y="44"/>
                    </a:ln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27" y="29"/>
                      <a:pt x="27" y="29"/>
                      <a:pt x="27" y="29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72" name="Freeform 794">
                <a:extLst>
                  <a:ext uri="{FF2B5EF4-FFF2-40B4-BE49-F238E27FC236}">
                    <a16:creationId xmlns:a16="http://schemas.microsoft.com/office/drawing/2014/main" id="{31D22326-7901-4068-8297-E254831EE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7" y="2321"/>
                <a:ext cx="26" cy="34"/>
              </a:xfrm>
              <a:custGeom>
                <a:avLst/>
                <a:gdLst>
                  <a:gd name="T0" fmla="*/ 34 w 34"/>
                  <a:gd name="T1" fmla="*/ 43 h 46"/>
                  <a:gd name="T2" fmla="*/ 34 w 34"/>
                  <a:gd name="T3" fmla="*/ 45 h 46"/>
                  <a:gd name="T4" fmla="*/ 33 w 34"/>
                  <a:gd name="T5" fmla="*/ 45 h 46"/>
                  <a:gd name="T6" fmla="*/ 32 w 34"/>
                  <a:gd name="T7" fmla="*/ 46 h 46"/>
                  <a:gd name="T8" fmla="*/ 31 w 34"/>
                  <a:gd name="T9" fmla="*/ 46 h 46"/>
                  <a:gd name="T10" fmla="*/ 29 w 34"/>
                  <a:gd name="T11" fmla="*/ 46 h 46"/>
                  <a:gd name="T12" fmla="*/ 28 w 34"/>
                  <a:gd name="T13" fmla="*/ 46 h 46"/>
                  <a:gd name="T14" fmla="*/ 26 w 34"/>
                  <a:gd name="T15" fmla="*/ 45 h 46"/>
                  <a:gd name="T16" fmla="*/ 25 w 34"/>
                  <a:gd name="T17" fmla="*/ 44 h 46"/>
                  <a:gd name="T18" fmla="*/ 24 w 34"/>
                  <a:gd name="T19" fmla="*/ 41 h 46"/>
                  <a:gd name="T20" fmla="*/ 10 w 34"/>
                  <a:gd name="T21" fmla="*/ 16 h 46"/>
                  <a:gd name="T22" fmla="*/ 8 w 34"/>
                  <a:gd name="T23" fmla="*/ 11 h 46"/>
                  <a:gd name="T24" fmla="*/ 6 w 34"/>
                  <a:gd name="T25" fmla="*/ 7 h 46"/>
                  <a:gd name="T26" fmla="*/ 6 w 34"/>
                  <a:gd name="T27" fmla="*/ 7 h 46"/>
                  <a:gd name="T28" fmla="*/ 6 w 34"/>
                  <a:gd name="T29" fmla="*/ 12 h 46"/>
                  <a:gd name="T30" fmla="*/ 6 w 34"/>
                  <a:gd name="T31" fmla="*/ 17 h 46"/>
                  <a:gd name="T32" fmla="*/ 6 w 34"/>
                  <a:gd name="T33" fmla="*/ 45 h 46"/>
                  <a:gd name="T34" fmla="*/ 6 w 34"/>
                  <a:gd name="T35" fmla="*/ 45 h 46"/>
                  <a:gd name="T36" fmla="*/ 5 w 34"/>
                  <a:gd name="T37" fmla="*/ 46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0 w 34"/>
                  <a:gd name="T45" fmla="*/ 46 h 46"/>
                  <a:gd name="T46" fmla="*/ 0 w 34"/>
                  <a:gd name="T47" fmla="*/ 45 h 46"/>
                  <a:gd name="T48" fmla="*/ 0 w 34"/>
                  <a:gd name="T49" fmla="*/ 45 h 46"/>
                  <a:gd name="T50" fmla="*/ 0 w 34"/>
                  <a:gd name="T51" fmla="*/ 3 h 46"/>
                  <a:gd name="T52" fmla="*/ 0 w 34"/>
                  <a:gd name="T53" fmla="*/ 1 h 46"/>
                  <a:gd name="T54" fmla="*/ 2 w 34"/>
                  <a:gd name="T55" fmla="*/ 0 h 46"/>
                  <a:gd name="T56" fmla="*/ 5 w 34"/>
                  <a:gd name="T57" fmla="*/ 0 h 46"/>
                  <a:gd name="T58" fmla="*/ 7 w 34"/>
                  <a:gd name="T59" fmla="*/ 1 h 46"/>
                  <a:gd name="T60" fmla="*/ 8 w 34"/>
                  <a:gd name="T61" fmla="*/ 1 h 46"/>
                  <a:gd name="T62" fmla="*/ 9 w 34"/>
                  <a:gd name="T63" fmla="*/ 2 h 46"/>
                  <a:gd name="T64" fmla="*/ 10 w 34"/>
                  <a:gd name="T65" fmla="*/ 4 h 46"/>
                  <a:gd name="T66" fmla="*/ 21 w 34"/>
                  <a:gd name="T67" fmla="*/ 24 h 46"/>
                  <a:gd name="T68" fmla="*/ 23 w 34"/>
                  <a:gd name="T69" fmla="*/ 28 h 46"/>
                  <a:gd name="T70" fmla="*/ 25 w 34"/>
                  <a:gd name="T71" fmla="*/ 31 h 46"/>
                  <a:gd name="T72" fmla="*/ 26 w 34"/>
                  <a:gd name="T73" fmla="*/ 34 h 46"/>
                  <a:gd name="T74" fmla="*/ 28 w 34"/>
                  <a:gd name="T75" fmla="*/ 38 h 46"/>
                  <a:gd name="T76" fmla="*/ 28 w 34"/>
                  <a:gd name="T77" fmla="*/ 38 h 46"/>
                  <a:gd name="T78" fmla="*/ 28 w 34"/>
                  <a:gd name="T79" fmla="*/ 32 h 46"/>
                  <a:gd name="T80" fmla="*/ 28 w 34"/>
                  <a:gd name="T81" fmla="*/ 26 h 46"/>
                  <a:gd name="T82" fmla="*/ 28 w 34"/>
                  <a:gd name="T83" fmla="*/ 1 h 46"/>
                  <a:gd name="T84" fmla="*/ 28 w 34"/>
                  <a:gd name="T85" fmla="*/ 1 h 46"/>
                  <a:gd name="T86" fmla="*/ 29 w 34"/>
                  <a:gd name="T87" fmla="*/ 1 h 46"/>
                  <a:gd name="T88" fmla="*/ 30 w 34"/>
                  <a:gd name="T89" fmla="*/ 0 h 46"/>
                  <a:gd name="T90" fmla="*/ 31 w 34"/>
                  <a:gd name="T91" fmla="*/ 0 h 46"/>
                  <a:gd name="T92" fmla="*/ 32 w 34"/>
                  <a:gd name="T93" fmla="*/ 0 h 46"/>
                  <a:gd name="T94" fmla="*/ 33 w 34"/>
                  <a:gd name="T95" fmla="*/ 1 h 46"/>
                  <a:gd name="T96" fmla="*/ 34 w 34"/>
                  <a:gd name="T97" fmla="*/ 1 h 46"/>
                  <a:gd name="T98" fmla="*/ 34 w 34"/>
                  <a:gd name="T99" fmla="*/ 1 h 46"/>
                  <a:gd name="T100" fmla="*/ 34 w 34"/>
                  <a:gd name="T101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3"/>
                    </a:moveTo>
                    <a:cubicBezTo>
                      <a:pt x="34" y="44"/>
                      <a:pt x="34" y="44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2" y="46"/>
                    </a:cubicBezTo>
                    <a:cubicBezTo>
                      <a:pt x="32" y="46"/>
                      <a:pt x="32" y="46"/>
                      <a:pt x="3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27" y="46"/>
                      <a:pt x="27" y="45"/>
                      <a:pt x="26" y="45"/>
                    </a:cubicBezTo>
                    <a:cubicBezTo>
                      <a:pt x="26" y="45"/>
                      <a:pt x="25" y="44"/>
                      <a:pt x="25" y="44"/>
                    </a:cubicBezTo>
                    <a:cubicBezTo>
                      <a:pt x="25" y="43"/>
                      <a:pt x="24" y="42"/>
                      <a:pt x="24" y="41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4"/>
                      <a:pt x="8" y="13"/>
                      <a:pt x="8" y="11"/>
                    </a:cubicBezTo>
                    <a:cubicBezTo>
                      <a:pt x="7" y="10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0"/>
                      <a:pt x="6" y="12"/>
                    </a:cubicBezTo>
                    <a:cubicBezTo>
                      <a:pt x="6" y="14"/>
                      <a:pt x="6" y="16"/>
                      <a:pt x="6" y="1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6"/>
                      <a:pt x="23" y="28"/>
                    </a:cubicBezTo>
                    <a:cubicBezTo>
                      <a:pt x="24" y="29"/>
                      <a:pt x="24" y="30"/>
                      <a:pt x="25" y="31"/>
                    </a:cubicBezTo>
                    <a:cubicBezTo>
                      <a:pt x="25" y="32"/>
                      <a:pt x="26" y="33"/>
                      <a:pt x="26" y="34"/>
                    </a:cubicBezTo>
                    <a:cubicBezTo>
                      <a:pt x="27" y="35"/>
                      <a:pt x="27" y="37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6"/>
                      <a:pt x="28" y="34"/>
                      <a:pt x="28" y="32"/>
                    </a:cubicBezTo>
                    <a:cubicBezTo>
                      <a:pt x="28" y="30"/>
                      <a:pt x="28" y="28"/>
                      <a:pt x="28" y="2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lnTo>
                      <a:pt x="34" y="43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73" name="Freeform 795">
                <a:extLst>
                  <a:ext uri="{FF2B5EF4-FFF2-40B4-BE49-F238E27FC236}">
                    <a16:creationId xmlns:a16="http://schemas.microsoft.com/office/drawing/2014/main" id="{F875FE38-162F-4DE3-9462-4C209DEE5A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2" y="2321"/>
                <a:ext cx="26" cy="34"/>
              </a:xfrm>
              <a:custGeom>
                <a:avLst/>
                <a:gdLst>
                  <a:gd name="T0" fmla="*/ 35 w 35"/>
                  <a:gd name="T1" fmla="*/ 22 h 46"/>
                  <a:gd name="T2" fmla="*/ 34 w 35"/>
                  <a:gd name="T3" fmla="*/ 33 h 46"/>
                  <a:gd name="T4" fmla="*/ 29 w 35"/>
                  <a:gd name="T5" fmla="*/ 40 h 46"/>
                  <a:gd name="T6" fmla="*/ 22 w 35"/>
                  <a:gd name="T7" fmla="*/ 44 h 46"/>
                  <a:gd name="T8" fmla="*/ 12 w 35"/>
                  <a:gd name="T9" fmla="*/ 46 h 46"/>
                  <a:gd name="T10" fmla="*/ 2 w 35"/>
                  <a:gd name="T11" fmla="*/ 46 h 46"/>
                  <a:gd name="T12" fmla="*/ 1 w 35"/>
                  <a:gd name="T13" fmla="*/ 45 h 46"/>
                  <a:gd name="T14" fmla="*/ 0 w 35"/>
                  <a:gd name="T15" fmla="*/ 43 h 46"/>
                  <a:gd name="T16" fmla="*/ 0 w 35"/>
                  <a:gd name="T17" fmla="*/ 3 h 46"/>
                  <a:gd name="T18" fmla="*/ 1 w 35"/>
                  <a:gd name="T19" fmla="*/ 1 h 46"/>
                  <a:gd name="T20" fmla="*/ 2 w 35"/>
                  <a:gd name="T21" fmla="*/ 0 h 46"/>
                  <a:gd name="T22" fmla="*/ 13 w 35"/>
                  <a:gd name="T23" fmla="*/ 0 h 46"/>
                  <a:gd name="T24" fmla="*/ 23 w 35"/>
                  <a:gd name="T25" fmla="*/ 2 h 46"/>
                  <a:gd name="T26" fmla="*/ 29 w 35"/>
                  <a:gd name="T27" fmla="*/ 6 h 46"/>
                  <a:gd name="T28" fmla="*/ 34 w 35"/>
                  <a:gd name="T29" fmla="*/ 13 h 46"/>
                  <a:gd name="T30" fmla="*/ 35 w 35"/>
                  <a:gd name="T31" fmla="*/ 22 h 46"/>
                  <a:gd name="T32" fmla="*/ 29 w 35"/>
                  <a:gd name="T33" fmla="*/ 23 h 46"/>
                  <a:gd name="T34" fmla="*/ 28 w 35"/>
                  <a:gd name="T35" fmla="*/ 16 h 46"/>
                  <a:gd name="T36" fmla="*/ 25 w 35"/>
                  <a:gd name="T37" fmla="*/ 10 h 46"/>
                  <a:gd name="T38" fmla="*/ 20 w 35"/>
                  <a:gd name="T39" fmla="*/ 7 h 46"/>
                  <a:gd name="T40" fmla="*/ 12 w 35"/>
                  <a:gd name="T41" fmla="*/ 5 h 46"/>
                  <a:gd name="T42" fmla="*/ 6 w 35"/>
                  <a:gd name="T43" fmla="*/ 5 h 46"/>
                  <a:gd name="T44" fmla="*/ 6 w 35"/>
                  <a:gd name="T45" fmla="*/ 41 h 46"/>
                  <a:gd name="T46" fmla="*/ 12 w 35"/>
                  <a:gd name="T47" fmla="*/ 41 h 46"/>
                  <a:gd name="T48" fmla="*/ 20 w 35"/>
                  <a:gd name="T49" fmla="*/ 40 h 46"/>
                  <a:gd name="T50" fmla="*/ 25 w 35"/>
                  <a:gd name="T51" fmla="*/ 36 h 46"/>
                  <a:gd name="T52" fmla="*/ 28 w 35"/>
                  <a:gd name="T53" fmla="*/ 31 h 46"/>
                  <a:gd name="T54" fmla="*/ 29 w 35"/>
                  <a:gd name="T55" fmla="*/ 2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6">
                    <a:moveTo>
                      <a:pt x="35" y="22"/>
                    </a:moveTo>
                    <a:cubicBezTo>
                      <a:pt x="35" y="26"/>
                      <a:pt x="35" y="30"/>
                      <a:pt x="34" y="33"/>
                    </a:cubicBezTo>
                    <a:cubicBezTo>
                      <a:pt x="33" y="36"/>
                      <a:pt x="31" y="38"/>
                      <a:pt x="29" y="40"/>
                    </a:cubicBezTo>
                    <a:cubicBezTo>
                      <a:pt x="27" y="42"/>
                      <a:pt x="25" y="43"/>
                      <a:pt x="22" y="44"/>
                    </a:cubicBezTo>
                    <a:cubicBezTo>
                      <a:pt x="19" y="45"/>
                      <a:pt x="16" y="46"/>
                      <a:pt x="1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5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0"/>
                      <a:pt x="20" y="1"/>
                      <a:pt x="23" y="2"/>
                    </a:cubicBezTo>
                    <a:cubicBezTo>
                      <a:pt x="25" y="3"/>
                      <a:pt x="28" y="4"/>
                      <a:pt x="29" y="6"/>
                    </a:cubicBezTo>
                    <a:cubicBezTo>
                      <a:pt x="31" y="8"/>
                      <a:pt x="33" y="10"/>
                      <a:pt x="34" y="13"/>
                    </a:cubicBezTo>
                    <a:cubicBezTo>
                      <a:pt x="35" y="16"/>
                      <a:pt x="35" y="19"/>
                      <a:pt x="35" y="22"/>
                    </a:cubicBezTo>
                    <a:close/>
                    <a:moveTo>
                      <a:pt x="29" y="23"/>
                    </a:moveTo>
                    <a:cubicBezTo>
                      <a:pt x="29" y="20"/>
                      <a:pt x="28" y="18"/>
                      <a:pt x="28" y="16"/>
                    </a:cubicBezTo>
                    <a:cubicBezTo>
                      <a:pt x="27" y="14"/>
                      <a:pt x="26" y="12"/>
                      <a:pt x="25" y="10"/>
                    </a:cubicBezTo>
                    <a:cubicBezTo>
                      <a:pt x="24" y="9"/>
                      <a:pt x="22" y="8"/>
                      <a:pt x="20" y="7"/>
                    </a:cubicBezTo>
                    <a:cubicBezTo>
                      <a:pt x="18" y="6"/>
                      <a:pt x="15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5" y="41"/>
                      <a:pt x="18" y="40"/>
                      <a:pt x="20" y="40"/>
                    </a:cubicBezTo>
                    <a:cubicBezTo>
                      <a:pt x="22" y="39"/>
                      <a:pt x="23" y="38"/>
                      <a:pt x="25" y="36"/>
                    </a:cubicBezTo>
                    <a:cubicBezTo>
                      <a:pt x="26" y="35"/>
                      <a:pt x="27" y="33"/>
                      <a:pt x="28" y="31"/>
                    </a:cubicBezTo>
                    <a:cubicBezTo>
                      <a:pt x="28" y="28"/>
                      <a:pt x="29" y="26"/>
                      <a:pt x="29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74" name="Freeform 796">
                <a:extLst>
                  <a:ext uri="{FF2B5EF4-FFF2-40B4-BE49-F238E27FC236}">
                    <a16:creationId xmlns:a16="http://schemas.microsoft.com/office/drawing/2014/main" id="{957B954E-F499-4E94-8BCF-655ADB70D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2224"/>
                <a:ext cx="26" cy="35"/>
              </a:xfrm>
              <a:custGeom>
                <a:avLst/>
                <a:gdLst>
                  <a:gd name="T0" fmla="*/ 35 w 35"/>
                  <a:gd name="T1" fmla="*/ 29 h 47"/>
                  <a:gd name="T2" fmla="*/ 33 w 35"/>
                  <a:gd name="T3" fmla="*/ 37 h 47"/>
                  <a:gd name="T4" fmla="*/ 30 w 35"/>
                  <a:gd name="T5" fmla="*/ 42 h 47"/>
                  <a:gd name="T6" fmla="*/ 24 w 35"/>
                  <a:gd name="T7" fmla="*/ 46 h 47"/>
                  <a:gd name="T8" fmla="*/ 17 w 35"/>
                  <a:gd name="T9" fmla="*/ 47 h 47"/>
                  <a:gd name="T10" fmla="*/ 10 w 35"/>
                  <a:gd name="T11" fmla="*/ 46 h 47"/>
                  <a:gd name="T12" fmla="*/ 5 w 35"/>
                  <a:gd name="T13" fmla="*/ 42 h 47"/>
                  <a:gd name="T14" fmla="*/ 1 w 35"/>
                  <a:gd name="T15" fmla="*/ 37 h 47"/>
                  <a:gd name="T16" fmla="*/ 0 w 35"/>
                  <a:gd name="T17" fmla="*/ 30 h 47"/>
                  <a:gd name="T18" fmla="*/ 0 w 35"/>
                  <a:gd name="T19" fmla="*/ 1 h 47"/>
                  <a:gd name="T20" fmla="*/ 0 w 35"/>
                  <a:gd name="T21" fmla="*/ 1 h 47"/>
                  <a:gd name="T22" fmla="*/ 1 w 35"/>
                  <a:gd name="T23" fmla="*/ 1 h 47"/>
                  <a:gd name="T24" fmla="*/ 2 w 35"/>
                  <a:gd name="T25" fmla="*/ 0 h 47"/>
                  <a:gd name="T26" fmla="*/ 3 w 35"/>
                  <a:gd name="T27" fmla="*/ 0 h 47"/>
                  <a:gd name="T28" fmla="*/ 5 w 35"/>
                  <a:gd name="T29" fmla="*/ 0 h 47"/>
                  <a:gd name="T30" fmla="*/ 6 w 35"/>
                  <a:gd name="T31" fmla="*/ 1 h 47"/>
                  <a:gd name="T32" fmla="*/ 6 w 35"/>
                  <a:gd name="T33" fmla="*/ 1 h 47"/>
                  <a:gd name="T34" fmla="*/ 6 w 35"/>
                  <a:gd name="T35" fmla="*/ 1 h 47"/>
                  <a:gd name="T36" fmla="*/ 6 w 35"/>
                  <a:gd name="T37" fmla="*/ 29 h 47"/>
                  <a:gd name="T38" fmla="*/ 7 w 35"/>
                  <a:gd name="T39" fmla="*/ 34 h 47"/>
                  <a:gd name="T40" fmla="*/ 9 w 35"/>
                  <a:gd name="T41" fmla="*/ 38 h 47"/>
                  <a:gd name="T42" fmla="*/ 13 w 35"/>
                  <a:gd name="T43" fmla="*/ 41 h 47"/>
                  <a:gd name="T44" fmla="*/ 17 w 35"/>
                  <a:gd name="T45" fmla="*/ 42 h 47"/>
                  <a:gd name="T46" fmla="*/ 22 w 35"/>
                  <a:gd name="T47" fmla="*/ 41 h 47"/>
                  <a:gd name="T48" fmla="*/ 26 w 35"/>
                  <a:gd name="T49" fmla="*/ 38 h 47"/>
                  <a:gd name="T50" fmla="*/ 28 w 35"/>
                  <a:gd name="T51" fmla="*/ 35 h 47"/>
                  <a:gd name="T52" fmla="*/ 29 w 35"/>
                  <a:gd name="T53" fmla="*/ 29 h 47"/>
                  <a:gd name="T54" fmla="*/ 29 w 35"/>
                  <a:gd name="T55" fmla="*/ 1 h 47"/>
                  <a:gd name="T56" fmla="*/ 29 w 35"/>
                  <a:gd name="T57" fmla="*/ 1 h 47"/>
                  <a:gd name="T58" fmla="*/ 29 w 35"/>
                  <a:gd name="T59" fmla="*/ 1 h 47"/>
                  <a:gd name="T60" fmla="*/ 30 w 35"/>
                  <a:gd name="T61" fmla="*/ 0 h 47"/>
                  <a:gd name="T62" fmla="*/ 32 w 35"/>
                  <a:gd name="T63" fmla="*/ 0 h 47"/>
                  <a:gd name="T64" fmla="*/ 33 w 35"/>
                  <a:gd name="T65" fmla="*/ 0 h 47"/>
                  <a:gd name="T66" fmla="*/ 34 w 35"/>
                  <a:gd name="T67" fmla="*/ 1 h 47"/>
                  <a:gd name="T68" fmla="*/ 34 w 35"/>
                  <a:gd name="T69" fmla="*/ 1 h 47"/>
                  <a:gd name="T70" fmla="*/ 35 w 35"/>
                  <a:gd name="T71" fmla="*/ 1 h 47"/>
                  <a:gd name="T72" fmla="*/ 35 w 35"/>
                  <a:gd name="T7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47">
                    <a:moveTo>
                      <a:pt x="35" y="29"/>
                    </a:moveTo>
                    <a:cubicBezTo>
                      <a:pt x="35" y="32"/>
                      <a:pt x="34" y="34"/>
                      <a:pt x="33" y="37"/>
                    </a:cubicBezTo>
                    <a:cubicBezTo>
                      <a:pt x="32" y="39"/>
                      <a:pt x="31" y="41"/>
                      <a:pt x="30" y="42"/>
                    </a:cubicBezTo>
                    <a:cubicBezTo>
                      <a:pt x="28" y="44"/>
                      <a:pt x="27" y="45"/>
                      <a:pt x="24" y="46"/>
                    </a:cubicBezTo>
                    <a:cubicBezTo>
                      <a:pt x="22" y="46"/>
                      <a:pt x="20" y="47"/>
                      <a:pt x="17" y="47"/>
                    </a:cubicBezTo>
                    <a:cubicBezTo>
                      <a:pt x="14" y="47"/>
                      <a:pt x="12" y="46"/>
                      <a:pt x="10" y="46"/>
                    </a:cubicBezTo>
                    <a:cubicBezTo>
                      <a:pt x="8" y="45"/>
                      <a:pt x="6" y="44"/>
                      <a:pt x="5" y="42"/>
                    </a:cubicBezTo>
                    <a:cubicBezTo>
                      <a:pt x="3" y="41"/>
                      <a:pt x="2" y="39"/>
                      <a:pt x="1" y="37"/>
                    </a:cubicBezTo>
                    <a:cubicBezTo>
                      <a:pt x="1" y="35"/>
                      <a:pt x="0" y="32"/>
                      <a:pt x="0" y="3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7" y="33"/>
                      <a:pt x="7" y="34"/>
                    </a:cubicBezTo>
                    <a:cubicBezTo>
                      <a:pt x="8" y="36"/>
                      <a:pt x="8" y="37"/>
                      <a:pt x="9" y="38"/>
                    </a:cubicBezTo>
                    <a:cubicBezTo>
                      <a:pt x="10" y="39"/>
                      <a:pt x="11" y="40"/>
                      <a:pt x="13" y="41"/>
                    </a:cubicBezTo>
                    <a:cubicBezTo>
                      <a:pt x="14" y="41"/>
                      <a:pt x="16" y="42"/>
                      <a:pt x="17" y="42"/>
                    </a:cubicBezTo>
                    <a:cubicBezTo>
                      <a:pt x="19" y="42"/>
                      <a:pt x="21" y="41"/>
                      <a:pt x="22" y="41"/>
                    </a:cubicBezTo>
                    <a:cubicBezTo>
                      <a:pt x="23" y="40"/>
                      <a:pt x="25" y="39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8" y="33"/>
                      <a:pt x="29" y="31"/>
                      <a:pt x="29" y="29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0"/>
                      <a:pt x="30" y="0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5" y="1"/>
                      <a:pt x="35" y="1"/>
                    </a:cubicBezTo>
                    <a:lnTo>
                      <a:pt x="35" y="29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75" name="Freeform 797">
                <a:extLst>
                  <a:ext uri="{FF2B5EF4-FFF2-40B4-BE49-F238E27FC236}">
                    <a16:creationId xmlns:a16="http://schemas.microsoft.com/office/drawing/2014/main" id="{8A10F1C0-D354-4E07-906F-112B32C44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" y="2224"/>
                <a:ext cx="26" cy="34"/>
              </a:xfrm>
              <a:custGeom>
                <a:avLst/>
                <a:gdLst>
                  <a:gd name="T0" fmla="*/ 34 w 34"/>
                  <a:gd name="T1" fmla="*/ 44 h 46"/>
                  <a:gd name="T2" fmla="*/ 34 w 34"/>
                  <a:gd name="T3" fmla="*/ 45 h 46"/>
                  <a:gd name="T4" fmla="*/ 33 w 34"/>
                  <a:gd name="T5" fmla="*/ 46 h 46"/>
                  <a:gd name="T6" fmla="*/ 32 w 34"/>
                  <a:gd name="T7" fmla="*/ 46 h 46"/>
                  <a:gd name="T8" fmla="*/ 31 w 34"/>
                  <a:gd name="T9" fmla="*/ 46 h 46"/>
                  <a:gd name="T10" fmla="*/ 29 w 34"/>
                  <a:gd name="T11" fmla="*/ 46 h 46"/>
                  <a:gd name="T12" fmla="*/ 28 w 34"/>
                  <a:gd name="T13" fmla="*/ 46 h 46"/>
                  <a:gd name="T14" fmla="*/ 26 w 34"/>
                  <a:gd name="T15" fmla="*/ 45 h 46"/>
                  <a:gd name="T16" fmla="*/ 25 w 34"/>
                  <a:gd name="T17" fmla="*/ 44 h 46"/>
                  <a:gd name="T18" fmla="*/ 24 w 34"/>
                  <a:gd name="T19" fmla="*/ 42 h 46"/>
                  <a:gd name="T20" fmla="*/ 10 w 34"/>
                  <a:gd name="T21" fmla="*/ 16 h 46"/>
                  <a:gd name="T22" fmla="*/ 8 w 34"/>
                  <a:gd name="T23" fmla="*/ 12 h 46"/>
                  <a:gd name="T24" fmla="*/ 5 w 34"/>
                  <a:gd name="T25" fmla="*/ 7 h 46"/>
                  <a:gd name="T26" fmla="*/ 5 w 34"/>
                  <a:gd name="T27" fmla="*/ 7 h 46"/>
                  <a:gd name="T28" fmla="*/ 6 w 34"/>
                  <a:gd name="T29" fmla="*/ 12 h 46"/>
                  <a:gd name="T30" fmla="*/ 6 w 34"/>
                  <a:gd name="T31" fmla="*/ 18 h 46"/>
                  <a:gd name="T32" fmla="*/ 6 w 34"/>
                  <a:gd name="T33" fmla="*/ 45 h 46"/>
                  <a:gd name="T34" fmla="*/ 5 w 34"/>
                  <a:gd name="T35" fmla="*/ 46 h 46"/>
                  <a:gd name="T36" fmla="*/ 5 w 34"/>
                  <a:gd name="T37" fmla="*/ 46 h 46"/>
                  <a:gd name="T38" fmla="*/ 4 w 34"/>
                  <a:gd name="T39" fmla="*/ 46 h 46"/>
                  <a:gd name="T40" fmla="*/ 3 w 34"/>
                  <a:gd name="T41" fmla="*/ 46 h 46"/>
                  <a:gd name="T42" fmla="*/ 1 w 34"/>
                  <a:gd name="T43" fmla="*/ 46 h 46"/>
                  <a:gd name="T44" fmla="*/ 0 w 34"/>
                  <a:gd name="T45" fmla="*/ 46 h 46"/>
                  <a:gd name="T46" fmla="*/ 0 w 34"/>
                  <a:gd name="T47" fmla="*/ 46 h 46"/>
                  <a:gd name="T48" fmla="*/ 0 w 34"/>
                  <a:gd name="T49" fmla="*/ 45 h 46"/>
                  <a:gd name="T50" fmla="*/ 0 w 34"/>
                  <a:gd name="T51" fmla="*/ 3 h 46"/>
                  <a:gd name="T52" fmla="*/ 0 w 34"/>
                  <a:gd name="T53" fmla="*/ 1 h 46"/>
                  <a:gd name="T54" fmla="*/ 2 w 34"/>
                  <a:gd name="T55" fmla="*/ 1 h 46"/>
                  <a:gd name="T56" fmla="*/ 5 w 34"/>
                  <a:gd name="T57" fmla="*/ 1 h 46"/>
                  <a:gd name="T58" fmla="*/ 7 w 34"/>
                  <a:gd name="T59" fmla="*/ 1 h 46"/>
                  <a:gd name="T60" fmla="*/ 8 w 34"/>
                  <a:gd name="T61" fmla="*/ 1 h 46"/>
                  <a:gd name="T62" fmla="*/ 9 w 34"/>
                  <a:gd name="T63" fmla="*/ 2 h 46"/>
                  <a:gd name="T64" fmla="*/ 10 w 34"/>
                  <a:gd name="T65" fmla="*/ 4 h 46"/>
                  <a:gd name="T66" fmla="*/ 21 w 34"/>
                  <a:gd name="T67" fmla="*/ 24 h 46"/>
                  <a:gd name="T68" fmla="*/ 23 w 34"/>
                  <a:gd name="T69" fmla="*/ 28 h 46"/>
                  <a:gd name="T70" fmla="*/ 25 w 34"/>
                  <a:gd name="T71" fmla="*/ 31 h 46"/>
                  <a:gd name="T72" fmla="*/ 26 w 34"/>
                  <a:gd name="T73" fmla="*/ 34 h 46"/>
                  <a:gd name="T74" fmla="*/ 28 w 34"/>
                  <a:gd name="T75" fmla="*/ 38 h 46"/>
                  <a:gd name="T76" fmla="*/ 28 w 34"/>
                  <a:gd name="T77" fmla="*/ 38 h 46"/>
                  <a:gd name="T78" fmla="*/ 28 w 34"/>
                  <a:gd name="T79" fmla="*/ 32 h 46"/>
                  <a:gd name="T80" fmla="*/ 28 w 34"/>
                  <a:gd name="T81" fmla="*/ 26 h 46"/>
                  <a:gd name="T82" fmla="*/ 28 w 34"/>
                  <a:gd name="T83" fmla="*/ 2 h 46"/>
                  <a:gd name="T84" fmla="*/ 28 w 34"/>
                  <a:gd name="T85" fmla="*/ 1 h 46"/>
                  <a:gd name="T86" fmla="*/ 28 w 34"/>
                  <a:gd name="T87" fmla="*/ 1 h 46"/>
                  <a:gd name="T88" fmla="*/ 29 w 34"/>
                  <a:gd name="T89" fmla="*/ 0 h 46"/>
                  <a:gd name="T90" fmla="*/ 31 w 34"/>
                  <a:gd name="T91" fmla="*/ 0 h 46"/>
                  <a:gd name="T92" fmla="*/ 32 w 34"/>
                  <a:gd name="T93" fmla="*/ 0 h 46"/>
                  <a:gd name="T94" fmla="*/ 33 w 34"/>
                  <a:gd name="T95" fmla="*/ 1 h 46"/>
                  <a:gd name="T96" fmla="*/ 34 w 34"/>
                  <a:gd name="T97" fmla="*/ 1 h 46"/>
                  <a:gd name="T98" fmla="*/ 34 w 34"/>
                  <a:gd name="T99" fmla="*/ 2 h 46"/>
                  <a:gd name="T100" fmla="*/ 34 w 34"/>
                  <a:gd name="T101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46">
                    <a:moveTo>
                      <a:pt x="34" y="44"/>
                    </a:moveTo>
                    <a:cubicBezTo>
                      <a:pt x="34" y="44"/>
                      <a:pt x="34" y="44"/>
                      <a:pt x="34" y="45"/>
                    </a:cubicBezTo>
                    <a:cubicBezTo>
                      <a:pt x="33" y="45"/>
                      <a:pt x="33" y="45"/>
                      <a:pt x="33" y="46"/>
                    </a:cubicBezTo>
                    <a:cubicBezTo>
                      <a:pt x="33" y="46"/>
                      <a:pt x="32" y="46"/>
                      <a:pt x="32" y="46"/>
                    </a:cubicBezTo>
                    <a:cubicBezTo>
                      <a:pt x="32" y="46"/>
                      <a:pt x="32" y="46"/>
                      <a:pt x="3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27" y="46"/>
                      <a:pt x="27" y="46"/>
                      <a:pt x="26" y="45"/>
                    </a:cubicBezTo>
                    <a:cubicBezTo>
                      <a:pt x="26" y="45"/>
                      <a:pt x="25" y="44"/>
                      <a:pt x="25" y="44"/>
                    </a:cubicBezTo>
                    <a:cubicBezTo>
                      <a:pt x="25" y="43"/>
                      <a:pt x="24" y="42"/>
                      <a:pt x="24" y="4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4"/>
                      <a:pt x="8" y="13"/>
                      <a:pt x="8" y="12"/>
                    </a:cubicBezTo>
                    <a:cubicBezTo>
                      <a:pt x="7" y="10"/>
                      <a:pt x="6" y="9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5" y="45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4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5"/>
                      <a:pt x="22" y="27"/>
                      <a:pt x="23" y="28"/>
                    </a:cubicBezTo>
                    <a:cubicBezTo>
                      <a:pt x="23" y="29"/>
                      <a:pt x="24" y="30"/>
                      <a:pt x="25" y="31"/>
                    </a:cubicBezTo>
                    <a:cubicBezTo>
                      <a:pt x="25" y="32"/>
                      <a:pt x="26" y="33"/>
                      <a:pt x="26" y="34"/>
                    </a:cubicBezTo>
                    <a:cubicBezTo>
                      <a:pt x="27" y="36"/>
                      <a:pt x="27" y="37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6"/>
                      <a:pt x="28" y="34"/>
                      <a:pt x="28" y="32"/>
                    </a:cubicBezTo>
                    <a:cubicBezTo>
                      <a:pt x="28" y="30"/>
                      <a:pt x="28" y="28"/>
                      <a:pt x="28" y="26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2"/>
                    </a:cubicBezTo>
                    <a:lnTo>
                      <a:pt x="34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76" name="Freeform 798">
                <a:extLst>
                  <a:ext uri="{FF2B5EF4-FFF2-40B4-BE49-F238E27FC236}">
                    <a16:creationId xmlns:a16="http://schemas.microsoft.com/office/drawing/2014/main" id="{9F181600-202F-430F-BDAF-7458DD123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" y="2224"/>
                <a:ext cx="4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6 h 46"/>
                  <a:gd name="T4" fmla="*/ 5 w 6"/>
                  <a:gd name="T5" fmla="*/ 46 h 46"/>
                  <a:gd name="T6" fmla="*/ 4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0 w 6"/>
                  <a:gd name="T15" fmla="*/ 46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1 w 6"/>
                  <a:gd name="T23" fmla="*/ 1 h 46"/>
                  <a:gd name="T24" fmla="*/ 2 w 6"/>
                  <a:gd name="T25" fmla="*/ 0 h 46"/>
                  <a:gd name="T26" fmla="*/ 3 w 6"/>
                  <a:gd name="T27" fmla="*/ 0 h 46"/>
                  <a:gd name="T28" fmla="*/ 4 w 6"/>
                  <a:gd name="T29" fmla="*/ 0 h 46"/>
                  <a:gd name="T30" fmla="*/ 5 w 6"/>
                  <a:gd name="T31" fmla="*/ 1 h 46"/>
                  <a:gd name="T32" fmla="*/ 6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77" name="Freeform 799">
                <a:extLst>
                  <a:ext uri="{FF2B5EF4-FFF2-40B4-BE49-F238E27FC236}">
                    <a16:creationId xmlns:a16="http://schemas.microsoft.com/office/drawing/2014/main" id="{6B6D2D4F-4AB6-4C61-A4F1-9A660C72B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2224"/>
                <a:ext cx="26" cy="34"/>
              </a:xfrm>
              <a:custGeom>
                <a:avLst/>
                <a:gdLst>
                  <a:gd name="T0" fmla="*/ 34 w 34"/>
                  <a:gd name="T1" fmla="*/ 2 h 45"/>
                  <a:gd name="T2" fmla="*/ 34 w 34"/>
                  <a:gd name="T3" fmla="*/ 3 h 45"/>
                  <a:gd name="T4" fmla="*/ 33 w 34"/>
                  <a:gd name="T5" fmla="*/ 4 h 45"/>
                  <a:gd name="T6" fmla="*/ 33 w 34"/>
                  <a:gd name="T7" fmla="*/ 5 h 45"/>
                  <a:gd name="T8" fmla="*/ 32 w 34"/>
                  <a:gd name="T9" fmla="*/ 5 h 45"/>
                  <a:gd name="T10" fmla="*/ 20 w 34"/>
                  <a:gd name="T11" fmla="*/ 5 h 45"/>
                  <a:gd name="T12" fmla="*/ 20 w 34"/>
                  <a:gd name="T13" fmla="*/ 44 h 45"/>
                  <a:gd name="T14" fmla="*/ 19 w 34"/>
                  <a:gd name="T15" fmla="*/ 45 h 45"/>
                  <a:gd name="T16" fmla="*/ 19 w 34"/>
                  <a:gd name="T17" fmla="*/ 45 h 45"/>
                  <a:gd name="T18" fmla="*/ 18 w 34"/>
                  <a:gd name="T19" fmla="*/ 45 h 45"/>
                  <a:gd name="T20" fmla="*/ 17 w 34"/>
                  <a:gd name="T21" fmla="*/ 45 h 45"/>
                  <a:gd name="T22" fmla="*/ 15 w 34"/>
                  <a:gd name="T23" fmla="*/ 45 h 45"/>
                  <a:gd name="T24" fmla="*/ 14 w 34"/>
                  <a:gd name="T25" fmla="*/ 45 h 45"/>
                  <a:gd name="T26" fmla="*/ 14 w 34"/>
                  <a:gd name="T27" fmla="*/ 45 h 45"/>
                  <a:gd name="T28" fmla="*/ 14 w 34"/>
                  <a:gd name="T29" fmla="*/ 44 h 45"/>
                  <a:gd name="T30" fmla="*/ 14 w 34"/>
                  <a:gd name="T31" fmla="*/ 5 h 45"/>
                  <a:gd name="T32" fmla="*/ 1 w 34"/>
                  <a:gd name="T33" fmla="*/ 5 h 45"/>
                  <a:gd name="T34" fmla="*/ 0 w 34"/>
                  <a:gd name="T35" fmla="*/ 5 h 45"/>
                  <a:gd name="T36" fmla="*/ 0 w 34"/>
                  <a:gd name="T37" fmla="*/ 4 h 45"/>
                  <a:gd name="T38" fmla="*/ 0 w 34"/>
                  <a:gd name="T39" fmla="*/ 3 h 45"/>
                  <a:gd name="T40" fmla="*/ 0 w 34"/>
                  <a:gd name="T41" fmla="*/ 2 h 45"/>
                  <a:gd name="T42" fmla="*/ 0 w 34"/>
                  <a:gd name="T43" fmla="*/ 1 h 45"/>
                  <a:gd name="T44" fmla="*/ 0 w 34"/>
                  <a:gd name="T45" fmla="*/ 0 h 45"/>
                  <a:gd name="T46" fmla="*/ 0 w 34"/>
                  <a:gd name="T47" fmla="*/ 0 h 45"/>
                  <a:gd name="T48" fmla="*/ 1 w 34"/>
                  <a:gd name="T49" fmla="*/ 0 h 45"/>
                  <a:gd name="T50" fmla="*/ 32 w 34"/>
                  <a:gd name="T51" fmla="*/ 0 h 45"/>
                  <a:gd name="T52" fmla="*/ 33 w 34"/>
                  <a:gd name="T53" fmla="*/ 0 h 45"/>
                  <a:gd name="T54" fmla="*/ 33 w 34"/>
                  <a:gd name="T55" fmla="*/ 0 h 45"/>
                  <a:gd name="T56" fmla="*/ 34 w 34"/>
                  <a:gd name="T57" fmla="*/ 1 h 45"/>
                  <a:gd name="T58" fmla="*/ 34 w 34"/>
                  <a:gd name="T5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5">
                    <a:moveTo>
                      <a:pt x="34" y="2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4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8" y="45"/>
                      <a:pt x="18" y="45"/>
                    </a:cubicBezTo>
                    <a:cubicBezTo>
                      <a:pt x="18" y="45"/>
                      <a:pt x="17" y="45"/>
                      <a:pt x="17" y="45"/>
                    </a:cubicBezTo>
                    <a:cubicBezTo>
                      <a:pt x="16" y="45"/>
                      <a:pt x="16" y="45"/>
                      <a:pt x="15" y="45"/>
                    </a:cubicBezTo>
                    <a:cubicBezTo>
                      <a:pt x="15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4" y="1"/>
                      <a:pt x="34" y="1"/>
                    </a:cubicBezTo>
                    <a:cubicBezTo>
                      <a:pt x="34" y="1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78" name="Freeform 800">
                <a:extLst>
                  <a:ext uri="{FF2B5EF4-FFF2-40B4-BE49-F238E27FC236}">
                    <a16:creationId xmlns:a16="http://schemas.microsoft.com/office/drawing/2014/main" id="{BE7E886C-ED07-449B-ADF6-2BA38A0F6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2224"/>
                <a:ext cx="20" cy="34"/>
              </a:xfrm>
              <a:custGeom>
                <a:avLst/>
                <a:gdLst>
                  <a:gd name="T0" fmla="*/ 26 w 26"/>
                  <a:gd name="T1" fmla="*/ 43 h 45"/>
                  <a:gd name="T2" fmla="*/ 25 w 26"/>
                  <a:gd name="T3" fmla="*/ 44 h 45"/>
                  <a:gd name="T4" fmla="*/ 25 w 26"/>
                  <a:gd name="T5" fmla="*/ 44 h 45"/>
                  <a:gd name="T6" fmla="*/ 25 w 26"/>
                  <a:gd name="T7" fmla="*/ 45 h 45"/>
                  <a:gd name="T8" fmla="*/ 24 w 26"/>
                  <a:gd name="T9" fmla="*/ 45 h 45"/>
                  <a:gd name="T10" fmla="*/ 2 w 26"/>
                  <a:gd name="T11" fmla="*/ 45 h 45"/>
                  <a:gd name="T12" fmla="*/ 1 w 26"/>
                  <a:gd name="T13" fmla="*/ 44 h 45"/>
                  <a:gd name="T14" fmla="*/ 0 w 26"/>
                  <a:gd name="T15" fmla="*/ 43 h 45"/>
                  <a:gd name="T16" fmla="*/ 0 w 26"/>
                  <a:gd name="T17" fmla="*/ 2 h 45"/>
                  <a:gd name="T18" fmla="*/ 1 w 26"/>
                  <a:gd name="T19" fmla="*/ 0 h 45"/>
                  <a:gd name="T20" fmla="*/ 2 w 26"/>
                  <a:gd name="T21" fmla="*/ 0 h 45"/>
                  <a:gd name="T22" fmla="*/ 24 w 26"/>
                  <a:gd name="T23" fmla="*/ 0 h 45"/>
                  <a:gd name="T24" fmla="*/ 25 w 26"/>
                  <a:gd name="T25" fmla="*/ 0 h 45"/>
                  <a:gd name="T26" fmla="*/ 25 w 26"/>
                  <a:gd name="T27" fmla="*/ 0 h 45"/>
                  <a:gd name="T28" fmla="*/ 25 w 26"/>
                  <a:gd name="T29" fmla="*/ 1 h 45"/>
                  <a:gd name="T30" fmla="*/ 25 w 26"/>
                  <a:gd name="T31" fmla="*/ 2 h 45"/>
                  <a:gd name="T32" fmla="*/ 25 w 26"/>
                  <a:gd name="T33" fmla="*/ 3 h 45"/>
                  <a:gd name="T34" fmla="*/ 25 w 26"/>
                  <a:gd name="T35" fmla="*/ 4 h 45"/>
                  <a:gd name="T36" fmla="*/ 25 w 26"/>
                  <a:gd name="T37" fmla="*/ 4 h 45"/>
                  <a:gd name="T38" fmla="*/ 24 w 26"/>
                  <a:gd name="T39" fmla="*/ 5 h 45"/>
                  <a:gd name="T40" fmla="*/ 6 w 26"/>
                  <a:gd name="T41" fmla="*/ 5 h 45"/>
                  <a:gd name="T42" fmla="*/ 6 w 26"/>
                  <a:gd name="T43" fmla="*/ 19 h 45"/>
                  <a:gd name="T44" fmla="*/ 22 w 26"/>
                  <a:gd name="T45" fmla="*/ 19 h 45"/>
                  <a:gd name="T46" fmla="*/ 22 w 26"/>
                  <a:gd name="T47" fmla="*/ 19 h 45"/>
                  <a:gd name="T48" fmla="*/ 22 w 26"/>
                  <a:gd name="T49" fmla="*/ 19 h 45"/>
                  <a:gd name="T50" fmla="*/ 23 w 26"/>
                  <a:gd name="T51" fmla="*/ 20 h 45"/>
                  <a:gd name="T52" fmla="*/ 23 w 26"/>
                  <a:gd name="T53" fmla="*/ 21 h 45"/>
                  <a:gd name="T54" fmla="*/ 23 w 26"/>
                  <a:gd name="T55" fmla="*/ 22 h 45"/>
                  <a:gd name="T56" fmla="*/ 22 w 26"/>
                  <a:gd name="T57" fmla="*/ 23 h 45"/>
                  <a:gd name="T58" fmla="*/ 22 w 26"/>
                  <a:gd name="T59" fmla="*/ 24 h 45"/>
                  <a:gd name="T60" fmla="*/ 22 w 26"/>
                  <a:gd name="T61" fmla="*/ 24 h 45"/>
                  <a:gd name="T62" fmla="*/ 6 w 26"/>
                  <a:gd name="T63" fmla="*/ 24 h 45"/>
                  <a:gd name="T64" fmla="*/ 6 w 26"/>
                  <a:gd name="T65" fmla="*/ 40 h 45"/>
                  <a:gd name="T66" fmla="*/ 24 w 26"/>
                  <a:gd name="T67" fmla="*/ 40 h 45"/>
                  <a:gd name="T68" fmla="*/ 25 w 26"/>
                  <a:gd name="T69" fmla="*/ 40 h 45"/>
                  <a:gd name="T70" fmla="*/ 25 w 26"/>
                  <a:gd name="T71" fmla="*/ 41 h 45"/>
                  <a:gd name="T72" fmla="*/ 25 w 26"/>
                  <a:gd name="T73" fmla="*/ 41 h 45"/>
                  <a:gd name="T74" fmla="*/ 26 w 26"/>
                  <a:gd name="T75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45">
                    <a:moveTo>
                      <a:pt x="26" y="43"/>
                    </a:moveTo>
                    <a:cubicBezTo>
                      <a:pt x="26" y="43"/>
                      <a:pt x="25" y="43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4" y="45"/>
                      <a:pt x="24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4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4"/>
                      <a:pt x="24" y="5"/>
                      <a:pt x="2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3"/>
                      <a:pt x="22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2"/>
                      <a:pt x="26" y="42"/>
                      <a:pt x="26" y="4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79" name="Freeform 801">
                <a:extLst>
                  <a:ext uri="{FF2B5EF4-FFF2-40B4-BE49-F238E27FC236}">
                    <a16:creationId xmlns:a16="http://schemas.microsoft.com/office/drawing/2014/main" id="{32DF17E2-0A17-4725-8874-B396AA6CF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2" y="2224"/>
                <a:ext cx="26" cy="34"/>
              </a:xfrm>
              <a:custGeom>
                <a:avLst/>
                <a:gdLst>
                  <a:gd name="T0" fmla="*/ 35 w 35"/>
                  <a:gd name="T1" fmla="*/ 22 h 45"/>
                  <a:gd name="T2" fmla="*/ 34 w 35"/>
                  <a:gd name="T3" fmla="*/ 32 h 45"/>
                  <a:gd name="T4" fmla="*/ 29 w 35"/>
                  <a:gd name="T5" fmla="*/ 39 h 45"/>
                  <a:gd name="T6" fmla="*/ 22 w 35"/>
                  <a:gd name="T7" fmla="*/ 44 h 45"/>
                  <a:gd name="T8" fmla="*/ 12 w 35"/>
                  <a:gd name="T9" fmla="*/ 45 h 45"/>
                  <a:gd name="T10" fmla="*/ 3 w 35"/>
                  <a:gd name="T11" fmla="*/ 45 h 45"/>
                  <a:gd name="T12" fmla="*/ 1 w 35"/>
                  <a:gd name="T13" fmla="*/ 44 h 45"/>
                  <a:gd name="T14" fmla="*/ 0 w 35"/>
                  <a:gd name="T15" fmla="*/ 43 h 45"/>
                  <a:gd name="T16" fmla="*/ 0 w 35"/>
                  <a:gd name="T17" fmla="*/ 2 h 45"/>
                  <a:gd name="T18" fmla="*/ 1 w 35"/>
                  <a:gd name="T19" fmla="*/ 0 h 45"/>
                  <a:gd name="T20" fmla="*/ 3 w 35"/>
                  <a:gd name="T21" fmla="*/ 0 h 45"/>
                  <a:gd name="T22" fmla="*/ 13 w 35"/>
                  <a:gd name="T23" fmla="*/ 0 h 45"/>
                  <a:gd name="T24" fmla="*/ 23 w 35"/>
                  <a:gd name="T25" fmla="*/ 1 h 45"/>
                  <a:gd name="T26" fmla="*/ 30 w 35"/>
                  <a:gd name="T27" fmla="*/ 5 h 45"/>
                  <a:gd name="T28" fmla="*/ 34 w 35"/>
                  <a:gd name="T29" fmla="*/ 12 h 45"/>
                  <a:gd name="T30" fmla="*/ 35 w 35"/>
                  <a:gd name="T31" fmla="*/ 22 h 45"/>
                  <a:gd name="T32" fmla="*/ 29 w 35"/>
                  <a:gd name="T33" fmla="*/ 22 h 45"/>
                  <a:gd name="T34" fmla="*/ 28 w 35"/>
                  <a:gd name="T35" fmla="*/ 15 h 45"/>
                  <a:gd name="T36" fmla="*/ 25 w 35"/>
                  <a:gd name="T37" fmla="*/ 9 h 45"/>
                  <a:gd name="T38" fmla="*/ 20 w 35"/>
                  <a:gd name="T39" fmla="*/ 6 h 45"/>
                  <a:gd name="T40" fmla="*/ 13 w 35"/>
                  <a:gd name="T41" fmla="*/ 5 h 45"/>
                  <a:gd name="T42" fmla="*/ 6 w 35"/>
                  <a:gd name="T43" fmla="*/ 5 h 45"/>
                  <a:gd name="T44" fmla="*/ 6 w 35"/>
                  <a:gd name="T45" fmla="*/ 40 h 45"/>
                  <a:gd name="T46" fmla="*/ 13 w 35"/>
                  <a:gd name="T47" fmla="*/ 40 h 45"/>
                  <a:gd name="T48" fmla="*/ 20 w 35"/>
                  <a:gd name="T49" fmla="*/ 39 h 45"/>
                  <a:gd name="T50" fmla="*/ 25 w 35"/>
                  <a:gd name="T51" fmla="*/ 36 h 45"/>
                  <a:gd name="T52" fmla="*/ 28 w 35"/>
                  <a:gd name="T53" fmla="*/ 30 h 45"/>
                  <a:gd name="T54" fmla="*/ 29 w 35"/>
                  <a:gd name="T5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5">
                    <a:moveTo>
                      <a:pt x="35" y="22"/>
                    </a:moveTo>
                    <a:cubicBezTo>
                      <a:pt x="35" y="26"/>
                      <a:pt x="35" y="29"/>
                      <a:pt x="34" y="32"/>
                    </a:cubicBezTo>
                    <a:cubicBezTo>
                      <a:pt x="33" y="35"/>
                      <a:pt x="31" y="37"/>
                      <a:pt x="29" y="39"/>
                    </a:cubicBezTo>
                    <a:cubicBezTo>
                      <a:pt x="27" y="41"/>
                      <a:pt x="25" y="43"/>
                      <a:pt x="22" y="44"/>
                    </a:cubicBezTo>
                    <a:cubicBezTo>
                      <a:pt x="19" y="45"/>
                      <a:pt x="16" y="45"/>
                      <a:pt x="1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5"/>
                      <a:pt x="2" y="45"/>
                      <a:pt x="1" y="44"/>
                    </a:cubicBezTo>
                    <a:cubicBezTo>
                      <a:pt x="1" y="44"/>
                      <a:pt x="0" y="43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0"/>
                      <a:pt x="20" y="0"/>
                      <a:pt x="23" y="1"/>
                    </a:cubicBezTo>
                    <a:cubicBezTo>
                      <a:pt x="26" y="2"/>
                      <a:pt x="28" y="4"/>
                      <a:pt x="30" y="5"/>
                    </a:cubicBezTo>
                    <a:cubicBezTo>
                      <a:pt x="32" y="7"/>
                      <a:pt x="33" y="10"/>
                      <a:pt x="34" y="12"/>
                    </a:cubicBezTo>
                    <a:cubicBezTo>
                      <a:pt x="35" y="15"/>
                      <a:pt x="35" y="18"/>
                      <a:pt x="35" y="22"/>
                    </a:cubicBezTo>
                    <a:close/>
                    <a:moveTo>
                      <a:pt x="29" y="22"/>
                    </a:moveTo>
                    <a:cubicBezTo>
                      <a:pt x="29" y="19"/>
                      <a:pt x="29" y="17"/>
                      <a:pt x="28" y="15"/>
                    </a:cubicBezTo>
                    <a:cubicBezTo>
                      <a:pt x="27" y="13"/>
                      <a:pt x="27" y="11"/>
                      <a:pt x="25" y="9"/>
                    </a:cubicBezTo>
                    <a:cubicBezTo>
                      <a:pt x="24" y="8"/>
                      <a:pt x="22" y="7"/>
                      <a:pt x="20" y="6"/>
                    </a:cubicBezTo>
                    <a:cubicBezTo>
                      <a:pt x="18" y="5"/>
                      <a:pt x="16" y="5"/>
                      <a:pt x="13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6" y="40"/>
                      <a:pt x="18" y="40"/>
                      <a:pt x="20" y="39"/>
                    </a:cubicBezTo>
                    <a:cubicBezTo>
                      <a:pt x="22" y="38"/>
                      <a:pt x="24" y="37"/>
                      <a:pt x="25" y="36"/>
                    </a:cubicBezTo>
                    <a:cubicBezTo>
                      <a:pt x="26" y="34"/>
                      <a:pt x="27" y="32"/>
                      <a:pt x="28" y="30"/>
                    </a:cubicBezTo>
                    <a:cubicBezTo>
                      <a:pt x="29" y="28"/>
                      <a:pt x="29" y="25"/>
                      <a:pt x="29" y="2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80" name="Freeform 802">
                <a:extLst>
                  <a:ext uri="{FF2B5EF4-FFF2-40B4-BE49-F238E27FC236}">
                    <a16:creationId xmlns:a16="http://schemas.microsoft.com/office/drawing/2014/main" id="{7EDB6BDF-E44D-4B83-B4F5-6D3B2E796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2275"/>
                <a:ext cx="22" cy="34"/>
              </a:xfrm>
              <a:custGeom>
                <a:avLst/>
                <a:gdLst>
                  <a:gd name="T0" fmla="*/ 29 w 29"/>
                  <a:gd name="T1" fmla="*/ 45 h 46"/>
                  <a:gd name="T2" fmla="*/ 29 w 29"/>
                  <a:gd name="T3" fmla="*/ 46 h 46"/>
                  <a:gd name="T4" fmla="*/ 29 w 29"/>
                  <a:gd name="T5" fmla="*/ 46 h 46"/>
                  <a:gd name="T6" fmla="*/ 28 w 29"/>
                  <a:gd name="T7" fmla="*/ 46 h 46"/>
                  <a:gd name="T8" fmla="*/ 26 w 29"/>
                  <a:gd name="T9" fmla="*/ 46 h 46"/>
                  <a:gd name="T10" fmla="*/ 24 w 29"/>
                  <a:gd name="T11" fmla="*/ 46 h 46"/>
                  <a:gd name="T12" fmla="*/ 23 w 29"/>
                  <a:gd name="T13" fmla="*/ 46 h 46"/>
                  <a:gd name="T14" fmla="*/ 22 w 29"/>
                  <a:gd name="T15" fmla="*/ 45 h 46"/>
                  <a:gd name="T16" fmla="*/ 6 w 29"/>
                  <a:gd name="T17" fmla="*/ 22 h 46"/>
                  <a:gd name="T18" fmla="*/ 6 w 29"/>
                  <a:gd name="T19" fmla="*/ 45 h 46"/>
                  <a:gd name="T20" fmla="*/ 6 w 29"/>
                  <a:gd name="T21" fmla="*/ 46 h 46"/>
                  <a:gd name="T22" fmla="*/ 5 w 29"/>
                  <a:gd name="T23" fmla="*/ 46 h 46"/>
                  <a:gd name="T24" fmla="*/ 4 w 29"/>
                  <a:gd name="T25" fmla="*/ 46 h 46"/>
                  <a:gd name="T26" fmla="*/ 3 w 29"/>
                  <a:gd name="T27" fmla="*/ 46 h 46"/>
                  <a:gd name="T28" fmla="*/ 1 w 29"/>
                  <a:gd name="T29" fmla="*/ 46 h 46"/>
                  <a:gd name="T30" fmla="*/ 0 w 29"/>
                  <a:gd name="T31" fmla="*/ 46 h 46"/>
                  <a:gd name="T32" fmla="*/ 0 w 29"/>
                  <a:gd name="T33" fmla="*/ 46 h 46"/>
                  <a:gd name="T34" fmla="*/ 0 w 29"/>
                  <a:gd name="T35" fmla="*/ 45 h 46"/>
                  <a:gd name="T36" fmla="*/ 0 w 29"/>
                  <a:gd name="T37" fmla="*/ 1 h 46"/>
                  <a:gd name="T38" fmla="*/ 0 w 29"/>
                  <a:gd name="T39" fmla="*/ 1 h 46"/>
                  <a:gd name="T40" fmla="*/ 0 w 29"/>
                  <a:gd name="T41" fmla="*/ 1 h 46"/>
                  <a:gd name="T42" fmla="*/ 1 w 29"/>
                  <a:gd name="T43" fmla="*/ 0 h 46"/>
                  <a:gd name="T44" fmla="*/ 3 w 29"/>
                  <a:gd name="T45" fmla="*/ 0 h 46"/>
                  <a:gd name="T46" fmla="*/ 4 w 29"/>
                  <a:gd name="T47" fmla="*/ 0 h 46"/>
                  <a:gd name="T48" fmla="*/ 5 w 29"/>
                  <a:gd name="T49" fmla="*/ 1 h 46"/>
                  <a:gd name="T50" fmla="*/ 6 w 29"/>
                  <a:gd name="T51" fmla="*/ 1 h 46"/>
                  <a:gd name="T52" fmla="*/ 6 w 29"/>
                  <a:gd name="T53" fmla="*/ 1 h 46"/>
                  <a:gd name="T54" fmla="*/ 6 w 29"/>
                  <a:gd name="T55" fmla="*/ 22 h 46"/>
                  <a:gd name="T56" fmla="*/ 22 w 29"/>
                  <a:gd name="T57" fmla="*/ 1 h 46"/>
                  <a:gd name="T58" fmla="*/ 22 w 29"/>
                  <a:gd name="T59" fmla="*/ 1 h 46"/>
                  <a:gd name="T60" fmla="*/ 23 w 29"/>
                  <a:gd name="T61" fmla="*/ 1 h 46"/>
                  <a:gd name="T62" fmla="*/ 24 w 29"/>
                  <a:gd name="T63" fmla="*/ 0 h 46"/>
                  <a:gd name="T64" fmla="*/ 25 w 29"/>
                  <a:gd name="T65" fmla="*/ 0 h 46"/>
                  <a:gd name="T66" fmla="*/ 27 w 29"/>
                  <a:gd name="T67" fmla="*/ 0 h 46"/>
                  <a:gd name="T68" fmla="*/ 28 w 29"/>
                  <a:gd name="T69" fmla="*/ 1 h 46"/>
                  <a:gd name="T70" fmla="*/ 28 w 29"/>
                  <a:gd name="T71" fmla="*/ 1 h 46"/>
                  <a:gd name="T72" fmla="*/ 28 w 29"/>
                  <a:gd name="T73" fmla="*/ 1 h 46"/>
                  <a:gd name="T74" fmla="*/ 28 w 29"/>
                  <a:gd name="T75" fmla="*/ 2 h 46"/>
                  <a:gd name="T76" fmla="*/ 27 w 29"/>
                  <a:gd name="T77" fmla="*/ 4 h 46"/>
                  <a:gd name="T78" fmla="*/ 12 w 29"/>
                  <a:gd name="T79" fmla="*/ 22 h 46"/>
                  <a:gd name="T80" fmla="*/ 28 w 29"/>
                  <a:gd name="T81" fmla="*/ 43 h 46"/>
                  <a:gd name="T82" fmla="*/ 29 w 29"/>
                  <a:gd name="T83" fmla="*/ 44 h 46"/>
                  <a:gd name="T84" fmla="*/ 29 w 29"/>
                  <a:gd name="T8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46">
                    <a:moveTo>
                      <a:pt x="29" y="45"/>
                    </a:moveTo>
                    <a:cubicBezTo>
                      <a:pt x="29" y="45"/>
                      <a:pt x="29" y="45"/>
                      <a:pt x="29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7" y="46"/>
                      <a:pt x="27" y="46"/>
                      <a:pt x="26" y="46"/>
                    </a:cubicBezTo>
                    <a:cubicBezTo>
                      <a:pt x="25" y="46"/>
                      <a:pt x="25" y="46"/>
                      <a:pt x="24" y="46"/>
                    </a:cubicBezTo>
                    <a:cubicBezTo>
                      <a:pt x="24" y="46"/>
                      <a:pt x="23" y="46"/>
                      <a:pt x="23" y="46"/>
                    </a:cubicBezTo>
                    <a:cubicBezTo>
                      <a:pt x="23" y="46"/>
                      <a:pt x="23" y="45"/>
                      <a:pt x="22" y="45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4" y="46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1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0"/>
                    </a:cubicBezTo>
                    <a:cubicBezTo>
                      <a:pt x="26" y="0"/>
                      <a:pt x="27" y="0"/>
                      <a:pt x="27" y="0"/>
                    </a:cubicBezTo>
                    <a:cubicBezTo>
                      <a:pt x="27" y="0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3"/>
                      <a:pt x="28" y="3"/>
                      <a:pt x="27" y="4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5"/>
                      <a:pt x="29" y="45"/>
                      <a:pt x="29" y="45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81" name="Freeform 803">
                <a:extLst>
                  <a:ext uri="{FF2B5EF4-FFF2-40B4-BE49-F238E27FC236}">
                    <a16:creationId xmlns:a16="http://schemas.microsoft.com/office/drawing/2014/main" id="{941FEA07-79C6-4CDD-8EEB-755813341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" y="2275"/>
                <a:ext cx="4" cy="34"/>
              </a:xfrm>
              <a:custGeom>
                <a:avLst/>
                <a:gdLst>
                  <a:gd name="T0" fmla="*/ 6 w 6"/>
                  <a:gd name="T1" fmla="*/ 45 h 46"/>
                  <a:gd name="T2" fmla="*/ 6 w 6"/>
                  <a:gd name="T3" fmla="*/ 46 h 46"/>
                  <a:gd name="T4" fmla="*/ 5 w 6"/>
                  <a:gd name="T5" fmla="*/ 46 h 46"/>
                  <a:gd name="T6" fmla="*/ 5 w 6"/>
                  <a:gd name="T7" fmla="*/ 46 h 46"/>
                  <a:gd name="T8" fmla="*/ 3 w 6"/>
                  <a:gd name="T9" fmla="*/ 46 h 46"/>
                  <a:gd name="T10" fmla="*/ 2 w 6"/>
                  <a:gd name="T11" fmla="*/ 46 h 46"/>
                  <a:gd name="T12" fmla="*/ 1 w 6"/>
                  <a:gd name="T13" fmla="*/ 46 h 46"/>
                  <a:gd name="T14" fmla="*/ 0 w 6"/>
                  <a:gd name="T15" fmla="*/ 46 h 46"/>
                  <a:gd name="T16" fmla="*/ 0 w 6"/>
                  <a:gd name="T17" fmla="*/ 45 h 46"/>
                  <a:gd name="T18" fmla="*/ 0 w 6"/>
                  <a:gd name="T19" fmla="*/ 1 h 46"/>
                  <a:gd name="T20" fmla="*/ 0 w 6"/>
                  <a:gd name="T21" fmla="*/ 1 h 46"/>
                  <a:gd name="T22" fmla="*/ 1 w 6"/>
                  <a:gd name="T23" fmla="*/ 1 h 46"/>
                  <a:gd name="T24" fmla="*/ 2 w 6"/>
                  <a:gd name="T25" fmla="*/ 0 h 46"/>
                  <a:gd name="T26" fmla="*/ 3 w 6"/>
                  <a:gd name="T27" fmla="*/ 0 h 46"/>
                  <a:gd name="T28" fmla="*/ 5 w 6"/>
                  <a:gd name="T29" fmla="*/ 0 h 46"/>
                  <a:gd name="T30" fmla="*/ 5 w 6"/>
                  <a:gd name="T31" fmla="*/ 1 h 46"/>
                  <a:gd name="T32" fmla="*/ 6 w 6"/>
                  <a:gd name="T33" fmla="*/ 1 h 46"/>
                  <a:gd name="T34" fmla="*/ 6 w 6"/>
                  <a:gd name="T35" fmla="*/ 1 h 46"/>
                  <a:gd name="T36" fmla="*/ 6 w 6"/>
                  <a:gd name="T3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46">
                    <a:moveTo>
                      <a:pt x="6" y="45"/>
                    </a:move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6" y="45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82" name="Freeform 804">
                <a:extLst>
                  <a:ext uri="{FF2B5EF4-FFF2-40B4-BE49-F238E27FC236}">
                    <a16:creationId xmlns:a16="http://schemas.microsoft.com/office/drawing/2014/main" id="{28883FD7-3C60-4FB4-B840-90362104C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2275"/>
                <a:ext cx="26" cy="34"/>
              </a:xfrm>
              <a:custGeom>
                <a:avLst/>
                <a:gdLst>
                  <a:gd name="T0" fmla="*/ 35 w 35"/>
                  <a:gd name="T1" fmla="*/ 44 h 46"/>
                  <a:gd name="T2" fmla="*/ 34 w 35"/>
                  <a:gd name="T3" fmla="*/ 45 h 46"/>
                  <a:gd name="T4" fmla="*/ 34 w 35"/>
                  <a:gd name="T5" fmla="*/ 46 h 46"/>
                  <a:gd name="T6" fmla="*/ 33 w 35"/>
                  <a:gd name="T7" fmla="*/ 46 h 46"/>
                  <a:gd name="T8" fmla="*/ 32 w 35"/>
                  <a:gd name="T9" fmla="*/ 46 h 46"/>
                  <a:gd name="T10" fmla="*/ 30 w 35"/>
                  <a:gd name="T11" fmla="*/ 46 h 46"/>
                  <a:gd name="T12" fmla="*/ 28 w 35"/>
                  <a:gd name="T13" fmla="*/ 46 h 46"/>
                  <a:gd name="T14" fmla="*/ 27 w 35"/>
                  <a:gd name="T15" fmla="*/ 45 h 46"/>
                  <a:gd name="T16" fmla="*/ 26 w 35"/>
                  <a:gd name="T17" fmla="*/ 44 h 46"/>
                  <a:gd name="T18" fmla="*/ 24 w 35"/>
                  <a:gd name="T19" fmla="*/ 42 h 46"/>
                  <a:gd name="T20" fmla="*/ 10 w 35"/>
                  <a:gd name="T21" fmla="*/ 16 h 46"/>
                  <a:gd name="T22" fmla="*/ 8 w 35"/>
                  <a:gd name="T23" fmla="*/ 12 h 46"/>
                  <a:gd name="T24" fmla="*/ 6 w 35"/>
                  <a:gd name="T25" fmla="*/ 7 h 46"/>
                  <a:gd name="T26" fmla="*/ 6 w 35"/>
                  <a:gd name="T27" fmla="*/ 7 h 46"/>
                  <a:gd name="T28" fmla="*/ 6 w 35"/>
                  <a:gd name="T29" fmla="*/ 12 h 46"/>
                  <a:gd name="T30" fmla="*/ 6 w 35"/>
                  <a:gd name="T31" fmla="*/ 18 h 46"/>
                  <a:gd name="T32" fmla="*/ 6 w 35"/>
                  <a:gd name="T33" fmla="*/ 45 h 46"/>
                  <a:gd name="T34" fmla="*/ 6 w 35"/>
                  <a:gd name="T35" fmla="*/ 46 h 46"/>
                  <a:gd name="T36" fmla="*/ 6 w 35"/>
                  <a:gd name="T37" fmla="*/ 46 h 46"/>
                  <a:gd name="T38" fmla="*/ 5 w 35"/>
                  <a:gd name="T39" fmla="*/ 46 h 46"/>
                  <a:gd name="T40" fmla="*/ 3 w 35"/>
                  <a:gd name="T41" fmla="*/ 46 h 46"/>
                  <a:gd name="T42" fmla="*/ 2 w 35"/>
                  <a:gd name="T43" fmla="*/ 46 h 46"/>
                  <a:gd name="T44" fmla="*/ 1 w 35"/>
                  <a:gd name="T45" fmla="*/ 46 h 46"/>
                  <a:gd name="T46" fmla="*/ 0 w 35"/>
                  <a:gd name="T47" fmla="*/ 46 h 46"/>
                  <a:gd name="T48" fmla="*/ 0 w 35"/>
                  <a:gd name="T49" fmla="*/ 45 h 46"/>
                  <a:gd name="T50" fmla="*/ 0 w 35"/>
                  <a:gd name="T51" fmla="*/ 3 h 46"/>
                  <a:gd name="T52" fmla="*/ 1 w 35"/>
                  <a:gd name="T53" fmla="*/ 1 h 46"/>
                  <a:gd name="T54" fmla="*/ 3 w 35"/>
                  <a:gd name="T55" fmla="*/ 1 h 46"/>
                  <a:gd name="T56" fmla="*/ 6 w 35"/>
                  <a:gd name="T57" fmla="*/ 1 h 46"/>
                  <a:gd name="T58" fmla="*/ 7 w 35"/>
                  <a:gd name="T59" fmla="*/ 1 h 46"/>
                  <a:gd name="T60" fmla="*/ 9 w 35"/>
                  <a:gd name="T61" fmla="*/ 1 h 46"/>
                  <a:gd name="T62" fmla="*/ 10 w 35"/>
                  <a:gd name="T63" fmla="*/ 2 h 46"/>
                  <a:gd name="T64" fmla="*/ 11 w 35"/>
                  <a:gd name="T65" fmla="*/ 4 h 46"/>
                  <a:gd name="T66" fmla="*/ 22 w 35"/>
                  <a:gd name="T67" fmla="*/ 24 h 46"/>
                  <a:gd name="T68" fmla="*/ 23 w 35"/>
                  <a:gd name="T69" fmla="*/ 28 h 46"/>
                  <a:gd name="T70" fmla="*/ 25 w 35"/>
                  <a:gd name="T71" fmla="*/ 31 h 46"/>
                  <a:gd name="T72" fmla="*/ 27 w 35"/>
                  <a:gd name="T73" fmla="*/ 34 h 46"/>
                  <a:gd name="T74" fmla="*/ 29 w 35"/>
                  <a:gd name="T75" fmla="*/ 38 h 46"/>
                  <a:gd name="T76" fmla="*/ 29 w 35"/>
                  <a:gd name="T77" fmla="*/ 38 h 46"/>
                  <a:gd name="T78" fmla="*/ 29 w 35"/>
                  <a:gd name="T79" fmla="*/ 32 h 46"/>
                  <a:gd name="T80" fmla="*/ 29 w 35"/>
                  <a:gd name="T81" fmla="*/ 26 h 46"/>
                  <a:gd name="T82" fmla="*/ 29 w 35"/>
                  <a:gd name="T83" fmla="*/ 2 h 46"/>
                  <a:gd name="T84" fmla="*/ 29 w 35"/>
                  <a:gd name="T85" fmla="*/ 1 h 46"/>
                  <a:gd name="T86" fmla="*/ 29 w 35"/>
                  <a:gd name="T87" fmla="*/ 1 h 46"/>
                  <a:gd name="T88" fmla="*/ 30 w 35"/>
                  <a:gd name="T89" fmla="*/ 0 h 46"/>
                  <a:gd name="T90" fmla="*/ 32 w 35"/>
                  <a:gd name="T91" fmla="*/ 0 h 46"/>
                  <a:gd name="T92" fmla="*/ 33 w 35"/>
                  <a:gd name="T93" fmla="*/ 0 h 46"/>
                  <a:gd name="T94" fmla="*/ 34 w 35"/>
                  <a:gd name="T95" fmla="*/ 1 h 46"/>
                  <a:gd name="T96" fmla="*/ 34 w 35"/>
                  <a:gd name="T97" fmla="*/ 1 h 46"/>
                  <a:gd name="T98" fmla="*/ 35 w 35"/>
                  <a:gd name="T99" fmla="*/ 2 h 46"/>
                  <a:gd name="T100" fmla="*/ 35 w 35"/>
                  <a:gd name="T101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46">
                    <a:moveTo>
                      <a:pt x="35" y="44"/>
                    </a:moveTo>
                    <a:cubicBezTo>
                      <a:pt x="35" y="44"/>
                      <a:pt x="34" y="44"/>
                      <a:pt x="34" y="45"/>
                    </a:cubicBezTo>
                    <a:cubicBezTo>
                      <a:pt x="34" y="45"/>
                      <a:pt x="34" y="45"/>
                      <a:pt x="34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2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8" y="46"/>
                    </a:cubicBezTo>
                    <a:cubicBezTo>
                      <a:pt x="28" y="46"/>
                      <a:pt x="27" y="46"/>
                      <a:pt x="27" y="45"/>
                    </a:cubicBezTo>
                    <a:cubicBezTo>
                      <a:pt x="26" y="45"/>
                      <a:pt x="26" y="44"/>
                      <a:pt x="26" y="44"/>
                    </a:cubicBezTo>
                    <a:cubicBezTo>
                      <a:pt x="25" y="43"/>
                      <a:pt x="25" y="42"/>
                      <a:pt x="24" y="4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4"/>
                      <a:pt x="9" y="13"/>
                      <a:pt x="8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1"/>
                      <a:pt x="6" y="12"/>
                    </a:cubicBezTo>
                    <a:cubicBezTo>
                      <a:pt x="6" y="14"/>
                      <a:pt x="6" y="16"/>
                      <a:pt x="6" y="18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6"/>
                      <a:pt x="4" y="46"/>
                      <a:pt x="3" y="46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0" y="46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3" y="27"/>
                      <a:pt x="23" y="28"/>
                    </a:cubicBezTo>
                    <a:cubicBezTo>
                      <a:pt x="24" y="29"/>
                      <a:pt x="25" y="30"/>
                      <a:pt x="25" y="31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7" y="36"/>
                      <a:pt x="28" y="37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6"/>
                      <a:pt x="29" y="34"/>
                      <a:pt x="29" y="32"/>
                    </a:cubicBezTo>
                    <a:cubicBezTo>
                      <a:pt x="29" y="30"/>
                      <a:pt x="29" y="28"/>
                      <a:pt x="29" y="26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1"/>
                      <a:pt x="30" y="0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2"/>
                    </a:cubicBezTo>
                    <a:lnTo>
                      <a:pt x="35" y="44"/>
                    </a:ln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83" name="Freeform 805">
                <a:extLst>
                  <a:ext uri="{FF2B5EF4-FFF2-40B4-BE49-F238E27FC236}">
                    <a16:creationId xmlns:a16="http://schemas.microsoft.com/office/drawing/2014/main" id="{B158499D-D698-463E-BD0D-2CF1C9446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" y="2275"/>
                <a:ext cx="28" cy="35"/>
              </a:xfrm>
              <a:custGeom>
                <a:avLst/>
                <a:gdLst>
                  <a:gd name="T0" fmla="*/ 37 w 37"/>
                  <a:gd name="T1" fmla="*/ 7 h 47"/>
                  <a:gd name="T2" fmla="*/ 37 w 37"/>
                  <a:gd name="T3" fmla="*/ 8 h 47"/>
                  <a:gd name="T4" fmla="*/ 37 w 37"/>
                  <a:gd name="T5" fmla="*/ 9 h 47"/>
                  <a:gd name="T6" fmla="*/ 36 w 37"/>
                  <a:gd name="T7" fmla="*/ 9 h 47"/>
                  <a:gd name="T8" fmla="*/ 36 w 37"/>
                  <a:gd name="T9" fmla="*/ 9 h 47"/>
                  <a:gd name="T10" fmla="*/ 34 w 37"/>
                  <a:gd name="T11" fmla="*/ 9 h 47"/>
                  <a:gd name="T12" fmla="*/ 32 w 37"/>
                  <a:gd name="T13" fmla="*/ 7 h 47"/>
                  <a:gd name="T14" fmla="*/ 28 w 37"/>
                  <a:gd name="T15" fmla="*/ 6 h 47"/>
                  <a:gd name="T16" fmla="*/ 22 w 37"/>
                  <a:gd name="T17" fmla="*/ 5 h 47"/>
                  <a:gd name="T18" fmla="*/ 16 w 37"/>
                  <a:gd name="T19" fmla="*/ 6 h 47"/>
                  <a:gd name="T20" fmla="*/ 10 w 37"/>
                  <a:gd name="T21" fmla="*/ 10 h 47"/>
                  <a:gd name="T22" fmla="*/ 7 w 37"/>
                  <a:gd name="T23" fmla="*/ 16 h 47"/>
                  <a:gd name="T24" fmla="*/ 6 w 37"/>
                  <a:gd name="T25" fmla="*/ 23 h 47"/>
                  <a:gd name="T26" fmla="*/ 7 w 37"/>
                  <a:gd name="T27" fmla="*/ 31 h 47"/>
                  <a:gd name="T28" fmla="*/ 11 w 37"/>
                  <a:gd name="T29" fmla="*/ 37 h 47"/>
                  <a:gd name="T30" fmla="*/ 16 w 37"/>
                  <a:gd name="T31" fmla="*/ 40 h 47"/>
                  <a:gd name="T32" fmla="*/ 22 w 37"/>
                  <a:gd name="T33" fmla="*/ 41 h 47"/>
                  <a:gd name="T34" fmla="*/ 27 w 37"/>
                  <a:gd name="T35" fmla="*/ 41 h 47"/>
                  <a:gd name="T36" fmla="*/ 31 w 37"/>
                  <a:gd name="T37" fmla="*/ 39 h 47"/>
                  <a:gd name="T38" fmla="*/ 31 w 37"/>
                  <a:gd name="T39" fmla="*/ 26 h 47"/>
                  <a:gd name="T40" fmla="*/ 20 w 37"/>
                  <a:gd name="T41" fmla="*/ 26 h 47"/>
                  <a:gd name="T42" fmla="*/ 19 w 37"/>
                  <a:gd name="T43" fmla="*/ 25 h 47"/>
                  <a:gd name="T44" fmla="*/ 19 w 37"/>
                  <a:gd name="T45" fmla="*/ 24 h 47"/>
                  <a:gd name="T46" fmla="*/ 19 w 37"/>
                  <a:gd name="T47" fmla="*/ 22 h 47"/>
                  <a:gd name="T48" fmla="*/ 19 w 37"/>
                  <a:gd name="T49" fmla="*/ 22 h 47"/>
                  <a:gd name="T50" fmla="*/ 20 w 37"/>
                  <a:gd name="T51" fmla="*/ 21 h 47"/>
                  <a:gd name="T52" fmla="*/ 20 w 37"/>
                  <a:gd name="T53" fmla="*/ 21 h 47"/>
                  <a:gd name="T54" fmla="*/ 35 w 37"/>
                  <a:gd name="T55" fmla="*/ 21 h 47"/>
                  <a:gd name="T56" fmla="*/ 35 w 37"/>
                  <a:gd name="T57" fmla="*/ 21 h 47"/>
                  <a:gd name="T58" fmla="*/ 36 w 37"/>
                  <a:gd name="T59" fmla="*/ 22 h 47"/>
                  <a:gd name="T60" fmla="*/ 37 w 37"/>
                  <a:gd name="T61" fmla="*/ 22 h 47"/>
                  <a:gd name="T62" fmla="*/ 37 w 37"/>
                  <a:gd name="T63" fmla="*/ 24 h 47"/>
                  <a:gd name="T64" fmla="*/ 37 w 37"/>
                  <a:gd name="T65" fmla="*/ 41 h 47"/>
                  <a:gd name="T66" fmla="*/ 36 w 37"/>
                  <a:gd name="T67" fmla="*/ 42 h 47"/>
                  <a:gd name="T68" fmla="*/ 35 w 37"/>
                  <a:gd name="T69" fmla="*/ 44 h 47"/>
                  <a:gd name="T70" fmla="*/ 32 w 37"/>
                  <a:gd name="T71" fmla="*/ 45 h 47"/>
                  <a:gd name="T72" fmla="*/ 29 w 37"/>
                  <a:gd name="T73" fmla="*/ 46 h 47"/>
                  <a:gd name="T74" fmla="*/ 26 w 37"/>
                  <a:gd name="T75" fmla="*/ 46 h 47"/>
                  <a:gd name="T76" fmla="*/ 22 w 37"/>
                  <a:gd name="T77" fmla="*/ 47 h 47"/>
                  <a:gd name="T78" fmla="*/ 13 w 37"/>
                  <a:gd name="T79" fmla="*/ 45 h 47"/>
                  <a:gd name="T80" fmla="*/ 6 w 37"/>
                  <a:gd name="T81" fmla="*/ 40 h 47"/>
                  <a:gd name="T82" fmla="*/ 1 w 37"/>
                  <a:gd name="T83" fmla="*/ 33 h 47"/>
                  <a:gd name="T84" fmla="*/ 0 w 37"/>
                  <a:gd name="T85" fmla="*/ 24 h 47"/>
                  <a:gd name="T86" fmla="*/ 1 w 37"/>
                  <a:gd name="T87" fmla="*/ 14 h 47"/>
                  <a:gd name="T88" fmla="*/ 6 w 37"/>
                  <a:gd name="T89" fmla="*/ 6 h 47"/>
                  <a:gd name="T90" fmla="*/ 13 w 37"/>
                  <a:gd name="T91" fmla="*/ 2 h 47"/>
                  <a:gd name="T92" fmla="*/ 22 w 37"/>
                  <a:gd name="T93" fmla="*/ 0 h 47"/>
                  <a:gd name="T94" fmla="*/ 27 w 37"/>
                  <a:gd name="T95" fmla="*/ 0 h 47"/>
                  <a:gd name="T96" fmla="*/ 31 w 37"/>
                  <a:gd name="T97" fmla="*/ 1 h 47"/>
                  <a:gd name="T98" fmla="*/ 34 w 37"/>
                  <a:gd name="T99" fmla="*/ 3 h 47"/>
                  <a:gd name="T100" fmla="*/ 36 w 37"/>
                  <a:gd name="T101" fmla="*/ 4 h 47"/>
                  <a:gd name="T102" fmla="*/ 37 w 37"/>
                  <a:gd name="T103" fmla="*/ 5 h 47"/>
                  <a:gd name="T104" fmla="*/ 37 w 37"/>
                  <a:gd name="T105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47">
                    <a:moveTo>
                      <a:pt x="37" y="7"/>
                    </a:moveTo>
                    <a:cubicBezTo>
                      <a:pt x="37" y="7"/>
                      <a:pt x="37" y="8"/>
                      <a:pt x="37" y="8"/>
                    </a:cubicBezTo>
                    <a:cubicBezTo>
                      <a:pt x="37" y="8"/>
                      <a:pt x="37" y="9"/>
                      <a:pt x="37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5" y="9"/>
                      <a:pt x="34" y="9"/>
                    </a:cubicBezTo>
                    <a:cubicBezTo>
                      <a:pt x="34" y="8"/>
                      <a:pt x="33" y="8"/>
                      <a:pt x="32" y="7"/>
                    </a:cubicBezTo>
                    <a:cubicBezTo>
                      <a:pt x="31" y="7"/>
                      <a:pt x="29" y="6"/>
                      <a:pt x="28" y="6"/>
                    </a:cubicBezTo>
                    <a:cubicBezTo>
                      <a:pt x="26" y="5"/>
                      <a:pt x="24" y="5"/>
                      <a:pt x="22" y="5"/>
                    </a:cubicBezTo>
                    <a:cubicBezTo>
                      <a:pt x="20" y="5"/>
                      <a:pt x="18" y="6"/>
                      <a:pt x="16" y="6"/>
                    </a:cubicBezTo>
                    <a:cubicBezTo>
                      <a:pt x="14" y="7"/>
                      <a:pt x="12" y="9"/>
                      <a:pt x="10" y="10"/>
                    </a:cubicBezTo>
                    <a:cubicBezTo>
                      <a:pt x="9" y="12"/>
                      <a:pt x="8" y="14"/>
                      <a:pt x="7" y="16"/>
                    </a:cubicBezTo>
                    <a:cubicBezTo>
                      <a:pt x="7" y="18"/>
                      <a:pt x="6" y="21"/>
                      <a:pt x="6" y="23"/>
                    </a:cubicBezTo>
                    <a:cubicBezTo>
                      <a:pt x="6" y="26"/>
                      <a:pt x="7" y="29"/>
                      <a:pt x="7" y="31"/>
                    </a:cubicBezTo>
                    <a:cubicBezTo>
                      <a:pt x="8" y="33"/>
                      <a:pt x="9" y="35"/>
                      <a:pt x="11" y="37"/>
                    </a:cubicBezTo>
                    <a:cubicBezTo>
                      <a:pt x="12" y="38"/>
                      <a:pt x="14" y="39"/>
                      <a:pt x="16" y="40"/>
                    </a:cubicBezTo>
                    <a:cubicBezTo>
                      <a:pt x="18" y="41"/>
                      <a:pt x="20" y="41"/>
                      <a:pt x="22" y="41"/>
                    </a:cubicBezTo>
                    <a:cubicBezTo>
                      <a:pt x="24" y="41"/>
                      <a:pt x="25" y="41"/>
                      <a:pt x="27" y="41"/>
                    </a:cubicBezTo>
                    <a:cubicBezTo>
                      <a:pt x="28" y="41"/>
                      <a:pt x="29" y="40"/>
                      <a:pt x="31" y="39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19" y="26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1"/>
                      <a:pt x="36" y="22"/>
                    </a:cubicBezTo>
                    <a:cubicBezTo>
                      <a:pt x="36" y="22"/>
                      <a:pt x="36" y="22"/>
                      <a:pt x="37" y="22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2"/>
                      <a:pt x="37" y="42"/>
                      <a:pt x="36" y="42"/>
                    </a:cubicBezTo>
                    <a:cubicBezTo>
                      <a:pt x="36" y="43"/>
                      <a:pt x="36" y="43"/>
                      <a:pt x="35" y="44"/>
                    </a:cubicBezTo>
                    <a:cubicBezTo>
                      <a:pt x="34" y="44"/>
                      <a:pt x="34" y="44"/>
                      <a:pt x="32" y="45"/>
                    </a:cubicBezTo>
                    <a:cubicBezTo>
                      <a:pt x="31" y="45"/>
                      <a:pt x="30" y="46"/>
                      <a:pt x="29" y="46"/>
                    </a:cubicBezTo>
                    <a:cubicBezTo>
                      <a:pt x="28" y="46"/>
                      <a:pt x="27" y="46"/>
                      <a:pt x="26" y="46"/>
                    </a:cubicBezTo>
                    <a:cubicBezTo>
                      <a:pt x="24" y="47"/>
                      <a:pt x="23" y="47"/>
                      <a:pt x="22" y="47"/>
                    </a:cubicBezTo>
                    <a:cubicBezTo>
                      <a:pt x="19" y="47"/>
                      <a:pt x="15" y="46"/>
                      <a:pt x="13" y="45"/>
                    </a:cubicBezTo>
                    <a:cubicBezTo>
                      <a:pt x="10" y="44"/>
                      <a:pt x="8" y="42"/>
                      <a:pt x="6" y="40"/>
                    </a:cubicBezTo>
                    <a:cubicBezTo>
                      <a:pt x="4" y="38"/>
                      <a:pt x="2" y="36"/>
                      <a:pt x="1" y="33"/>
                    </a:cubicBezTo>
                    <a:cubicBezTo>
                      <a:pt x="0" y="30"/>
                      <a:pt x="0" y="27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3" y="11"/>
                      <a:pt x="4" y="8"/>
                      <a:pt x="6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6" y="0"/>
                      <a:pt x="19" y="0"/>
                      <a:pt x="22" y="0"/>
                    </a:cubicBezTo>
                    <a:cubicBezTo>
                      <a:pt x="24" y="0"/>
                      <a:pt x="26" y="0"/>
                      <a:pt x="27" y="0"/>
                    </a:cubicBezTo>
                    <a:cubicBezTo>
                      <a:pt x="29" y="1"/>
                      <a:pt x="30" y="1"/>
                      <a:pt x="31" y="1"/>
                    </a:cubicBezTo>
                    <a:cubicBezTo>
                      <a:pt x="33" y="2"/>
                      <a:pt x="34" y="2"/>
                      <a:pt x="34" y="3"/>
                    </a:cubicBezTo>
                    <a:cubicBezTo>
                      <a:pt x="35" y="3"/>
                      <a:pt x="36" y="4"/>
                      <a:pt x="36" y="4"/>
                    </a:cubicBezTo>
                    <a:cubicBezTo>
                      <a:pt x="36" y="4"/>
                      <a:pt x="37" y="5"/>
                      <a:pt x="37" y="5"/>
                    </a:cubicBezTo>
                    <a:cubicBezTo>
                      <a:pt x="37" y="5"/>
                      <a:pt x="37" y="6"/>
                      <a:pt x="37" y="7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84" name="Freeform 806">
                <a:extLst>
                  <a:ext uri="{FF2B5EF4-FFF2-40B4-BE49-F238E27FC236}">
                    <a16:creationId xmlns:a16="http://schemas.microsoft.com/office/drawing/2014/main" id="{448A18A3-C982-4A93-88EE-8B54CFDF1C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4" y="2276"/>
                <a:ext cx="27" cy="33"/>
              </a:xfrm>
              <a:custGeom>
                <a:avLst/>
                <a:gdLst>
                  <a:gd name="T0" fmla="*/ 35 w 35"/>
                  <a:gd name="T1" fmla="*/ 22 h 45"/>
                  <a:gd name="T2" fmla="*/ 34 w 35"/>
                  <a:gd name="T3" fmla="*/ 32 h 45"/>
                  <a:gd name="T4" fmla="*/ 29 w 35"/>
                  <a:gd name="T5" fmla="*/ 39 h 45"/>
                  <a:gd name="T6" fmla="*/ 22 w 35"/>
                  <a:gd name="T7" fmla="*/ 44 h 45"/>
                  <a:gd name="T8" fmla="*/ 12 w 35"/>
                  <a:gd name="T9" fmla="*/ 45 h 45"/>
                  <a:gd name="T10" fmla="*/ 2 w 35"/>
                  <a:gd name="T11" fmla="*/ 45 h 45"/>
                  <a:gd name="T12" fmla="*/ 1 w 35"/>
                  <a:gd name="T13" fmla="*/ 44 h 45"/>
                  <a:gd name="T14" fmla="*/ 0 w 35"/>
                  <a:gd name="T15" fmla="*/ 43 h 45"/>
                  <a:gd name="T16" fmla="*/ 0 w 35"/>
                  <a:gd name="T17" fmla="*/ 2 h 45"/>
                  <a:gd name="T18" fmla="*/ 1 w 35"/>
                  <a:gd name="T19" fmla="*/ 0 h 45"/>
                  <a:gd name="T20" fmla="*/ 2 w 35"/>
                  <a:gd name="T21" fmla="*/ 0 h 45"/>
                  <a:gd name="T22" fmla="*/ 13 w 35"/>
                  <a:gd name="T23" fmla="*/ 0 h 45"/>
                  <a:gd name="T24" fmla="*/ 23 w 35"/>
                  <a:gd name="T25" fmla="*/ 1 h 45"/>
                  <a:gd name="T26" fmla="*/ 29 w 35"/>
                  <a:gd name="T27" fmla="*/ 5 h 45"/>
                  <a:gd name="T28" fmla="*/ 34 w 35"/>
                  <a:gd name="T29" fmla="*/ 12 h 45"/>
                  <a:gd name="T30" fmla="*/ 35 w 35"/>
                  <a:gd name="T31" fmla="*/ 22 h 45"/>
                  <a:gd name="T32" fmla="*/ 29 w 35"/>
                  <a:gd name="T33" fmla="*/ 22 h 45"/>
                  <a:gd name="T34" fmla="*/ 28 w 35"/>
                  <a:gd name="T35" fmla="*/ 15 h 45"/>
                  <a:gd name="T36" fmla="*/ 25 w 35"/>
                  <a:gd name="T37" fmla="*/ 9 h 45"/>
                  <a:gd name="T38" fmla="*/ 20 w 35"/>
                  <a:gd name="T39" fmla="*/ 6 h 45"/>
                  <a:gd name="T40" fmla="*/ 12 w 35"/>
                  <a:gd name="T41" fmla="*/ 5 h 45"/>
                  <a:gd name="T42" fmla="*/ 6 w 35"/>
                  <a:gd name="T43" fmla="*/ 5 h 45"/>
                  <a:gd name="T44" fmla="*/ 6 w 35"/>
                  <a:gd name="T45" fmla="*/ 40 h 45"/>
                  <a:gd name="T46" fmla="*/ 12 w 35"/>
                  <a:gd name="T47" fmla="*/ 40 h 45"/>
                  <a:gd name="T48" fmla="*/ 20 w 35"/>
                  <a:gd name="T49" fmla="*/ 39 h 45"/>
                  <a:gd name="T50" fmla="*/ 25 w 35"/>
                  <a:gd name="T51" fmla="*/ 36 h 45"/>
                  <a:gd name="T52" fmla="*/ 28 w 35"/>
                  <a:gd name="T53" fmla="*/ 30 h 45"/>
                  <a:gd name="T54" fmla="*/ 29 w 35"/>
                  <a:gd name="T55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45">
                    <a:moveTo>
                      <a:pt x="35" y="22"/>
                    </a:moveTo>
                    <a:cubicBezTo>
                      <a:pt x="35" y="26"/>
                      <a:pt x="35" y="29"/>
                      <a:pt x="34" y="32"/>
                    </a:cubicBezTo>
                    <a:cubicBezTo>
                      <a:pt x="33" y="35"/>
                      <a:pt x="31" y="37"/>
                      <a:pt x="29" y="39"/>
                    </a:cubicBezTo>
                    <a:cubicBezTo>
                      <a:pt x="27" y="41"/>
                      <a:pt x="25" y="43"/>
                      <a:pt x="22" y="44"/>
                    </a:cubicBezTo>
                    <a:cubicBezTo>
                      <a:pt x="19" y="45"/>
                      <a:pt x="16" y="45"/>
                      <a:pt x="1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1" y="45"/>
                      <a:pt x="1" y="44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0"/>
                      <a:pt x="20" y="0"/>
                      <a:pt x="23" y="1"/>
                    </a:cubicBezTo>
                    <a:cubicBezTo>
                      <a:pt x="25" y="2"/>
                      <a:pt x="28" y="4"/>
                      <a:pt x="29" y="5"/>
                    </a:cubicBezTo>
                    <a:cubicBezTo>
                      <a:pt x="31" y="7"/>
                      <a:pt x="33" y="10"/>
                      <a:pt x="34" y="12"/>
                    </a:cubicBezTo>
                    <a:cubicBezTo>
                      <a:pt x="35" y="15"/>
                      <a:pt x="35" y="18"/>
                      <a:pt x="35" y="22"/>
                    </a:cubicBezTo>
                    <a:close/>
                    <a:moveTo>
                      <a:pt x="29" y="22"/>
                    </a:moveTo>
                    <a:cubicBezTo>
                      <a:pt x="29" y="19"/>
                      <a:pt x="28" y="17"/>
                      <a:pt x="28" y="15"/>
                    </a:cubicBezTo>
                    <a:cubicBezTo>
                      <a:pt x="27" y="13"/>
                      <a:pt x="26" y="11"/>
                      <a:pt x="25" y="9"/>
                    </a:cubicBezTo>
                    <a:cubicBezTo>
                      <a:pt x="24" y="8"/>
                      <a:pt x="22" y="7"/>
                      <a:pt x="20" y="6"/>
                    </a:cubicBezTo>
                    <a:cubicBezTo>
                      <a:pt x="18" y="5"/>
                      <a:pt x="15" y="5"/>
                      <a:pt x="1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5" y="40"/>
                      <a:pt x="18" y="40"/>
                      <a:pt x="20" y="39"/>
                    </a:cubicBezTo>
                    <a:cubicBezTo>
                      <a:pt x="22" y="38"/>
                      <a:pt x="23" y="37"/>
                      <a:pt x="25" y="36"/>
                    </a:cubicBezTo>
                    <a:cubicBezTo>
                      <a:pt x="26" y="34"/>
                      <a:pt x="27" y="32"/>
                      <a:pt x="28" y="30"/>
                    </a:cubicBezTo>
                    <a:cubicBezTo>
                      <a:pt x="28" y="28"/>
                      <a:pt x="29" y="25"/>
                      <a:pt x="29" y="22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  <p:sp>
            <p:nvSpPr>
              <p:cNvPr id="285" name="Freeform 807">
                <a:extLst>
                  <a:ext uri="{FF2B5EF4-FFF2-40B4-BE49-F238E27FC236}">
                    <a16:creationId xmlns:a16="http://schemas.microsoft.com/office/drawing/2014/main" id="{230A44D8-DF26-4571-9F6E-F9E0B3B9C7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6" y="2275"/>
                <a:ext cx="30" cy="35"/>
              </a:xfrm>
              <a:custGeom>
                <a:avLst/>
                <a:gdLst>
                  <a:gd name="T0" fmla="*/ 40 w 40"/>
                  <a:gd name="T1" fmla="*/ 23 h 47"/>
                  <a:gd name="T2" fmla="*/ 39 w 40"/>
                  <a:gd name="T3" fmla="*/ 33 h 47"/>
                  <a:gd name="T4" fmla="*/ 35 w 40"/>
                  <a:gd name="T5" fmla="*/ 40 h 47"/>
                  <a:gd name="T6" fmla="*/ 29 w 40"/>
                  <a:gd name="T7" fmla="*/ 45 h 47"/>
                  <a:gd name="T8" fmla="*/ 20 w 40"/>
                  <a:gd name="T9" fmla="*/ 47 h 47"/>
                  <a:gd name="T10" fmla="*/ 11 w 40"/>
                  <a:gd name="T11" fmla="*/ 45 h 47"/>
                  <a:gd name="T12" fmla="*/ 5 w 40"/>
                  <a:gd name="T13" fmla="*/ 41 h 47"/>
                  <a:gd name="T14" fmla="*/ 1 w 40"/>
                  <a:gd name="T15" fmla="*/ 33 h 47"/>
                  <a:gd name="T16" fmla="*/ 0 w 40"/>
                  <a:gd name="T17" fmla="*/ 24 h 47"/>
                  <a:gd name="T18" fmla="*/ 1 w 40"/>
                  <a:gd name="T19" fmla="*/ 14 h 47"/>
                  <a:gd name="T20" fmla="*/ 5 w 40"/>
                  <a:gd name="T21" fmla="*/ 6 h 47"/>
                  <a:gd name="T22" fmla="*/ 12 w 40"/>
                  <a:gd name="T23" fmla="*/ 2 h 47"/>
                  <a:gd name="T24" fmla="*/ 21 w 40"/>
                  <a:gd name="T25" fmla="*/ 0 h 47"/>
                  <a:gd name="T26" fmla="*/ 29 w 40"/>
                  <a:gd name="T27" fmla="*/ 1 h 47"/>
                  <a:gd name="T28" fmla="*/ 36 w 40"/>
                  <a:gd name="T29" fmla="*/ 6 h 47"/>
                  <a:gd name="T30" fmla="*/ 39 w 40"/>
                  <a:gd name="T31" fmla="*/ 13 h 47"/>
                  <a:gd name="T32" fmla="*/ 40 w 40"/>
                  <a:gd name="T33" fmla="*/ 23 h 47"/>
                  <a:gd name="T34" fmla="*/ 34 w 40"/>
                  <a:gd name="T35" fmla="*/ 23 h 47"/>
                  <a:gd name="T36" fmla="*/ 33 w 40"/>
                  <a:gd name="T37" fmla="*/ 16 h 47"/>
                  <a:gd name="T38" fmla="*/ 31 w 40"/>
                  <a:gd name="T39" fmla="*/ 10 h 47"/>
                  <a:gd name="T40" fmla="*/ 27 w 40"/>
                  <a:gd name="T41" fmla="*/ 6 h 47"/>
                  <a:gd name="T42" fmla="*/ 20 w 40"/>
                  <a:gd name="T43" fmla="*/ 5 h 47"/>
                  <a:gd name="T44" fmla="*/ 14 w 40"/>
                  <a:gd name="T45" fmla="*/ 6 h 47"/>
                  <a:gd name="T46" fmla="*/ 9 w 40"/>
                  <a:gd name="T47" fmla="*/ 10 h 47"/>
                  <a:gd name="T48" fmla="*/ 7 w 40"/>
                  <a:gd name="T49" fmla="*/ 16 h 47"/>
                  <a:gd name="T50" fmla="*/ 6 w 40"/>
                  <a:gd name="T51" fmla="*/ 23 h 47"/>
                  <a:gd name="T52" fmla="*/ 7 w 40"/>
                  <a:gd name="T53" fmla="*/ 30 h 47"/>
                  <a:gd name="T54" fmla="*/ 9 w 40"/>
                  <a:gd name="T55" fmla="*/ 36 h 47"/>
                  <a:gd name="T56" fmla="*/ 13 w 40"/>
                  <a:gd name="T57" fmla="*/ 40 h 47"/>
                  <a:gd name="T58" fmla="*/ 20 w 40"/>
                  <a:gd name="T59" fmla="*/ 41 h 47"/>
                  <a:gd name="T60" fmla="*/ 27 w 40"/>
                  <a:gd name="T61" fmla="*/ 40 h 47"/>
                  <a:gd name="T62" fmla="*/ 31 w 40"/>
                  <a:gd name="T63" fmla="*/ 36 h 47"/>
                  <a:gd name="T64" fmla="*/ 33 w 40"/>
                  <a:gd name="T65" fmla="*/ 30 h 47"/>
                  <a:gd name="T66" fmla="*/ 34 w 40"/>
                  <a:gd name="T6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47">
                    <a:moveTo>
                      <a:pt x="40" y="23"/>
                    </a:moveTo>
                    <a:cubicBezTo>
                      <a:pt x="40" y="26"/>
                      <a:pt x="40" y="30"/>
                      <a:pt x="39" y="33"/>
                    </a:cubicBezTo>
                    <a:cubicBezTo>
                      <a:pt x="38" y="36"/>
                      <a:pt x="37" y="38"/>
                      <a:pt x="35" y="40"/>
                    </a:cubicBezTo>
                    <a:cubicBezTo>
                      <a:pt x="34" y="42"/>
                      <a:pt x="31" y="44"/>
                      <a:pt x="29" y="45"/>
                    </a:cubicBezTo>
                    <a:cubicBezTo>
                      <a:pt x="26" y="46"/>
                      <a:pt x="23" y="47"/>
                      <a:pt x="20" y="47"/>
                    </a:cubicBezTo>
                    <a:cubicBezTo>
                      <a:pt x="16" y="47"/>
                      <a:pt x="13" y="46"/>
                      <a:pt x="11" y="45"/>
                    </a:cubicBezTo>
                    <a:cubicBezTo>
                      <a:pt x="8" y="44"/>
                      <a:pt x="6" y="43"/>
                      <a:pt x="5" y="41"/>
                    </a:cubicBezTo>
                    <a:cubicBezTo>
                      <a:pt x="3" y="39"/>
                      <a:pt x="2" y="36"/>
                      <a:pt x="1" y="33"/>
                    </a:cubicBezTo>
                    <a:cubicBezTo>
                      <a:pt x="0" y="31"/>
                      <a:pt x="0" y="27"/>
                      <a:pt x="0" y="24"/>
                    </a:cubicBezTo>
                    <a:cubicBezTo>
                      <a:pt x="0" y="20"/>
                      <a:pt x="0" y="17"/>
                      <a:pt x="1" y="14"/>
                    </a:cubicBezTo>
                    <a:cubicBezTo>
                      <a:pt x="2" y="11"/>
                      <a:pt x="3" y="8"/>
                      <a:pt x="5" y="6"/>
                    </a:cubicBezTo>
                    <a:cubicBezTo>
                      <a:pt x="7" y="4"/>
                      <a:pt x="9" y="3"/>
                      <a:pt x="12" y="2"/>
                    </a:cubicBezTo>
                    <a:cubicBezTo>
                      <a:pt x="14" y="0"/>
                      <a:pt x="17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7" y="8"/>
                      <a:pt x="38" y="10"/>
                      <a:pt x="39" y="13"/>
                    </a:cubicBezTo>
                    <a:cubicBezTo>
                      <a:pt x="40" y="16"/>
                      <a:pt x="40" y="19"/>
                      <a:pt x="40" y="23"/>
                    </a:cubicBezTo>
                    <a:close/>
                    <a:moveTo>
                      <a:pt x="34" y="23"/>
                    </a:moveTo>
                    <a:cubicBezTo>
                      <a:pt x="34" y="21"/>
                      <a:pt x="34" y="18"/>
                      <a:pt x="33" y="16"/>
                    </a:cubicBezTo>
                    <a:cubicBezTo>
                      <a:pt x="33" y="14"/>
                      <a:pt x="32" y="12"/>
                      <a:pt x="31" y="10"/>
                    </a:cubicBezTo>
                    <a:cubicBezTo>
                      <a:pt x="30" y="9"/>
                      <a:pt x="29" y="7"/>
                      <a:pt x="27" y="6"/>
                    </a:cubicBezTo>
                    <a:cubicBezTo>
                      <a:pt x="25" y="5"/>
                      <a:pt x="23" y="5"/>
                      <a:pt x="20" y="5"/>
                    </a:cubicBezTo>
                    <a:cubicBezTo>
                      <a:pt x="18" y="5"/>
                      <a:pt x="15" y="6"/>
                      <a:pt x="14" y="6"/>
                    </a:cubicBezTo>
                    <a:cubicBezTo>
                      <a:pt x="12" y="7"/>
                      <a:pt x="10" y="9"/>
                      <a:pt x="9" y="10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6" y="18"/>
                      <a:pt x="6" y="21"/>
                      <a:pt x="6" y="23"/>
                    </a:cubicBezTo>
                    <a:cubicBezTo>
                      <a:pt x="6" y="26"/>
                      <a:pt x="6" y="28"/>
                      <a:pt x="7" y="30"/>
                    </a:cubicBezTo>
                    <a:cubicBezTo>
                      <a:pt x="7" y="33"/>
                      <a:pt x="8" y="35"/>
                      <a:pt x="9" y="36"/>
                    </a:cubicBezTo>
                    <a:cubicBezTo>
                      <a:pt x="10" y="38"/>
                      <a:pt x="12" y="39"/>
                      <a:pt x="13" y="40"/>
                    </a:cubicBezTo>
                    <a:cubicBezTo>
                      <a:pt x="15" y="41"/>
                      <a:pt x="17" y="41"/>
                      <a:pt x="20" y="41"/>
                    </a:cubicBezTo>
                    <a:cubicBezTo>
                      <a:pt x="23" y="41"/>
                      <a:pt x="25" y="41"/>
                      <a:pt x="27" y="40"/>
                    </a:cubicBezTo>
                    <a:cubicBezTo>
                      <a:pt x="28" y="39"/>
                      <a:pt x="30" y="38"/>
                      <a:pt x="31" y="36"/>
                    </a:cubicBezTo>
                    <a:cubicBezTo>
                      <a:pt x="32" y="34"/>
                      <a:pt x="33" y="32"/>
                      <a:pt x="33" y="30"/>
                    </a:cubicBezTo>
                    <a:cubicBezTo>
                      <a:pt x="34" y="28"/>
                      <a:pt x="34" y="26"/>
                      <a:pt x="34" y="23"/>
                    </a:cubicBezTo>
                    <a:close/>
                  </a:path>
                </a:pathLst>
              </a:custGeom>
              <a:solidFill>
                <a:srgbClr val="3E3D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defTabSz="609630">
                  <a:defRPr/>
                </a:pPr>
                <a:endParaRPr lang="lt-LT" sz="1200">
                  <a:solidFill>
                    <a:srgbClr val="3D3D61"/>
                  </a:solidFill>
                  <a:latin typeface="Calibri Light"/>
                </a:endParaRPr>
              </a:p>
            </p:txBody>
          </p:sp>
        </p:grpSp>
        <p:sp>
          <p:nvSpPr>
            <p:cNvPr id="36" name="Freeform 809">
              <a:extLst>
                <a:ext uri="{FF2B5EF4-FFF2-40B4-BE49-F238E27FC236}">
                  <a16:creationId xmlns:a16="http://schemas.microsoft.com/office/drawing/2014/main" id="{DF3D96DF-2699-4CD8-83A7-7E5A9F73C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" y="2276"/>
              <a:ext cx="37" cy="33"/>
            </a:xfrm>
            <a:custGeom>
              <a:avLst/>
              <a:gdLst>
                <a:gd name="T0" fmla="*/ 50 w 50"/>
                <a:gd name="T1" fmla="*/ 44 h 45"/>
                <a:gd name="T2" fmla="*/ 49 w 50"/>
                <a:gd name="T3" fmla="*/ 45 h 45"/>
                <a:gd name="T4" fmla="*/ 49 w 50"/>
                <a:gd name="T5" fmla="*/ 45 h 45"/>
                <a:gd name="T6" fmla="*/ 48 w 50"/>
                <a:gd name="T7" fmla="*/ 45 h 45"/>
                <a:gd name="T8" fmla="*/ 46 w 50"/>
                <a:gd name="T9" fmla="*/ 45 h 45"/>
                <a:gd name="T10" fmla="*/ 45 w 50"/>
                <a:gd name="T11" fmla="*/ 45 h 45"/>
                <a:gd name="T12" fmla="*/ 44 w 50"/>
                <a:gd name="T13" fmla="*/ 45 h 45"/>
                <a:gd name="T14" fmla="*/ 44 w 50"/>
                <a:gd name="T15" fmla="*/ 45 h 45"/>
                <a:gd name="T16" fmla="*/ 43 w 50"/>
                <a:gd name="T17" fmla="*/ 44 h 45"/>
                <a:gd name="T18" fmla="*/ 43 w 50"/>
                <a:gd name="T19" fmla="*/ 4 h 45"/>
                <a:gd name="T20" fmla="*/ 43 w 50"/>
                <a:gd name="T21" fmla="*/ 4 h 45"/>
                <a:gd name="T22" fmla="*/ 27 w 50"/>
                <a:gd name="T23" fmla="*/ 44 h 45"/>
                <a:gd name="T24" fmla="*/ 27 w 50"/>
                <a:gd name="T25" fmla="*/ 45 h 45"/>
                <a:gd name="T26" fmla="*/ 27 w 50"/>
                <a:gd name="T27" fmla="*/ 45 h 45"/>
                <a:gd name="T28" fmla="*/ 26 w 50"/>
                <a:gd name="T29" fmla="*/ 45 h 45"/>
                <a:gd name="T30" fmla="*/ 24 w 50"/>
                <a:gd name="T31" fmla="*/ 45 h 45"/>
                <a:gd name="T32" fmla="*/ 23 w 50"/>
                <a:gd name="T33" fmla="*/ 45 h 45"/>
                <a:gd name="T34" fmla="*/ 22 w 50"/>
                <a:gd name="T35" fmla="*/ 45 h 45"/>
                <a:gd name="T36" fmla="*/ 22 w 50"/>
                <a:gd name="T37" fmla="*/ 45 h 45"/>
                <a:gd name="T38" fmla="*/ 21 w 50"/>
                <a:gd name="T39" fmla="*/ 44 h 45"/>
                <a:gd name="T40" fmla="*/ 6 w 50"/>
                <a:gd name="T41" fmla="*/ 4 h 45"/>
                <a:gd name="T42" fmla="*/ 6 w 50"/>
                <a:gd name="T43" fmla="*/ 4 h 45"/>
                <a:gd name="T44" fmla="*/ 6 w 50"/>
                <a:gd name="T45" fmla="*/ 44 h 45"/>
                <a:gd name="T46" fmla="*/ 6 w 50"/>
                <a:gd name="T47" fmla="*/ 45 h 45"/>
                <a:gd name="T48" fmla="*/ 5 w 50"/>
                <a:gd name="T49" fmla="*/ 45 h 45"/>
                <a:gd name="T50" fmla="*/ 5 w 50"/>
                <a:gd name="T51" fmla="*/ 45 h 45"/>
                <a:gd name="T52" fmla="*/ 3 w 50"/>
                <a:gd name="T53" fmla="*/ 45 h 45"/>
                <a:gd name="T54" fmla="*/ 2 w 50"/>
                <a:gd name="T55" fmla="*/ 45 h 45"/>
                <a:gd name="T56" fmla="*/ 1 w 50"/>
                <a:gd name="T57" fmla="*/ 45 h 45"/>
                <a:gd name="T58" fmla="*/ 0 w 50"/>
                <a:gd name="T59" fmla="*/ 45 h 45"/>
                <a:gd name="T60" fmla="*/ 0 w 50"/>
                <a:gd name="T61" fmla="*/ 44 h 45"/>
                <a:gd name="T62" fmla="*/ 0 w 50"/>
                <a:gd name="T63" fmla="*/ 2 h 45"/>
                <a:gd name="T64" fmla="*/ 1 w 50"/>
                <a:gd name="T65" fmla="*/ 0 h 45"/>
                <a:gd name="T66" fmla="*/ 3 w 50"/>
                <a:gd name="T67" fmla="*/ 0 h 45"/>
                <a:gd name="T68" fmla="*/ 6 w 50"/>
                <a:gd name="T69" fmla="*/ 0 h 45"/>
                <a:gd name="T70" fmla="*/ 8 w 50"/>
                <a:gd name="T71" fmla="*/ 0 h 45"/>
                <a:gd name="T72" fmla="*/ 10 w 50"/>
                <a:gd name="T73" fmla="*/ 0 h 45"/>
                <a:gd name="T74" fmla="*/ 11 w 50"/>
                <a:gd name="T75" fmla="*/ 2 h 45"/>
                <a:gd name="T76" fmla="*/ 12 w 50"/>
                <a:gd name="T77" fmla="*/ 3 h 45"/>
                <a:gd name="T78" fmla="*/ 25 w 50"/>
                <a:gd name="T79" fmla="*/ 36 h 45"/>
                <a:gd name="T80" fmla="*/ 25 w 50"/>
                <a:gd name="T81" fmla="*/ 36 h 45"/>
                <a:gd name="T82" fmla="*/ 38 w 50"/>
                <a:gd name="T83" fmla="*/ 3 h 45"/>
                <a:gd name="T84" fmla="*/ 39 w 50"/>
                <a:gd name="T85" fmla="*/ 2 h 45"/>
                <a:gd name="T86" fmla="*/ 40 w 50"/>
                <a:gd name="T87" fmla="*/ 0 h 45"/>
                <a:gd name="T88" fmla="*/ 41 w 50"/>
                <a:gd name="T89" fmla="*/ 0 h 45"/>
                <a:gd name="T90" fmla="*/ 43 w 50"/>
                <a:gd name="T91" fmla="*/ 0 h 45"/>
                <a:gd name="T92" fmla="*/ 47 w 50"/>
                <a:gd name="T93" fmla="*/ 0 h 45"/>
                <a:gd name="T94" fmla="*/ 48 w 50"/>
                <a:gd name="T95" fmla="*/ 0 h 45"/>
                <a:gd name="T96" fmla="*/ 49 w 50"/>
                <a:gd name="T97" fmla="*/ 0 h 45"/>
                <a:gd name="T98" fmla="*/ 49 w 50"/>
                <a:gd name="T99" fmla="*/ 1 h 45"/>
                <a:gd name="T100" fmla="*/ 50 w 50"/>
                <a:gd name="T101" fmla="*/ 2 h 45"/>
                <a:gd name="T102" fmla="*/ 50 w 50"/>
                <a:gd name="T10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45">
                  <a:moveTo>
                    <a:pt x="50" y="44"/>
                  </a:moveTo>
                  <a:cubicBezTo>
                    <a:pt x="50" y="44"/>
                    <a:pt x="49" y="44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8" y="45"/>
                    <a:pt x="48" y="45"/>
                  </a:cubicBezTo>
                  <a:cubicBezTo>
                    <a:pt x="48" y="45"/>
                    <a:pt x="47" y="45"/>
                    <a:pt x="46" y="45"/>
                  </a:cubicBezTo>
                  <a:cubicBezTo>
                    <a:pt x="46" y="45"/>
                    <a:pt x="45" y="45"/>
                    <a:pt x="45" y="45"/>
                  </a:cubicBezTo>
                  <a:cubicBezTo>
                    <a:pt x="45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3" y="44"/>
                    <a:pt x="43" y="4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4" y="45"/>
                  </a:cubicBezTo>
                  <a:cubicBezTo>
                    <a:pt x="24" y="45"/>
                    <a:pt x="23" y="45"/>
                    <a:pt x="23" y="45"/>
                  </a:cubicBezTo>
                  <a:cubicBezTo>
                    <a:pt x="23" y="45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4"/>
                    <a:pt x="21" y="4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5"/>
                  </a:cubicBezTo>
                  <a:cubicBezTo>
                    <a:pt x="6" y="45"/>
                    <a:pt x="6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5"/>
                    <a:pt x="4" y="45"/>
                    <a:pt x="3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2"/>
                    <a:pt x="39" y="2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3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49" y="0"/>
                    <a:pt x="49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"/>
                    <a:pt x="50" y="2"/>
                    <a:pt x="50" y="2"/>
                  </a:cubicBezTo>
                  <a:lnTo>
                    <a:pt x="50" y="44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37" name="Freeform 810">
              <a:extLst>
                <a:ext uri="{FF2B5EF4-FFF2-40B4-BE49-F238E27FC236}">
                  <a16:creationId xmlns:a16="http://schemas.microsoft.com/office/drawing/2014/main" id="{039C31C3-7A90-4EC1-BC6B-58024D7F7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1" y="2447"/>
              <a:ext cx="27" cy="35"/>
            </a:xfrm>
            <a:custGeom>
              <a:avLst/>
              <a:gdLst>
                <a:gd name="T0" fmla="*/ 35 w 35"/>
                <a:gd name="T1" fmla="*/ 29 h 46"/>
                <a:gd name="T2" fmla="*/ 33 w 35"/>
                <a:gd name="T3" fmla="*/ 36 h 46"/>
                <a:gd name="T4" fmla="*/ 30 w 35"/>
                <a:gd name="T5" fmla="*/ 41 h 46"/>
                <a:gd name="T6" fmla="*/ 25 w 35"/>
                <a:gd name="T7" fmla="*/ 45 h 46"/>
                <a:gd name="T8" fmla="*/ 17 w 35"/>
                <a:gd name="T9" fmla="*/ 46 h 46"/>
                <a:gd name="T10" fmla="*/ 10 w 35"/>
                <a:gd name="T11" fmla="*/ 45 h 46"/>
                <a:gd name="T12" fmla="*/ 5 w 35"/>
                <a:gd name="T13" fmla="*/ 42 h 46"/>
                <a:gd name="T14" fmla="*/ 2 w 35"/>
                <a:gd name="T15" fmla="*/ 36 h 46"/>
                <a:gd name="T16" fmla="*/ 0 w 35"/>
                <a:gd name="T17" fmla="*/ 29 h 46"/>
                <a:gd name="T18" fmla="*/ 0 w 35"/>
                <a:gd name="T19" fmla="*/ 1 h 46"/>
                <a:gd name="T20" fmla="*/ 1 w 35"/>
                <a:gd name="T21" fmla="*/ 0 h 46"/>
                <a:gd name="T22" fmla="*/ 1 w 35"/>
                <a:gd name="T23" fmla="*/ 0 h 46"/>
                <a:gd name="T24" fmla="*/ 2 w 35"/>
                <a:gd name="T25" fmla="*/ 0 h 46"/>
                <a:gd name="T26" fmla="*/ 3 w 35"/>
                <a:gd name="T27" fmla="*/ 0 h 46"/>
                <a:gd name="T28" fmla="*/ 5 w 35"/>
                <a:gd name="T29" fmla="*/ 0 h 46"/>
                <a:gd name="T30" fmla="*/ 6 w 35"/>
                <a:gd name="T31" fmla="*/ 0 h 46"/>
                <a:gd name="T32" fmla="*/ 6 w 35"/>
                <a:gd name="T33" fmla="*/ 0 h 46"/>
                <a:gd name="T34" fmla="*/ 6 w 35"/>
                <a:gd name="T35" fmla="*/ 1 h 46"/>
                <a:gd name="T36" fmla="*/ 6 w 35"/>
                <a:gd name="T37" fmla="*/ 28 h 46"/>
                <a:gd name="T38" fmla="*/ 7 w 35"/>
                <a:gd name="T39" fmla="*/ 34 h 46"/>
                <a:gd name="T40" fmla="*/ 9 w 35"/>
                <a:gd name="T41" fmla="*/ 38 h 46"/>
                <a:gd name="T42" fmla="*/ 13 w 35"/>
                <a:gd name="T43" fmla="*/ 40 h 46"/>
                <a:gd name="T44" fmla="*/ 18 w 35"/>
                <a:gd name="T45" fmla="*/ 41 h 46"/>
                <a:gd name="T46" fmla="*/ 22 w 35"/>
                <a:gd name="T47" fmla="*/ 40 h 46"/>
                <a:gd name="T48" fmla="*/ 26 w 35"/>
                <a:gd name="T49" fmla="*/ 38 h 46"/>
                <a:gd name="T50" fmla="*/ 28 w 35"/>
                <a:gd name="T51" fmla="*/ 34 h 46"/>
                <a:gd name="T52" fmla="*/ 29 w 35"/>
                <a:gd name="T53" fmla="*/ 29 h 46"/>
                <a:gd name="T54" fmla="*/ 29 w 35"/>
                <a:gd name="T55" fmla="*/ 1 h 46"/>
                <a:gd name="T56" fmla="*/ 29 w 35"/>
                <a:gd name="T57" fmla="*/ 0 h 46"/>
                <a:gd name="T58" fmla="*/ 29 w 35"/>
                <a:gd name="T59" fmla="*/ 0 h 46"/>
                <a:gd name="T60" fmla="*/ 30 w 35"/>
                <a:gd name="T61" fmla="*/ 0 h 46"/>
                <a:gd name="T62" fmla="*/ 32 w 35"/>
                <a:gd name="T63" fmla="*/ 0 h 46"/>
                <a:gd name="T64" fmla="*/ 33 w 35"/>
                <a:gd name="T65" fmla="*/ 0 h 46"/>
                <a:gd name="T66" fmla="*/ 34 w 35"/>
                <a:gd name="T67" fmla="*/ 0 h 46"/>
                <a:gd name="T68" fmla="*/ 35 w 35"/>
                <a:gd name="T69" fmla="*/ 0 h 46"/>
                <a:gd name="T70" fmla="*/ 35 w 35"/>
                <a:gd name="T71" fmla="*/ 1 h 46"/>
                <a:gd name="T72" fmla="*/ 35 w 35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" h="46">
                  <a:moveTo>
                    <a:pt x="35" y="29"/>
                  </a:moveTo>
                  <a:cubicBezTo>
                    <a:pt x="35" y="31"/>
                    <a:pt x="34" y="34"/>
                    <a:pt x="33" y="36"/>
                  </a:cubicBezTo>
                  <a:cubicBezTo>
                    <a:pt x="33" y="38"/>
                    <a:pt x="32" y="40"/>
                    <a:pt x="30" y="41"/>
                  </a:cubicBezTo>
                  <a:cubicBezTo>
                    <a:pt x="29" y="43"/>
                    <a:pt x="27" y="44"/>
                    <a:pt x="25" y="45"/>
                  </a:cubicBezTo>
                  <a:cubicBezTo>
                    <a:pt x="22" y="46"/>
                    <a:pt x="20" y="46"/>
                    <a:pt x="17" y="46"/>
                  </a:cubicBezTo>
                  <a:cubicBezTo>
                    <a:pt x="15" y="46"/>
                    <a:pt x="12" y="46"/>
                    <a:pt x="10" y="45"/>
                  </a:cubicBezTo>
                  <a:cubicBezTo>
                    <a:pt x="8" y="44"/>
                    <a:pt x="6" y="43"/>
                    <a:pt x="5" y="42"/>
                  </a:cubicBezTo>
                  <a:cubicBezTo>
                    <a:pt x="4" y="40"/>
                    <a:pt x="2" y="39"/>
                    <a:pt x="2" y="36"/>
                  </a:cubicBezTo>
                  <a:cubicBezTo>
                    <a:pt x="1" y="34"/>
                    <a:pt x="0" y="32"/>
                    <a:pt x="0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7" y="32"/>
                    <a:pt x="7" y="34"/>
                  </a:cubicBezTo>
                  <a:cubicBezTo>
                    <a:pt x="8" y="35"/>
                    <a:pt x="8" y="37"/>
                    <a:pt x="9" y="38"/>
                  </a:cubicBezTo>
                  <a:cubicBezTo>
                    <a:pt x="10" y="39"/>
                    <a:pt x="12" y="40"/>
                    <a:pt x="13" y="40"/>
                  </a:cubicBezTo>
                  <a:cubicBezTo>
                    <a:pt x="14" y="41"/>
                    <a:pt x="16" y="41"/>
                    <a:pt x="18" y="41"/>
                  </a:cubicBezTo>
                  <a:cubicBezTo>
                    <a:pt x="19" y="41"/>
                    <a:pt x="21" y="41"/>
                    <a:pt x="22" y="40"/>
                  </a:cubicBezTo>
                  <a:cubicBezTo>
                    <a:pt x="24" y="40"/>
                    <a:pt x="25" y="39"/>
                    <a:pt x="26" y="38"/>
                  </a:cubicBezTo>
                  <a:cubicBezTo>
                    <a:pt x="27" y="37"/>
                    <a:pt x="27" y="35"/>
                    <a:pt x="28" y="34"/>
                  </a:cubicBezTo>
                  <a:cubicBezTo>
                    <a:pt x="28" y="32"/>
                    <a:pt x="29" y="31"/>
                    <a:pt x="29" y="2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5" y="0"/>
                  </a:cubicBezTo>
                  <a:cubicBezTo>
                    <a:pt x="35" y="0"/>
                    <a:pt x="35" y="1"/>
                    <a:pt x="35" y="1"/>
                  </a:cubicBezTo>
                  <a:lnTo>
                    <a:pt x="35" y="29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38" name="Freeform 811">
              <a:extLst>
                <a:ext uri="{FF2B5EF4-FFF2-40B4-BE49-F238E27FC236}">
                  <a16:creationId xmlns:a16="http://schemas.microsoft.com/office/drawing/2014/main" id="{24400D3F-20CB-427F-BDAB-E4BAE07ED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" y="2447"/>
              <a:ext cx="22" cy="35"/>
            </a:xfrm>
            <a:custGeom>
              <a:avLst/>
              <a:gdLst>
                <a:gd name="T0" fmla="*/ 29 w 29"/>
                <a:gd name="T1" fmla="*/ 44 h 46"/>
                <a:gd name="T2" fmla="*/ 29 w 29"/>
                <a:gd name="T3" fmla="*/ 45 h 46"/>
                <a:gd name="T4" fmla="*/ 29 w 29"/>
                <a:gd name="T5" fmla="*/ 45 h 46"/>
                <a:gd name="T6" fmla="*/ 28 w 29"/>
                <a:gd name="T7" fmla="*/ 46 h 46"/>
                <a:gd name="T8" fmla="*/ 26 w 29"/>
                <a:gd name="T9" fmla="*/ 46 h 46"/>
                <a:gd name="T10" fmla="*/ 24 w 29"/>
                <a:gd name="T11" fmla="*/ 45 h 46"/>
                <a:gd name="T12" fmla="*/ 23 w 29"/>
                <a:gd name="T13" fmla="*/ 45 h 46"/>
                <a:gd name="T14" fmla="*/ 22 w 29"/>
                <a:gd name="T15" fmla="*/ 44 h 46"/>
                <a:gd name="T16" fmla="*/ 6 w 29"/>
                <a:gd name="T17" fmla="*/ 22 h 46"/>
                <a:gd name="T18" fmla="*/ 6 w 29"/>
                <a:gd name="T19" fmla="*/ 44 h 46"/>
                <a:gd name="T20" fmla="*/ 6 w 29"/>
                <a:gd name="T21" fmla="*/ 45 h 46"/>
                <a:gd name="T22" fmla="*/ 5 w 29"/>
                <a:gd name="T23" fmla="*/ 45 h 46"/>
                <a:gd name="T24" fmla="*/ 4 w 29"/>
                <a:gd name="T25" fmla="*/ 46 h 46"/>
                <a:gd name="T26" fmla="*/ 3 w 29"/>
                <a:gd name="T27" fmla="*/ 46 h 46"/>
                <a:gd name="T28" fmla="*/ 1 w 29"/>
                <a:gd name="T29" fmla="*/ 46 h 46"/>
                <a:gd name="T30" fmla="*/ 0 w 29"/>
                <a:gd name="T31" fmla="*/ 45 h 46"/>
                <a:gd name="T32" fmla="*/ 0 w 29"/>
                <a:gd name="T33" fmla="*/ 45 h 46"/>
                <a:gd name="T34" fmla="*/ 0 w 29"/>
                <a:gd name="T35" fmla="*/ 44 h 46"/>
                <a:gd name="T36" fmla="*/ 0 w 29"/>
                <a:gd name="T37" fmla="*/ 1 h 46"/>
                <a:gd name="T38" fmla="*/ 0 w 29"/>
                <a:gd name="T39" fmla="*/ 0 h 46"/>
                <a:gd name="T40" fmla="*/ 0 w 29"/>
                <a:gd name="T41" fmla="*/ 0 h 46"/>
                <a:gd name="T42" fmla="*/ 1 w 29"/>
                <a:gd name="T43" fmla="*/ 0 h 46"/>
                <a:gd name="T44" fmla="*/ 3 w 29"/>
                <a:gd name="T45" fmla="*/ 0 h 46"/>
                <a:gd name="T46" fmla="*/ 4 w 29"/>
                <a:gd name="T47" fmla="*/ 0 h 46"/>
                <a:gd name="T48" fmla="*/ 5 w 29"/>
                <a:gd name="T49" fmla="*/ 0 h 46"/>
                <a:gd name="T50" fmla="*/ 6 w 29"/>
                <a:gd name="T51" fmla="*/ 0 h 46"/>
                <a:gd name="T52" fmla="*/ 6 w 29"/>
                <a:gd name="T53" fmla="*/ 1 h 46"/>
                <a:gd name="T54" fmla="*/ 6 w 29"/>
                <a:gd name="T55" fmla="*/ 21 h 46"/>
                <a:gd name="T56" fmla="*/ 22 w 29"/>
                <a:gd name="T57" fmla="*/ 1 h 46"/>
                <a:gd name="T58" fmla="*/ 22 w 29"/>
                <a:gd name="T59" fmla="*/ 0 h 46"/>
                <a:gd name="T60" fmla="*/ 23 w 29"/>
                <a:gd name="T61" fmla="*/ 0 h 46"/>
                <a:gd name="T62" fmla="*/ 24 w 29"/>
                <a:gd name="T63" fmla="*/ 0 h 46"/>
                <a:gd name="T64" fmla="*/ 25 w 29"/>
                <a:gd name="T65" fmla="*/ 0 h 46"/>
                <a:gd name="T66" fmla="*/ 27 w 29"/>
                <a:gd name="T67" fmla="*/ 0 h 46"/>
                <a:gd name="T68" fmla="*/ 28 w 29"/>
                <a:gd name="T69" fmla="*/ 0 h 46"/>
                <a:gd name="T70" fmla="*/ 28 w 29"/>
                <a:gd name="T71" fmla="*/ 0 h 46"/>
                <a:gd name="T72" fmla="*/ 28 w 29"/>
                <a:gd name="T73" fmla="*/ 1 h 46"/>
                <a:gd name="T74" fmla="*/ 28 w 29"/>
                <a:gd name="T75" fmla="*/ 2 h 46"/>
                <a:gd name="T76" fmla="*/ 27 w 29"/>
                <a:gd name="T77" fmla="*/ 3 h 46"/>
                <a:gd name="T78" fmla="*/ 12 w 29"/>
                <a:gd name="T79" fmla="*/ 21 h 46"/>
                <a:gd name="T80" fmla="*/ 28 w 29"/>
                <a:gd name="T81" fmla="*/ 43 h 46"/>
                <a:gd name="T82" fmla="*/ 29 w 29"/>
                <a:gd name="T83" fmla="*/ 44 h 46"/>
                <a:gd name="T84" fmla="*/ 29 w 29"/>
                <a:gd name="T85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6">
                  <a:moveTo>
                    <a:pt x="29" y="44"/>
                  </a:move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7" y="46"/>
                    <a:pt x="27" y="46"/>
                    <a:pt x="26" y="46"/>
                  </a:cubicBezTo>
                  <a:cubicBezTo>
                    <a:pt x="25" y="46"/>
                    <a:pt x="25" y="46"/>
                    <a:pt x="24" y="45"/>
                  </a:cubicBezTo>
                  <a:cubicBezTo>
                    <a:pt x="24" y="45"/>
                    <a:pt x="23" y="45"/>
                    <a:pt x="23" y="45"/>
                  </a:cubicBezTo>
                  <a:cubicBezTo>
                    <a:pt x="23" y="45"/>
                    <a:pt x="23" y="45"/>
                    <a:pt x="22" y="4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5"/>
                    <a:pt x="1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8" y="1"/>
                  </a:cubicBezTo>
                  <a:cubicBezTo>
                    <a:pt x="28" y="1"/>
                    <a:pt x="28" y="1"/>
                    <a:pt x="28" y="2"/>
                  </a:cubicBezTo>
                  <a:cubicBezTo>
                    <a:pt x="28" y="2"/>
                    <a:pt x="28" y="2"/>
                    <a:pt x="27" y="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39" name="Freeform 812">
              <a:extLst>
                <a:ext uri="{FF2B5EF4-FFF2-40B4-BE49-F238E27FC236}">
                  <a16:creationId xmlns:a16="http://schemas.microsoft.com/office/drawing/2014/main" id="{B6703CD0-483F-4244-AA94-425F135F0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5" y="2447"/>
              <a:ext cx="22" cy="35"/>
            </a:xfrm>
            <a:custGeom>
              <a:avLst/>
              <a:gdLst>
                <a:gd name="T0" fmla="*/ 30 w 30"/>
                <a:gd name="T1" fmla="*/ 44 h 46"/>
                <a:gd name="T2" fmla="*/ 30 w 30"/>
                <a:gd name="T3" fmla="*/ 45 h 46"/>
                <a:gd name="T4" fmla="*/ 30 w 30"/>
                <a:gd name="T5" fmla="*/ 45 h 46"/>
                <a:gd name="T6" fmla="*/ 29 w 30"/>
                <a:gd name="T7" fmla="*/ 46 h 46"/>
                <a:gd name="T8" fmla="*/ 27 w 30"/>
                <a:gd name="T9" fmla="*/ 46 h 46"/>
                <a:gd name="T10" fmla="*/ 26 w 30"/>
                <a:gd name="T11" fmla="*/ 46 h 46"/>
                <a:gd name="T12" fmla="*/ 25 w 30"/>
                <a:gd name="T13" fmla="*/ 45 h 46"/>
                <a:gd name="T14" fmla="*/ 24 w 30"/>
                <a:gd name="T15" fmla="*/ 45 h 46"/>
                <a:gd name="T16" fmla="*/ 24 w 30"/>
                <a:gd name="T17" fmla="*/ 44 h 46"/>
                <a:gd name="T18" fmla="*/ 20 w 30"/>
                <a:gd name="T19" fmla="*/ 33 h 46"/>
                <a:gd name="T20" fmla="*/ 18 w 30"/>
                <a:gd name="T21" fmla="*/ 30 h 46"/>
                <a:gd name="T22" fmla="*/ 16 w 30"/>
                <a:gd name="T23" fmla="*/ 27 h 46"/>
                <a:gd name="T24" fmla="*/ 14 w 30"/>
                <a:gd name="T25" fmla="*/ 26 h 46"/>
                <a:gd name="T26" fmla="*/ 10 w 30"/>
                <a:gd name="T27" fmla="*/ 25 h 46"/>
                <a:gd name="T28" fmla="*/ 6 w 30"/>
                <a:gd name="T29" fmla="*/ 25 h 46"/>
                <a:gd name="T30" fmla="*/ 6 w 30"/>
                <a:gd name="T31" fmla="*/ 44 h 46"/>
                <a:gd name="T32" fmla="*/ 6 w 30"/>
                <a:gd name="T33" fmla="*/ 45 h 46"/>
                <a:gd name="T34" fmla="*/ 5 w 30"/>
                <a:gd name="T35" fmla="*/ 45 h 46"/>
                <a:gd name="T36" fmla="*/ 5 w 30"/>
                <a:gd name="T37" fmla="*/ 46 h 46"/>
                <a:gd name="T38" fmla="*/ 3 w 30"/>
                <a:gd name="T39" fmla="*/ 46 h 46"/>
                <a:gd name="T40" fmla="*/ 2 w 30"/>
                <a:gd name="T41" fmla="*/ 46 h 46"/>
                <a:gd name="T42" fmla="*/ 1 w 30"/>
                <a:gd name="T43" fmla="*/ 45 h 46"/>
                <a:gd name="T44" fmla="*/ 0 w 30"/>
                <a:gd name="T45" fmla="*/ 45 h 46"/>
                <a:gd name="T46" fmla="*/ 0 w 30"/>
                <a:gd name="T47" fmla="*/ 44 h 46"/>
                <a:gd name="T48" fmla="*/ 0 w 30"/>
                <a:gd name="T49" fmla="*/ 2 h 46"/>
                <a:gd name="T50" fmla="*/ 1 w 30"/>
                <a:gd name="T51" fmla="*/ 0 h 46"/>
                <a:gd name="T52" fmla="*/ 2 w 30"/>
                <a:gd name="T53" fmla="*/ 0 h 46"/>
                <a:gd name="T54" fmla="*/ 12 w 30"/>
                <a:gd name="T55" fmla="*/ 0 h 46"/>
                <a:gd name="T56" fmla="*/ 15 w 30"/>
                <a:gd name="T57" fmla="*/ 0 h 46"/>
                <a:gd name="T58" fmla="*/ 17 w 30"/>
                <a:gd name="T59" fmla="*/ 0 h 46"/>
                <a:gd name="T60" fmla="*/ 22 w 30"/>
                <a:gd name="T61" fmla="*/ 2 h 46"/>
                <a:gd name="T62" fmla="*/ 25 w 30"/>
                <a:gd name="T63" fmla="*/ 4 h 46"/>
                <a:gd name="T64" fmla="*/ 27 w 30"/>
                <a:gd name="T65" fmla="*/ 8 h 46"/>
                <a:gd name="T66" fmla="*/ 28 w 30"/>
                <a:gd name="T67" fmla="*/ 12 h 46"/>
                <a:gd name="T68" fmla="*/ 27 w 30"/>
                <a:gd name="T69" fmla="*/ 16 h 46"/>
                <a:gd name="T70" fmla="*/ 25 w 30"/>
                <a:gd name="T71" fmla="*/ 19 h 46"/>
                <a:gd name="T72" fmla="*/ 23 w 30"/>
                <a:gd name="T73" fmla="*/ 22 h 46"/>
                <a:gd name="T74" fmla="*/ 19 w 30"/>
                <a:gd name="T75" fmla="*/ 23 h 46"/>
                <a:gd name="T76" fmla="*/ 21 w 30"/>
                <a:gd name="T77" fmla="*/ 25 h 46"/>
                <a:gd name="T78" fmla="*/ 23 w 30"/>
                <a:gd name="T79" fmla="*/ 26 h 46"/>
                <a:gd name="T80" fmla="*/ 24 w 30"/>
                <a:gd name="T81" fmla="*/ 29 h 46"/>
                <a:gd name="T82" fmla="*/ 26 w 30"/>
                <a:gd name="T83" fmla="*/ 32 h 46"/>
                <a:gd name="T84" fmla="*/ 30 w 30"/>
                <a:gd name="T85" fmla="*/ 42 h 46"/>
                <a:gd name="T86" fmla="*/ 30 w 30"/>
                <a:gd name="T87" fmla="*/ 44 h 46"/>
                <a:gd name="T88" fmla="*/ 30 w 30"/>
                <a:gd name="T89" fmla="*/ 44 h 46"/>
                <a:gd name="T90" fmla="*/ 21 w 30"/>
                <a:gd name="T91" fmla="*/ 13 h 46"/>
                <a:gd name="T92" fmla="*/ 20 w 30"/>
                <a:gd name="T93" fmla="*/ 8 h 46"/>
                <a:gd name="T94" fmla="*/ 16 w 30"/>
                <a:gd name="T95" fmla="*/ 5 h 46"/>
                <a:gd name="T96" fmla="*/ 14 w 30"/>
                <a:gd name="T97" fmla="*/ 5 h 46"/>
                <a:gd name="T98" fmla="*/ 11 w 30"/>
                <a:gd name="T99" fmla="*/ 5 h 46"/>
                <a:gd name="T100" fmla="*/ 6 w 30"/>
                <a:gd name="T101" fmla="*/ 5 h 46"/>
                <a:gd name="T102" fmla="*/ 6 w 30"/>
                <a:gd name="T103" fmla="*/ 20 h 46"/>
                <a:gd name="T104" fmla="*/ 12 w 30"/>
                <a:gd name="T105" fmla="*/ 20 h 46"/>
                <a:gd name="T106" fmla="*/ 16 w 30"/>
                <a:gd name="T107" fmla="*/ 20 h 46"/>
                <a:gd name="T108" fmla="*/ 19 w 30"/>
                <a:gd name="T109" fmla="*/ 18 h 46"/>
                <a:gd name="T110" fmla="*/ 21 w 30"/>
                <a:gd name="T111" fmla="*/ 16 h 46"/>
                <a:gd name="T112" fmla="*/ 21 w 30"/>
                <a:gd name="T113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" h="46">
                  <a:moveTo>
                    <a:pt x="30" y="44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29" y="45"/>
                    <a:pt x="29" y="46"/>
                  </a:cubicBezTo>
                  <a:cubicBezTo>
                    <a:pt x="28" y="46"/>
                    <a:pt x="28" y="46"/>
                    <a:pt x="27" y="46"/>
                  </a:cubicBezTo>
                  <a:cubicBezTo>
                    <a:pt x="27" y="46"/>
                    <a:pt x="26" y="46"/>
                    <a:pt x="26" y="46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4" y="45"/>
                    <a:pt x="24" y="45"/>
                  </a:cubicBezTo>
                  <a:cubicBezTo>
                    <a:pt x="24" y="45"/>
                    <a:pt x="24" y="44"/>
                    <a:pt x="24" y="4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2"/>
                    <a:pt x="19" y="31"/>
                    <a:pt x="18" y="30"/>
                  </a:cubicBezTo>
                  <a:cubicBezTo>
                    <a:pt x="18" y="29"/>
                    <a:pt x="17" y="28"/>
                    <a:pt x="16" y="27"/>
                  </a:cubicBezTo>
                  <a:cubicBezTo>
                    <a:pt x="16" y="27"/>
                    <a:pt x="15" y="26"/>
                    <a:pt x="14" y="26"/>
                  </a:cubicBezTo>
                  <a:cubicBezTo>
                    <a:pt x="13" y="25"/>
                    <a:pt x="12" y="25"/>
                    <a:pt x="1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5" y="45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9" y="0"/>
                    <a:pt x="20" y="1"/>
                    <a:pt x="22" y="2"/>
                  </a:cubicBezTo>
                  <a:cubicBezTo>
                    <a:pt x="23" y="2"/>
                    <a:pt x="24" y="3"/>
                    <a:pt x="25" y="4"/>
                  </a:cubicBezTo>
                  <a:cubicBezTo>
                    <a:pt x="26" y="5"/>
                    <a:pt x="27" y="6"/>
                    <a:pt x="27" y="8"/>
                  </a:cubicBezTo>
                  <a:cubicBezTo>
                    <a:pt x="27" y="9"/>
                    <a:pt x="28" y="10"/>
                    <a:pt x="28" y="12"/>
                  </a:cubicBezTo>
                  <a:cubicBezTo>
                    <a:pt x="28" y="13"/>
                    <a:pt x="27" y="15"/>
                    <a:pt x="27" y="16"/>
                  </a:cubicBezTo>
                  <a:cubicBezTo>
                    <a:pt x="27" y="17"/>
                    <a:pt x="26" y="18"/>
                    <a:pt x="25" y="19"/>
                  </a:cubicBezTo>
                  <a:cubicBezTo>
                    <a:pt x="25" y="20"/>
                    <a:pt x="24" y="21"/>
                    <a:pt x="23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20" y="24"/>
                    <a:pt x="20" y="24"/>
                    <a:pt x="21" y="25"/>
                  </a:cubicBezTo>
                  <a:cubicBezTo>
                    <a:pt x="22" y="25"/>
                    <a:pt x="22" y="26"/>
                    <a:pt x="23" y="26"/>
                  </a:cubicBezTo>
                  <a:cubicBezTo>
                    <a:pt x="23" y="27"/>
                    <a:pt x="24" y="28"/>
                    <a:pt x="24" y="29"/>
                  </a:cubicBezTo>
                  <a:cubicBezTo>
                    <a:pt x="25" y="30"/>
                    <a:pt x="25" y="31"/>
                    <a:pt x="26" y="3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1" y="13"/>
                  </a:moveTo>
                  <a:cubicBezTo>
                    <a:pt x="21" y="11"/>
                    <a:pt x="21" y="9"/>
                    <a:pt x="20" y="8"/>
                  </a:cubicBezTo>
                  <a:cubicBezTo>
                    <a:pt x="19" y="7"/>
                    <a:pt x="18" y="6"/>
                    <a:pt x="16" y="5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5" y="20"/>
                    <a:pt x="16" y="20"/>
                  </a:cubicBezTo>
                  <a:cubicBezTo>
                    <a:pt x="17" y="19"/>
                    <a:pt x="18" y="19"/>
                    <a:pt x="19" y="18"/>
                  </a:cubicBezTo>
                  <a:cubicBezTo>
                    <a:pt x="20" y="17"/>
                    <a:pt x="20" y="17"/>
                    <a:pt x="21" y="16"/>
                  </a:cubicBezTo>
                  <a:cubicBezTo>
                    <a:pt x="21" y="15"/>
                    <a:pt x="21" y="14"/>
                    <a:pt x="21" y="1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40" name="Freeform 813">
              <a:extLst>
                <a:ext uri="{FF2B5EF4-FFF2-40B4-BE49-F238E27FC236}">
                  <a16:creationId xmlns:a16="http://schemas.microsoft.com/office/drawing/2014/main" id="{FD0684C4-596C-4A7C-9AC9-E4E53EC5C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0" y="2447"/>
              <a:ext cx="30" cy="35"/>
            </a:xfrm>
            <a:custGeom>
              <a:avLst/>
              <a:gdLst>
                <a:gd name="T0" fmla="*/ 39 w 40"/>
                <a:gd name="T1" fmla="*/ 43 h 46"/>
                <a:gd name="T2" fmla="*/ 40 w 40"/>
                <a:gd name="T3" fmla="*/ 44 h 46"/>
                <a:gd name="T4" fmla="*/ 39 w 40"/>
                <a:gd name="T5" fmla="*/ 45 h 46"/>
                <a:gd name="T6" fmla="*/ 38 w 40"/>
                <a:gd name="T7" fmla="*/ 46 h 46"/>
                <a:gd name="T8" fmla="*/ 37 w 40"/>
                <a:gd name="T9" fmla="*/ 46 h 46"/>
                <a:gd name="T10" fmla="*/ 35 w 40"/>
                <a:gd name="T11" fmla="*/ 46 h 46"/>
                <a:gd name="T12" fmla="*/ 34 w 40"/>
                <a:gd name="T13" fmla="*/ 45 h 46"/>
                <a:gd name="T14" fmla="*/ 33 w 40"/>
                <a:gd name="T15" fmla="*/ 45 h 46"/>
                <a:gd name="T16" fmla="*/ 33 w 40"/>
                <a:gd name="T17" fmla="*/ 45 h 46"/>
                <a:gd name="T18" fmla="*/ 29 w 40"/>
                <a:gd name="T19" fmla="*/ 33 h 46"/>
                <a:gd name="T20" fmla="*/ 10 w 40"/>
                <a:gd name="T21" fmla="*/ 33 h 46"/>
                <a:gd name="T22" fmla="*/ 7 w 40"/>
                <a:gd name="T23" fmla="*/ 44 h 46"/>
                <a:gd name="T24" fmla="*/ 6 w 40"/>
                <a:gd name="T25" fmla="*/ 45 h 46"/>
                <a:gd name="T26" fmla="*/ 6 w 40"/>
                <a:gd name="T27" fmla="*/ 45 h 46"/>
                <a:gd name="T28" fmla="*/ 5 w 40"/>
                <a:gd name="T29" fmla="*/ 46 h 46"/>
                <a:gd name="T30" fmla="*/ 3 w 40"/>
                <a:gd name="T31" fmla="*/ 46 h 46"/>
                <a:gd name="T32" fmla="*/ 2 w 40"/>
                <a:gd name="T33" fmla="*/ 46 h 46"/>
                <a:gd name="T34" fmla="*/ 1 w 40"/>
                <a:gd name="T35" fmla="*/ 45 h 46"/>
                <a:gd name="T36" fmla="*/ 0 w 40"/>
                <a:gd name="T37" fmla="*/ 44 h 46"/>
                <a:gd name="T38" fmla="*/ 1 w 40"/>
                <a:gd name="T39" fmla="*/ 43 h 46"/>
                <a:gd name="T40" fmla="*/ 16 w 40"/>
                <a:gd name="T41" fmla="*/ 1 h 46"/>
                <a:gd name="T42" fmla="*/ 16 w 40"/>
                <a:gd name="T43" fmla="*/ 0 h 46"/>
                <a:gd name="T44" fmla="*/ 17 w 40"/>
                <a:gd name="T45" fmla="*/ 0 h 46"/>
                <a:gd name="T46" fmla="*/ 18 w 40"/>
                <a:gd name="T47" fmla="*/ 0 h 46"/>
                <a:gd name="T48" fmla="*/ 20 w 40"/>
                <a:gd name="T49" fmla="*/ 0 h 46"/>
                <a:gd name="T50" fmla="*/ 22 w 40"/>
                <a:gd name="T51" fmla="*/ 0 h 46"/>
                <a:gd name="T52" fmla="*/ 23 w 40"/>
                <a:gd name="T53" fmla="*/ 0 h 46"/>
                <a:gd name="T54" fmla="*/ 24 w 40"/>
                <a:gd name="T55" fmla="*/ 0 h 46"/>
                <a:gd name="T56" fmla="*/ 24 w 40"/>
                <a:gd name="T57" fmla="*/ 1 h 46"/>
                <a:gd name="T58" fmla="*/ 39 w 40"/>
                <a:gd name="T59" fmla="*/ 43 h 46"/>
                <a:gd name="T60" fmla="*/ 20 w 40"/>
                <a:gd name="T61" fmla="*/ 6 h 46"/>
                <a:gd name="T62" fmla="*/ 20 w 40"/>
                <a:gd name="T63" fmla="*/ 6 h 46"/>
                <a:gd name="T64" fmla="*/ 12 w 40"/>
                <a:gd name="T65" fmla="*/ 29 h 46"/>
                <a:gd name="T66" fmla="*/ 28 w 40"/>
                <a:gd name="T67" fmla="*/ 29 h 46"/>
                <a:gd name="T68" fmla="*/ 20 w 40"/>
                <a:gd name="T6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6">
                  <a:moveTo>
                    <a:pt x="39" y="43"/>
                  </a:moveTo>
                  <a:cubicBezTo>
                    <a:pt x="39" y="44"/>
                    <a:pt x="40" y="44"/>
                    <a:pt x="40" y="44"/>
                  </a:cubicBezTo>
                  <a:cubicBezTo>
                    <a:pt x="40" y="45"/>
                    <a:pt x="39" y="45"/>
                    <a:pt x="39" y="45"/>
                  </a:cubicBezTo>
                  <a:cubicBezTo>
                    <a:pt x="39" y="45"/>
                    <a:pt x="39" y="45"/>
                    <a:pt x="38" y="46"/>
                  </a:cubicBezTo>
                  <a:cubicBezTo>
                    <a:pt x="38" y="46"/>
                    <a:pt x="37" y="46"/>
                    <a:pt x="37" y="46"/>
                  </a:cubicBezTo>
                  <a:cubicBezTo>
                    <a:pt x="36" y="46"/>
                    <a:pt x="35" y="46"/>
                    <a:pt x="35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4"/>
                    <a:pt x="0" y="44"/>
                    <a:pt x="1" y="4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39" y="43"/>
                  </a:lnTo>
                  <a:close/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28" y="29"/>
                    <a:pt x="28" y="29"/>
                    <a:pt x="28" y="29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41" name="Freeform 814">
              <a:extLst>
                <a:ext uri="{FF2B5EF4-FFF2-40B4-BE49-F238E27FC236}">
                  <a16:creationId xmlns:a16="http://schemas.microsoft.com/office/drawing/2014/main" id="{15991D8F-F34D-43C6-A5A3-6E82A1A8D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" y="2447"/>
              <a:ext cx="4" cy="35"/>
            </a:xfrm>
            <a:custGeom>
              <a:avLst/>
              <a:gdLst>
                <a:gd name="T0" fmla="*/ 6 w 6"/>
                <a:gd name="T1" fmla="*/ 44 h 46"/>
                <a:gd name="T2" fmla="*/ 6 w 6"/>
                <a:gd name="T3" fmla="*/ 45 h 46"/>
                <a:gd name="T4" fmla="*/ 5 w 6"/>
                <a:gd name="T5" fmla="*/ 45 h 46"/>
                <a:gd name="T6" fmla="*/ 4 w 6"/>
                <a:gd name="T7" fmla="*/ 46 h 46"/>
                <a:gd name="T8" fmla="*/ 3 w 6"/>
                <a:gd name="T9" fmla="*/ 46 h 46"/>
                <a:gd name="T10" fmla="*/ 1 w 6"/>
                <a:gd name="T11" fmla="*/ 46 h 46"/>
                <a:gd name="T12" fmla="*/ 0 w 6"/>
                <a:gd name="T13" fmla="*/ 45 h 46"/>
                <a:gd name="T14" fmla="*/ 0 w 6"/>
                <a:gd name="T15" fmla="*/ 45 h 46"/>
                <a:gd name="T16" fmla="*/ 0 w 6"/>
                <a:gd name="T17" fmla="*/ 44 h 46"/>
                <a:gd name="T18" fmla="*/ 0 w 6"/>
                <a:gd name="T19" fmla="*/ 1 h 46"/>
                <a:gd name="T20" fmla="*/ 0 w 6"/>
                <a:gd name="T21" fmla="*/ 0 h 46"/>
                <a:gd name="T22" fmla="*/ 1 w 6"/>
                <a:gd name="T23" fmla="*/ 0 h 46"/>
                <a:gd name="T24" fmla="*/ 1 w 6"/>
                <a:gd name="T25" fmla="*/ 0 h 46"/>
                <a:gd name="T26" fmla="*/ 3 w 6"/>
                <a:gd name="T27" fmla="*/ 0 h 46"/>
                <a:gd name="T28" fmla="*/ 4 w 6"/>
                <a:gd name="T29" fmla="*/ 0 h 46"/>
                <a:gd name="T30" fmla="*/ 5 w 6"/>
                <a:gd name="T31" fmla="*/ 0 h 46"/>
                <a:gd name="T32" fmla="*/ 6 w 6"/>
                <a:gd name="T33" fmla="*/ 0 h 46"/>
                <a:gd name="T34" fmla="*/ 6 w 6"/>
                <a:gd name="T35" fmla="*/ 1 h 46"/>
                <a:gd name="T36" fmla="*/ 6 w 6"/>
                <a:gd name="T37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6">
                  <a:moveTo>
                    <a:pt x="6" y="44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ubicBezTo>
                    <a:pt x="5" y="45"/>
                    <a:pt x="5" y="45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5"/>
                    <a:pt x="1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lnTo>
                    <a:pt x="6" y="44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42" name="Freeform 815">
              <a:extLst>
                <a:ext uri="{FF2B5EF4-FFF2-40B4-BE49-F238E27FC236}">
                  <a16:creationId xmlns:a16="http://schemas.microsoft.com/office/drawing/2014/main" id="{760004C7-74AC-401E-B216-F305A4BB6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" y="2447"/>
              <a:ext cx="26" cy="35"/>
            </a:xfrm>
            <a:custGeom>
              <a:avLst/>
              <a:gdLst>
                <a:gd name="T0" fmla="*/ 34 w 34"/>
                <a:gd name="T1" fmla="*/ 43 h 46"/>
                <a:gd name="T2" fmla="*/ 34 w 34"/>
                <a:gd name="T3" fmla="*/ 44 h 46"/>
                <a:gd name="T4" fmla="*/ 33 w 34"/>
                <a:gd name="T5" fmla="*/ 45 h 46"/>
                <a:gd name="T6" fmla="*/ 33 w 34"/>
                <a:gd name="T7" fmla="*/ 45 h 46"/>
                <a:gd name="T8" fmla="*/ 32 w 34"/>
                <a:gd name="T9" fmla="*/ 45 h 46"/>
                <a:gd name="T10" fmla="*/ 30 w 34"/>
                <a:gd name="T11" fmla="*/ 45 h 46"/>
                <a:gd name="T12" fmla="*/ 28 w 34"/>
                <a:gd name="T13" fmla="*/ 45 h 46"/>
                <a:gd name="T14" fmla="*/ 27 w 34"/>
                <a:gd name="T15" fmla="*/ 45 h 46"/>
                <a:gd name="T16" fmla="*/ 25 w 34"/>
                <a:gd name="T17" fmla="*/ 43 h 46"/>
                <a:gd name="T18" fmla="*/ 24 w 34"/>
                <a:gd name="T19" fmla="*/ 41 h 46"/>
                <a:gd name="T20" fmla="*/ 10 w 34"/>
                <a:gd name="T21" fmla="*/ 15 h 46"/>
                <a:gd name="T22" fmla="*/ 8 w 34"/>
                <a:gd name="T23" fmla="*/ 11 h 46"/>
                <a:gd name="T24" fmla="*/ 6 w 34"/>
                <a:gd name="T25" fmla="*/ 7 h 46"/>
                <a:gd name="T26" fmla="*/ 6 w 34"/>
                <a:gd name="T27" fmla="*/ 7 h 46"/>
                <a:gd name="T28" fmla="*/ 6 w 34"/>
                <a:gd name="T29" fmla="*/ 12 h 46"/>
                <a:gd name="T30" fmla="*/ 6 w 34"/>
                <a:gd name="T31" fmla="*/ 17 h 46"/>
                <a:gd name="T32" fmla="*/ 6 w 34"/>
                <a:gd name="T33" fmla="*/ 44 h 46"/>
                <a:gd name="T34" fmla="*/ 6 w 34"/>
                <a:gd name="T35" fmla="*/ 45 h 46"/>
                <a:gd name="T36" fmla="*/ 5 w 34"/>
                <a:gd name="T37" fmla="*/ 45 h 46"/>
                <a:gd name="T38" fmla="*/ 4 w 34"/>
                <a:gd name="T39" fmla="*/ 46 h 46"/>
                <a:gd name="T40" fmla="*/ 3 w 34"/>
                <a:gd name="T41" fmla="*/ 46 h 46"/>
                <a:gd name="T42" fmla="*/ 2 w 34"/>
                <a:gd name="T43" fmla="*/ 46 h 46"/>
                <a:gd name="T44" fmla="*/ 1 w 34"/>
                <a:gd name="T45" fmla="*/ 45 h 46"/>
                <a:gd name="T46" fmla="*/ 0 w 34"/>
                <a:gd name="T47" fmla="*/ 45 h 46"/>
                <a:gd name="T48" fmla="*/ 0 w 34"/>
                <a:gd name="T49" fmla="*/ 44 h 46"/>
                <a:gd name="T50" fmla="*/ 0 w 34"/>
                <a:gd name="T51" fmla="*/ 2 h 46"/>
                <a:gd name="T52" fmla="*/ 1 w 34"/>
                <a:gd name="T53" fmla="*/ 0 h 46"/>
                <a:gd name="T54" fmla="*/ 3 w 34"/>
                <a:gd name="T55" fmla="*/ 0 h 46"/>
                <a:gd name="T56" fmla="*/ 5 w 34"/>
                <a:gd name="T57" fmla="*/ 0 h 46"/>
                <a:gd name="T58" fmla="*/ 7 w 34"/>
                <a:gd name="T59" fmla="*/ 0 h 46"/>
                <a:gd name="T60" fmla="*/ 9 w 34"/>
                <a:gd name="T61" fmla="*/ 1 h 46"/>
                <a:gd name="T62" fmla="*/ 10 w 34"/>
                <a:gd name="T63" fmla="*/ 2 h 46"/>
                <a:gd name="T64" fmla="*/ 11 w 34"/>
                <a:gd name="T65" fmla="*/ 4 h 46"/>
                <a:gd name="T66" fmla="*/ 21 w 34"/>
                <a:gd name="T67" fmla="*/ 24 h 46"/>
                <a:gd name="T68" fmla="*/ 23 w 34"/>
                <a:gd name="T69" fmla="*/ 27 h 46"/>
                <a:gd name="T70" fmla="*/ 25 w 34"/>
                <a:gd name="T71" fmla="*/ 31 h 46"/>
                <a:gd name="T72" fmla="*/ 27 w 34"/>
                <a:gd name="T73" fmla="*/ 34 h 46"/>
                <a:gd name="T74" fmla="*/ 28 w 34"/>
                <a:gd name="T75" fmla="*/ 37 h 46"/>
                <a:gd name="T76" fmla="*/ 28 w 34"/>
                <a:gd name="T77" fmla="*/ 37 h 46"/>
                <a:gd name="T78" fmla="*/ 28 w 34"/>
                <a:gd name="T79" fmla="*/ 31 h 46"/>
                <a:gd name="T80" fmla="*/ 28 w 34"/>
                <a:gd name="T81" fmla="*/ 26 h 46"/>
                <a:gd name="T82" fmla="*/ 28 w 34"/>
                <a:gd name="T83" fmla="*/ 1 h 46"/>
                <a:gd name="T84" fmla="*/ 28 w 34"/>
                <a:gd name="T85" fmla="*/ 0 h 46"/>
                <a:gd name="T86" fmla="*/ 29 w 34"/>
                <a:gd name="T87" fmla="*/ 0 h 46"/>
                <a:gd name="T88" fmla="*/ 30 w 34"/>
                <a:gd name="T89" fmla="*/ 0 h 46"/>
                <a:gd name="T90" fmla="*/ 31 w 34"/>
                <a:gd name="T91" fmla="*/ 0 h 46"/>
                <a:gd name="T92" fmla="*/ 33 w 34"/>
                <a:gd name="T93" fmla="*/ 0 h 46"/>
                <a:gd name="T94" fmla="*/ 34 w 34"/>
                <a:gd name="T95" fmla="*/ 0 h 46"/>
                <a:gd name="T96" fmla="*/ 34 w 34"/>
                <a:gd name="T97" fmla="*/ 0 h 46"/>
                <a:gd name="T98" fmla="*/ 34 w 34"/>
                <a:gd name="T99" fmla="*/ 1 h 46"/>
                <a:gd name="T100" fmla="*/ 34 w 34"/>
                <a:gd name="T10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46">
                  <a:moveTo>
                    <a:pt x="34" y="43"/>
                  </a:moveTo>
                  <a:cubicBezTo>
                    <a:pt x="34" y="43"/>
                    <a:pt x="34" y="44"/>
                    <a:pt x="34" y="44"/>
                  </a:cubicBezTo>
                  <a:cubicBezTo>
                    <a:pt x="34" y="44"/>
                    <a:pt x="34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45"/>
                    <a:pt x="29" y="45"/>
                    <a:pt x="28" y="45"/>
                  </a:cubicBezTo>
                  <a:cubicBezTo>
                    <a:pt x="28" y="45"/>
                    <a:pt x="27" y="45"/>
                    <a:pt x="27" y="45"/>
                  </a:cubicBezTo>
                  <a:cubicBezTo>
                    <a:pt x="26" y="44"/>
                    <a:pt x="26" y="44"/>
                    <a:pt x="25" y="43"/>
                  </a:cubicBezTo>
                  <a:cubicBezTo>
                    <a:pt x="25" y="43"/>
                    <a:pt x="25" y="42"/>
                    <a:pt x="24" y="4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4"/>
                    <a:pt x="9" y="12"/>
                    <a:pt x="8" y="11"/>
                  </a:cubicBezTo>
                  <a:cubicBezTo>
                    <a:pt x="7" y="9"/>
                    <a:pt x="7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4"/>
                    <a:pt x="6" y="15"/>
                    <a:pt x="6" y="17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5" y="45"/>
                  </a:cubicBezTo>
                  <a:cubicBezTo>
                    <a:pt x="5" y="45"/>
                    <a:pt x="5" y="45"/>
                    <a:pt x="4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0"/>
                    <a:pt x="9" y="1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0" y="3"/>
                    <a:pt x="11" y="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6"/>
                    <a:pt x="23" y="27"/>
                  </a:cubicBezTo>
                  <a:cubicBezTo>
                    <a:pt x="24" y="28"/>
                    <a:pt x="24" y="29"/>
                    <a:pt x="25" y="31"/>
                  </a:cubicBezTo>
                  <a:cubicBezTo>
                    <a:pt x="26" y="32"/>
                    <a:pt x="26" y="33"/>
                    <a:pt x="27" y="34"/>
                  </a:cubicBezTo>
                  <a:cubicBezTo>
                    <a:pt x="27" y="35"/>
                    <a:pt x="28" y="36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3"/>
                    <a:pt x="28" y="31"/>
                  </a:cubicBezTo>
                  <a:cubicBezTo>
                    <a:pt x="28" y="29"/>
                    <a:pt x="28" y="27"/>
                    <a:pt x="28" y="2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43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43" name="Freeform 816">
              <a:extLst>
                <a:ext uri="{FF2B5EF4-FFF2-40B4-BE49-F238E27FC236}">
                  <a16:creationId xmlns:a16="http://schemas.microsoft.com/office/drawing/2014/main" id="{14AAFA52-947D-4908-B366-E3863418B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4" y="2447"/>
              <a:ext cx="19" cy="34"/>
            </a:xfrm>
            <a:custGeom>
              <a:avLst/>
              <a:gdLst>
                <a:gd name="T0" fmla="*/ 26 w 26"/>
                <a:gd name="T1" fmla="*/ 43 h 45"/>
                <a:gd name="T2" fmla="*/ 26 w 26"/>
                <a:gd name="T3" fmla="*/ 44 h 45"/>
                <a:gd name="T4" fmla="*/ 25 w 26"/>
                <a:gd name="T5" fmla="*/ 45 h 45"/>
                <a:gd name="T6" fmla="*/ 25 w 26"/>
                <a:gd name="T7" fmla="*/ 45 h 45"/>
                <a:gd name="T8" fmla="*/ 25 w 26"/>
                <a:gd name="T9" fmla="*/ 45 h 45"/>
                <a:gd name="T10" fmla="*/ 3 w 26"/>
                <a:gd name="T11" fmla="*/ 45 h 45"/>
                <a:gd name="T12" fmla="*/ 1 w 26"/>
                <a:gd name="T13" fmla="*/ 45 h 45"/>
                <a:gd name="T14" fmla="*/ 0 w 26"/>
                <a:gd name="T15" fmla="*/ 43 h 45"/>
                <a:gd name="T16" fmla="*/ 0 w 26"/>
                <a:gd name="T17" fmla="*/ 2 h 45"/>
                <a:gd name="T18" fmla="*/ 1 w 26"/>
                <a:gd name="T19" fmla="*/ 0 h 45"/>
                <a:gd name="T20" fmla="*/ 3 w 26"/>
                <a:gd name="T21" fmla="*/ 0 h 45"/>
                <a:gd name="T22" fmla="*/ 24 w 26"/>
                <a:gd name="T23" fmla="*/ 0 h 45"/>
                <a:gd name="T24" fmla="*/ 25 w 26"/>
                <a:gd name="T25" fmla="*/ 0 h 45"/>
                <a:gd name="T26" fmla="*/ 25 w 26"/>
                <a:gd name="T27" fmla="*/ 0 h 45"/>
                <a:gd name="T28" fmla="*/ 25 w 26"/>
                <a:gd name="T29" fmla="*/ 1 h 45"/>
                <a:gd name="T30" fmla="*/ 25 w 26"/>
                <a:gd name="T31" fmla="*/ 2 h 45"/>
                <a:gd name="T32" fmla="*/ 25 w 26"/>
                <a:gd name="T33" fmla="*/ 4 h 45"/>
                <a:gd name="T34" fmla="*/ 25 w 26"/>
                <a:gd name="T35" fmla="*/ 4 h 45"/>
                <a:gd name="T36" fmla="*/ 25 w 26"/>
                <a:gd name="T37" fmla="*/ 5 h 45"/>
                <a:gd name="T38" fmla="*/ 24 w 26"/>
                <a:gd name="T39" fmla="*/ 5 h 45"/>
                <a:gd name="T40" fmla="*/ 6 w 26"/>
                <a:gd name="T41" fmla="*/ 5 h 45"/>
                <a:gd name="T42" fmla="*/ 6 w 26"/>
                <a:gd name="T43" fmla="*/ 19 h 45"/>
                <a:gd name="T44" fmla="*/ 22 w 26"/>
                <a:gd name="T45" fmla="*/ 19 h 45"/>
                <a:gd name="T46" fmla="*/ 22 w 26"/>
                <a:gd name="T47" fmla="*/ 19 h 45"/>
                <a:gd name="T48" fmla="*/ 23 w 26"/>
                <a:gd name="T49" fmla="*/ 20 h 45"/>
                <a:gd name="T50" fmla="*/ 23 w 26"/>
                <a:gd name="T51" fmla="*/ 21 h 45"/>
                <a:gd name="T52" fmla="*/ 23 w 26"/>
                <a:gd name="T53" fmla="*/ 22 h 45"/>
                <a:gd name="T54" fmla="*/ 23 w 26"/>
                <a:gd name="T55" fmla="*/ 23 h 45"/>
                <a:gd name="T56" fmla="*/ 23 w 26"/>
                <a:gd name="T57" fmla="*/ 24 h 45"/>
                <a:gd name="T58" fmla="*/ 22 w 26"/>
                <a:gd name="T59" fmla="*/ 24 h 45"/>
                <a:gd name="T60" fmla="*/ 22 w 26"/>
                <a:gd name="T61" fmla="*/ 24 h 45"/>
                <a:gd name="T62" fmla="*/ 6 w 26"/>
                <a:gd name="T63" fmla="*/ 24 h 45"/>
                <a:gd name="T64" fmla="*/ 6 w 26"/>
                <a:gd name="T65" fmla="*/ 40 h 45"/>
                <a:gd name="T66" fmla="*/ 25 w 26"/>
                <a:gd name="T67" fmla="*/ 40 h 45"/>
                <a:gd name="T68" fmla="*/ 25 w 26"/>
                <a:gd name="T69" fmla="*/ 41 h 45"/>
                <a:gd name="T70" fmla="*/ 25 w 26"/>
                <a:gd name="T71" fmla="*/ 41 h 45"/>
                <a:gd name="T72" fmla="*/ 26 w 26"/>
                <a:gd name="T73" fmla="*/ 42 h 45"/>
                <a:gd name="T74" fmla="*/ 26 w 26"/>
                <a:gd name="T75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45">
                  <a:moveTo>
                    <a:pt x="26" y="43"/>
                  </a:moveTo>
                  <a:cubicBezTo>
                    <a:pt x="26" y="43"/>
                    <a:pt x="26" y="44"/>
                    <a:pt x="26" y="44"/>
                  </a:cubicBezTo>
                  <a:cubicBezTo>
                    <a:pt x="26" y="44"/>
                    <a:pt x="26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5"/>
                    <a:pt x="2" y="45"/>
                    <a:pt x="1" y="45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20"/>
                    <a:pt x="23" y="20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3" y="21"/>
                    <a:pt x="23" y="22"/>
                  </a:cubicBezTo>
                  <a:cubicBezTo>
                    <a:pt x="23" y="22"/>
                    <a:pt x="23" y="23"/>
                    <a:pt x="23" y="23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6" y="42"/>
                    <a:pt x="26" y="42"/>
                    <a:pt x="26" y="4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44" name="Freeform 817">
              <a:extLst>
                <a:ext uri="{FF2B5EF4-FFF2-40B4-BE49-F238E27FC236}">
                  <a16:creationId xmlns:a16="http://schemas.microsoft.com/office/drawing/2014/main" id="{FFFB1CC4-EEA1-48A0-A04B-E52E08AB3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" y="2696"/>
              <a:ext cx="38" cy="35"/>
            </a:xfrm>
            <a:custGeom>
              <a:avLst/>
              <a:gdLst>
                <a:gd name="T0" fmla="*/ 50 w 50"/>
                <a:gd name="T1" fmla="*/ 45 h 46"/>
                <a:gd name="T2" fmla="*/ 50 w 50"/>
                <a:gd name="T3" fmla="*/ 45 h 46"/>
                <a:gd name="T4" fmla="*/ 49 w 50"/>
                <a:gd name="T5" fmla="*/ 46 h 46"/>
                <a:gd name="T6" fmla="*/ 48 w 50"/>
                <a:gd name="T7" fmla="*/ 46 h 46"/>
                <a:gd name="T8" fmla="*/ 47 w 50"/>
                <a:gd name="T9" fmla="*/ 46 h 46"/>
                <a:gd name="T10" fmla="*/ 45 w 50"/>
                <a:gd name="T11" fmla="*/ 46 h 46"/>
                <a:gd name="T12" fmla="*/ 44 w 50"/>
                <a:gd name="T13" fmla="*/ 46 h 46"/>
                <a:gd name="T14" fmla="*/ 44 w 50"/>
                <a:gd name="T15" fmla="*/ 45 h 46"/>
                <a:gd name="T16" fmla="*/ 44 w 50"/>
                <a:gd name="T17" fmla="*/ 45 h 46"/>
                <a:gd name="T18" fmla="*/ 44 w 50"/>
                <a:gd name="T19" fmla="*/ 5 h 46"/>
                <a:gd name="T20" fmla="*/ 44 w 50"/>
                <a:gd name="T21" fmla="*/ 5 h 46"/>
                <a:gd name="T22" fmla="*/ 28 w 50"/>
                <a:gd name="T23" fmla="*/ 45 h 46"/>
                <a:gd name="T24" fmla="*/ 27 w 50"/>
                <a:gd name="T25" fmla="*/ 46 h 46"/>
                <a:gd name="T26" fmla="*/ 27 w 50"/>
                <a:gd name="T27" fmla="*/ 46 h 46"/>
                <a:gd name="T28" fmla="*/ 26 w 50"/>
                <a:gd name="T29" fmla="*/ 46 h 46"/>
                <a:gd name="T30" fmla="*/ 25 w 50"/>
                <a:gd name="T31" fmla="*/ 46 h 46"/>
                <a:gd name="T32" fmla="*/ 24 w 50"/>
                <a:gd name="T33" fmla="*/ 46 h 46"/>
                <a:gd name="T34" fmla="*/ 23 w 50"/>
                <a:gd name="T35" fmla="*/ 46 h 46"/>
                <a:gd name="T36" fmla="*/ 22 w 50"/>
                <a:gd name="T37" fmla="*/ 46 h 46"/>
                <a:gd name="T38" fmla="*/ 22 w 50"/>
                <a:gd name="T39" fmla="*/ 45 h 46"/>
                <a:gd name="T40" fmla="*/ 6 w 50"/>
                <a:gd name="T41" fmla="*/ 5 h 46"/>
                <a:gd name="T42" fmla="*/ 6 w 50"/>
                <a:gd name="T43" fmla="*/ 5 h 46"/>
                <a:gd name="T44" fmla="*/ 6 w 50"/>
                <a:gd name="T45" fmla="*/ 45 h 46"/>
                <a:gd name="T46" fmla="*/ 6 w 50"/>
                <a:gd name="T47" fmla="*/ 45 h 46"/>
                <a:gd name="T48" fmla="*/ 6 w 50"/>
                <a:gd name="T49" fmla="*/ 46 h 46"/>
                <a:gd name="T50" fmla="*/ 5 w 50"/>
                <a:gd name="T51" fmla="*/ 46 h 46"/>
                <a:gd name="T52" fmla="*/ 3 w 50"/>
                <a:gd name="T53" fmla="*/ 46 h 46"/>
                <a:gd name="T54" fmla="*/ 2 w 50"/>
                <a:gd name="T55" fmla="*/ 46 h 46"/>
                <a:gd name="T56" fmla="*/ 1 w 50"/>
                <a:gd name="T57" fmla="*/ 46 h 46"/>
                <a:gd name="T58" fmla="*/ 1 w 50"/>
                <a:gd name="T59" fmla="*/ 45 h 46"/>
                <a:gd name="T60" fmla="*/ 0 w 50"/>
                <a:gd name="T61" fmla="*/ 45 h 46"/>
                <a:gd name="T62" fmla="*/ 0 w 50"/>
                <a:gd name="T63" fmla="*/ 3 h 46"/>
                <a:gd name="T64" fmla="*/ 1 w 50"/>
                <a:gd name="T65" fmla="*/ 1 h 46"/>
                <a:gd name="T66" fmla="*/ 3 w 50"/>
                <a:gd name="T67" fmla="*/ 0 h 46"/>
                <a:gd name="T68" fmla="*/ 7 w 50"/>
                <a:gd name="T69" fmla="*/ 0 h 46"/>
                <a:gd name="T70" fmla="*/ 9 w 50"/>
                <a:gd name="T71" fmla="*/ 1 h 46"/>
                <a:gd name="T72" fmla="*/ 10 w 50"/>
                <a:gd name="T73" fmla="*/ 1 h 46"/>
                <a:gd name="T74" fmla="*/ 11 w 50"/>
                <a:gd name="T75" fmla="*/ 2 h 46"/>
                <a:gd name="T76" fmla="*/ 12 w 50"/>
                <a:gd name="T77" fmla="*/ 4 h 46"/>
                <a:gd name="T78" fmla="*/ 25 w 50"/>
                <a:gd name="T79" fmla="*/ 37 h 46"/>
                <a:gd name="T80" fmla="*/ 25 w 50"/>
                <a:gd name="T81" fmla="*/ 37 h 46"/>
                <a:gd name="T82" fmla="*/ 39 w 50"/>
                <a:gd name="T83" fmla="*/ 4 h 46"/>
                <a:gd name="T84" fmla="*/ 40 w 50"/>
                <a:gd name="T85" fmla="*/ 2 h 46"/>
                <a:gd name="T86" fmla="*/ 41 w 50"/>
                <a:gd name="T87" fmla="*/ 1 h 46"/>
                <a:gd name="T88" fmla="*/ 42 w 50"/>
                <a:gd name="T89" fmla="*/ 1 h 46"/>
                <a:gd name="T90" fmla="*/ 43 w 50"/>
                <a:gd name="T91" fmla="*/ 0 h 46"/>
                <a:gd name="T92" fmla="*/ 47 w 50"/>
                <a:gd name="T93" fmla="*/ 0 h 46"/>
                <a:gd name="T94" fmla="*/ 48 w 50"/>
                <a:gd name="T95" fmla="*/ 1 h 46"/>
                <a:gd name="T96" fmla="*/ 49 w 50"/>
                <a:gd name="T97" fmla="*/ 1 h 46"/>
                <a:gd name="T98" fmla="*/ 50 w 50"/>
                <a:gd name="T99" fmla="*/ 2 h 46"/>
                <a:gd name="T100" fmla="*/ 50 w 50"/>
                <a:gd name="T101" fmla="*/ 3 h 46"/>
                <a:gd name="T102" fmla="*/ 50 w 50"/>
                <a:gd name="T10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46">
                  <a:moveTo>
                    <a:pt x="50" y="45"/>
                  </a:moveTo>
                  <a:cubicBezTo>
                    <a:pt x="50" y="45"/>
                    <a:pt x="50" y="45"/>
                    <a:pt x="50" y="45"/>
                  </a:cubicBezTo>
                  <a:cubicBezTo>
                    <a:pt x="50" y="46"/>
                    <a:pt x="49" y="46"/>
                    <a:pt x="49" y="46"/>
                  </a:cubicBezTo>
                  <a:cubicBezTo>
                    <a:pt x="49" y="46"/>
                    <a:pt x="49" y="46"/>
                    <a:pt x="48" y="46"/>
                  </a:cubicBezTo>
                  <a:cubicBezTo>
                    <a:pt x="48" y="46"/>
                    <a:pt x="47" y="46"/>
                    <a:pt x="47" y="46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6"/>
                    <a:pt x="44" y="46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6" y="46"/>
                    <a:pt x="26" y="46"/>
                  </a:cubicBezTo>
                  <a:cubicBezTo>
                    <a:pt x="26" y="46"/>
                    <a:pt x="25" y="46"/>
                    <a:pt x="25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1" y="46"/>
                    <a:pt x="1" y="46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4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9" y="3"/>
                    <a:pt x="40" y="2"/>
                  </a:cubicBezTo>
                  <a:cubicBezTo>
                    <a:pt x="40" y="2"/>
                    <a:pt x="40" y="2"/>
                    <a:pt x="41" y="1"/>
                  </a:cubicBezTo>
                  <a:cubicBezTo>
                    <a:pt x="41" y="1"/>
                    <a:pt x="41" y="1"/>
                    <a:pt x="42" y="1"/>
                  </a:cubicBezTo>
                  <a:cubicBezTo>
                    <a:pt x="42" y="0"/>
                    <a:pt x="43" y="0"/>
                    <a:pt x="43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2"/>
                    <a:pt x="50" y="2"/>
                  </a:cubicBezTo>
                  <a:cubicBezTo>
                    <a:pt x="50" y="2"/>
                    <a:pt x="50" y="3"/>
                    <a:pt x="50" y="3"/>
                  </a:cubicBezTo>
                  <a:lnTo>
                    <a:pt x="50" y="45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45" name="Freeform 818">
              <a:extLst>
                <a:ext uri="{FF2B5EF4-FFF2-40B4-BE49-F238E27FC236}">
                  <a16:creationId xmlns:a16="http://schemas.microsoft.com/office/drawing/2014/main" id="{D9E234B0-32A1-4CAC-AA68-1547CB44E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" y="2696"/>
              <a:ext cx="31" cy="36"/>
            </a:xfrm>
            <a:custGeom>
              <a:avLst/>
              <a:gdLst>
                <a:gd name="T0" fmla="*/ 41 w 41"/>
                <a:gd name="T1" fmla="*/ 23 h 47"/>
                <a:gd name="T2" fmla="*/ 40 w 41"/>
                <a:gd name="T3" fmla="*/ 33 h 47"/>
                <a:gd name="T4" fmla="*/ 36 w 41"/>
                <a:gd name="T5" fmla="*/ 40 h 47"/>
                <a:gd name="T6" fmla="*/ 29 w 41"/>
                <a:gd name="T7" fmla="*/ 45 h 47"/>
                <a:gd name="T8" fmla="*/ 20 w 41"/>
                <a:gd name="T9" fmla="*/ 47 h 47"/>
                <a:gd name="T10" fmla="*/ 11 w 41"/>
                <a:gd name="T11" fmla="*/ 45 h 47"/>
                <a:gd name="T12" fmla="*/ 5 w 41"/>
                <a:gd name="T13" fmla="*/ 41 h 47"/>
                <a:gd name="T14" fmla="*/ 2 w 41"/>
                <a:gd name="T15" fmla="*/ 33 h 47"/>
                <a:gd name="T16" fmla="*/ 0 w 41"/>
                <a:gd name="T17" fmla="*/ 23 h 47"/>
                <a:gd name="T18" fmla="*/ 2 w 41"/>
                <a:gd name="T19" fmla="*/ 14 h 47"/>
                <a:gd name="T20" fmla="*/ 6 w 41"/>
                <a:gd name="T21" fmla="*/ 6 h 47"/>
                <a:gd name="T22" fmla="*/ 12 w 41"/>
                <a:gd name="T23" fmla="*/ 1 h 47"/>
                <a:gd name="T24" fmla="*/ 21 w 41"/>
                <a:gd name="T25" fmla="*/ 0 h 47"/>
                <a:gd name="T26" fmla="*/ 30 w 41"/>
                <a:gd name="T27" fmla="*/ 1 h 47"/>
                <a:gd name="T28" fmla="*/ 36 w 41"/>
                <a:gd name="T29" fmla="*/ 6 h 47"/>
                <a:gd name="T30" fmla="*/ 40 w 41"/>
                <a:gd name="T31" fmla="*/ 13 h 47"/>
                <a:gd name="T32" fmla="*/ 41 w 41"/>
                <a:gd name="T33" fmla="*/ 23 h 47"/>
                <a:gd name="T34" fmla="*/ 35 w 41"/>
                <a:gd name="T35" fmla="*/ 23 h 47"/>
                <a:gd name="T36" fmla="*/ 34 w 41"/>
                <a:gd name="T37" fmla="*/ 16 h 47"/>
                <a:gd name="T38" fmla="*/ 32 w 41"/>
                <a:gd name="T39" fmla="*/ 10 h 47"/>
                <a:gd name="T40" fmla="*/ 27 w 41"/>
                <a:gd name="T41" fmla="*/ 6 h 47"/>
                <a:gd name="T42" fmla="*/ 21 w 41"/>
                <a:gd name="T43" fmla="*/ 5 h 47"/>
                <a:gd name="T44" fmla="*/ 14 w 41"/>
                <a:gd name="T45" fmla="*/ 6 h 47"/>
                <a:gd name="T46" fmla="*/ 10 w 41"/>
                <a:gd name="T47" fmla="*/ 10 h 47"/>
                <a:gd name="T48" fmla="*/ 8 w 41"/>
                <a:gd name="T49" fmla="*/ 16 h 47"/>
                <a:gd name="T50" fmla="*/ 7 w 41"/>
                <a:gd name="T51" fmla="*/ 23 h 47"/>
                <a:gd name="T52" fmla="*/ 7 w 41"/>
                <a:gd name="T53" fmla="*/ 30 h 47"/>
                <a:gd name="T54" fmla="*/ 10 w 41"/>
                <a:gd name="T55" fmla="*/ 36 h 47"/>
                <a:gd name="T56" fmla="*/ 14 w 41"/>
                <a:gd name="T57" fmla="*/ 40 h 47"/>
                <a:gd name="T58" fmla="*/ 21 w 41"/>
                <a:gd name="T59" fmla="*/ 41 h 47"/>
                <a:gd name="T60" fmla="*/ 27 w 41"/>
                <a:gd name="T61" fmla="*/ 40 h 47"/>
                <a:gd name="T62" fmla="*/ 32 w 41"/>
                <a:gd name="T63" fmla="*/ 36 h 47"/>
                <a:gd name="T64" fmla="*/ 34 w 41"/>
                <a:gd name="T65" fmla="*/ 30 h 47"/>
                <a:gd name="T66" fmla="*/ 35 w 41"/>
                <a:gd name="T67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7">
                  <a:moveTo>
                    <a:pt x="41" y="23"/>
                  </a:moveTo>
                  <a:cubicBezTo>
                    <a:pt x="41" y="26"/>
                    <a:pt x="41" y="30"/>
                    <a:pt x="40" y="33"/>
                  </a:cubicBezTo>
                  <a:cubicBezTo>
                    <a:pt x="39" y="36"/>
                    <a:pt x="38" y="38"/>
                    <a:pt x="36" y="40"/>
                  </a:cubicBezTo>
                  <a:cubicBezTo>
                    <a:pt x="34" y="42"/>
                    <a:pt x="32" y="44"/>
                    <a:pt x="29" y="45"/>
                  </a:cubicBezTo>
                  <a:cubicBezTo>
                    <a:pt x="27" y="46"/>
                    <a:pt x="24" y="47"/>
                    <a:pt x="20" y="47"/>
                  </a:cubicBezTo>
                  <a:cubicBezTo>
                    <a:pt x="17" y="47"/>
                    <a:pt x="14" y="46"/>
                    <a:pt x="11" y="45"/>
                  </a:cubicBezTo>
                  <a:cubicBezTo>
                    <a:pt x="9" y="44"/>
                    <a:pt x="7" y="43"/>
                    <a:pt x="5" y="41"/>
                  </a:cubicBezTo>
                  <a:cubicBezTo>
                    <a:pt x="4" y="39"/>
                    <a:pt x="2" y="36"/>
                    <a:pt x="2" y="33"/>
                  </a:cubicBezTo>
                  <a:cubicBezTo>
                    <a:pt x="1" y="30"/>
                    <a:pt x="0" y="27"/>
                    <a:pt x="0" y="23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7" y="4"/>
                    <a:pt x="10" y="3"/>
                    <a:pt x="12" y="1"/>
                  </a:cubicBezTo>
                  <a:cubicBezTo>
                    <a:pt x="15" y="0"/>
                    <a:pt x="18" y="0"/>
                    <a:pt x="21" y="0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2" y="2"/>
                    <a:pt x="35" y="4"/>
                    <a:pt x="36" y="6"/>
                  </a:cubicBezTo>
                  <a:cubicBezTo>
                    <a:pt x="38" y="8"/>
                    <a:pt x="39" y="10"/>
                    <a:pt x="40" y="13"/>
                  </a:cubicBezTo>
                  <a:cubicBezTo>
                    <a:pt x="41" y="16"/>
                    <a:pt x="41" y="19"/>
                    <a:pt x="41" y="23"/>
                  </a:cubicBezTo>
                  <a:close/>
                  <a:moveTo>
                    <a:pt x="35" y="23"/>
                  </a:moveTo>
                  <a:cubicBezTo>
                    <a:pt x="35" y="20"/>
                    <a:pt x="34" y="18"/>
                    <a:pt x="34" y="16"/>
                  </a:cubicBezTo>
                  <a:cubicBezTo>
                    <a:pt x="34" y="14"/>
                    <a:pt x="33" y="12"/>
                    <a:pt x="32" y="10"/>
                  </a:cubicBezTo>
                  <a:cubicBezTo>
                    <a:pt x="31" y="8"/>
                    <a:pt x="29" y="7"/>
                    <a:pt x="27" y="6"/>
                  </a:cubicBezTo>
                  <a:cubicBezTo>
                    <a:pt x="26" y="5"/>
                    <a:pt x="23" y="5"/>
                    <a:pt x="21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2" y="7"/>
                    <a:pt x="11" y="9"/>
                    <a:pt x="10" y="10"/>
                  </a:cubicBezTo>
                  <a:cubicBezTo>
                    <a:pt x="9" y="12"/>
                    <a:pt x="8" y="14"/>
                    <a:pt x="8" y="16"/>
                  </a:cubicBezTo>
                  <a:cubicBezTo>
                    <a:pt x="7" y="18"/>
                    <a:pt x="7" y="21"/>
                    <a:pt x="7" y="23"/>
                  </a:cubicBezTo>
                  <a:cubicBezTo>
                    <a:pt x="7" y="26"/>
                    <a:pt x="7" y="28"/>
                    <a:pt x="7" y="30"/>
                  </a:cubicBezTo>
                  <a:cubicBezTo>
                    <a:pt x="8" y="33"/>
                    <a:pt x="9" y="35"/>
                    <a:pt x="10" y="36"/>
                  </a:cubicBezTo>
                  <a:cubicBezTo>
                    <a:pt x="11" y="38"/>
                    <a:pt x="12" y="39"/>
                    <a:pt x="14" y="40"/>
                  </a:cubicBezTo>
                  <a:cubicBezTo>
                    <a:pt x="16" y="41"/>
                    <a:pt x="18" y="41"/>
                    <a:pt x="21" y="41"/>
                  </a:cubicBezTo>
                  <a:cubicBezTo>
                    <a:pt x="23" y="41"/>
                    <a:pt x="25" y="41"/>
                    <a:pt x="27" y="40"/>
                  </a:cubicBezTo>
                  <a:cubicBezTo>
                    <a:pt x="29" y="39"/>
                    <a:pt x="31" y="38"/>
                    <a:pt x="32" y="36"/>
                  </a:cubicBezTo>
                  <a:cubicBezTo>
                    <a:pt x="33" y="34"/>
                    <a:pt x="34" y="32"/>
                    <a:pt x="34" y="30"/>
                  </a:cubicBezTo>
                  <a:cubicBezTo>
                    <a:pt x="34" y="28"/>
                    <a:pt x="35" y="25"/>
                    <a:pt x="35" y="2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46" name="Freeform 819">
              <a:extLst>
                <a:ext uri="{FF2B5EF4-FFF2-40B4-BE49-F238E27FC236}">
                  <a16:creationId xmlns:a16="http://schemas.microsoft.com/office/drawing/2014/main" id="{EFB77A83-9687-4E42-80C7-C642DC2B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8" y="2696"/>
              <a:ext cx="17" cy="35"/>
            </a:xfrm>
            <a:custGeom>
              <a:avLst/>
              <a:gdLst>
                <a:gd name="T0" fmla="*/ 23 w 23"/>
                <a:gd name="T1" fmla="*/ 43 h 46"/>
                <a:gd name="T2" fmla="*/ 23 w 23"/>
                <a:gd name="T3" fmla="*/ 44 h 46"/>
                <a:gd name="T4" fmla="*/ 23 w 23"/>
                <a:gd name="T5" fmla="*/ 45 h 46"/>
                <a:gd name="T6" fmla="*/ 23 w 23"/>
                <a:gd name="T7" fmla="*/ 46 h 46"/>
                <a:gd name="T8" fmla="*/ 22 w 23"/>
                <a:gd name="T9" fmla="*/ 46 h 46"/>
                <a:gd name="T10" fmla="*/ 2 w 23"/>
                <a:gd name="T11" fmla="*/ 46 h 46"/>
                <a:gd name="T12" fmla="*/ 0 w 23"/>
                <a:gd name="T13" fmla="*/ 45 h 46"/>
                <a:gd name="T14" fmla="*/ 0 w 23"/>
                <a:gd name="T15" fmla="*/ 43 h 46"/>
                <a:gd name="T16" fmla="*/ 0 w 23"/>
                <a:gd name="T17" fmla="*/ 1 h 46"/>
                <a:gd name="T18" fmla="*/ 0 w 23"/>
                <a:gd name="T19" fmla="*/ 1 h 46"/>
                <a:gd name="T20" fmla="*/ 0 w 23"/>
                <a:gd name="T21" fmla="*/ 0 h 46"/>
                <a:gd name="T22" fmla="*/ 1 w 23"/>
                <a:gd name="T23" fmla="*/ 0 h 46"/>
                <a:gd name="T24" fmla="*/ 3 w 23"/>
                <a:gd name="T25" fmla="*/ 0 h 46"/>
                <a:gd name="T26" fmla="*/ 4 w 23"/>
                <a:gd name="T27" fmla="*/ 0 h 46"/>
                <a:gd name="T28" fmla="*/ 5 w 23"/>
                <a:gd name="T29" fmla="*/ 0 h 46"/>
                <a:gd name="T30" fmla="*/ 6 w 23"/>
                <a:gd name="T31" fmla="*/ 1 h 46"/>
                <a:gd name="T32" fmla="*/ 6 w 23"/>
                <a:gd name="T33" fmla="*/ 1 h 46"/>
                <a:gd name="T34" fmla="*/ 6 w 23"/>
                <a:gd name="T35" fmla="*/ 41 h 46"/>
                <a:gd name="T36" fmla="*/ 22 w 23"/>
                <a:gd name="T37" fmla="*/ 41 h 46"/>
                <a:gd name="T38" fmla="*/ 23 w 23"/>
                <a:gd name="T39" fmla="*/ 41 h 46"/>
                <a:gd name="T40" fmla="*/ 23 w 23"/>
                <a:gd name="T41" fmla="*/ 41 h 46"/>
                <a:gd name="T42" fmla="*/ 23 w 23"/>
                <a:gd name="T43" fmla="*/ 42 h 46"/>
                <a:gd name="T44" fmla="*/ 23 w 23"/>
                <a:gd name="T4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6">
                  <a:moveTo>
                    <a:pt x="23" y="43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6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1" y="46"/>
                    <a:pt x="0" y="45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2"/>
                    <a:pt x="23" y="42"/>
                  </a:cubicBezTo>
                  <a:cubicBezTo>
                    <a:pt x="23" y="42"/>
                    <a:pt x="23" y="43"/>
                    <a:pt x="23" y="4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47" name="Freeform 820">
              <a:extLst>
                <a:ext uri="{FF2B5EF4-FFF2-40B4-BE49-F238E27FC236}">
                  <a16:creationId xmlns:a16="http://schemas.microsoft.com/office/drawing/2014/main" id="{D470C3D5-E3F9-4262-8568-3A902F79A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0" y="2696"/>
              <a:ext cx="27" cy="35"/>
            </a:xfrm>
            <a:custGeom>
              <a:avLst/>
              <a:gdLst>
                <a:gd name="T0" fmla="*/ 35 w 35"/>
                <a:gd name="T1" fmla="*/ 22 h 46"/>
                <a:gd name="T2" fmla="*/ 33 w 35"/>
                <a:gd name="T3" fmla="*/ 33 h 46"/>
                <a:gd name="T4" fmla="*/ 29 w 35"/>
                <a:gd name="T5" fmla="*/ 40 h 46"/>
                <a:gd name="T6" fmla="*/ 22 w 35"/>
                <a:gd name="T7" fmla="*/ 44 h 46"/>
                <a:gd name="T8" fmla="*/ 12 w 35"/>
                <a:gd name="T9" fmla="*/ 46 h 46"/>
                <a:gd name="T10" fmla="*/ 2 w 35"/>
                <a:gd name="T11" fmla="*/ 46 h 46"/>
                <a:gd name="T12" fmla="*/ 1 w 35"/>
                <a:gd name="T13" fmla="*/ 45 h 46"/>
                <a:gd name="T14" fmla="*/ 0 w 35"/>
                <a:gd name="T15" fmla="*/ 43 h 46"/>
                <a:gd name="T16" fmla="*/ 0 w 35"/>
                <a:gd name="T17" fmla="*/ 3 h 46"/>
                <a:gd name="T18" fmla="*/ 1 w 35"/>
                <a:gd name="T19" fmla="*/ 1 h 46"/>
                <a:gd name="T20" fmla="*/ 2 w 35"/>
                <a:gd name="T21" fmla="*/ 0 h 46"/>
                <a:gd name="T22" fmla="*/ 12 w 35"/>
                <a:gd name="T23" fmla="*/ 0 h 46"/>
                <a:gd name="T24" fmla="*/ 22 w 35"/>
                <a:gd name="T25" fmla="*/ 2 h 46"/>
                <a:gd name="T26" fmla="*/ 29 w 35"/>
                <a:gd name="T27" fmla="*/ 6 h 46"/>
                <a:gd name="T28" fmla="*/ 33 w 35"/>
                <a:gd name="T29" fmla="*/ 13 h 46"/>
                <a:gd name="T30" fmla="*/ 35 w 35"/>
                <a:gd name="T31" fmla="*/ 22 h 46"/>
                <a:gd name="T32" fmla="*/ 29 w 35"/>
                <a:gd name="T33" fmla="*/ 23 h 46"/>
                <a:gd name="T34" fmla="*/ 28 w 35"/>
                <a:gd name="T35" fmla="*/ 16 h 46"/>
                <a:gd name="T36" fmla="*/ 25 w 35"/>
                <a:gd name="T37" fmla="*/ 10 h 46"/>
                <a:gd name="T38" fmla="*/ 20 w 35"/>
                <a:gd name="T39" fmla="*/ 7 h 46"/>
                <a:gd name="T40" fmla="*/ 12 w 35"/>
                <a:gd name="T41" fmla="*/ 5 h 46"/>
                <a:gd name="T42" fmla="*/ 6 w 35"/>
                <a:gd name="T43" fmla="*/ 5 h 46"/>
                <a:gd name="T44" fmla="*/ 6 w 35"/>
                <a:gd name="T45" fmla="*/ 41 h 46"/>
                <a:gd name="T46" fmla="*/ 12 w 35"/>
                <a:gd name="T47" fmla="*/ 41 h 46"/>
                <a:gd name="T48" fmla="*/ 20 w 35"/>
                <a:gd name="T49" fmla="*/ 40 h 46"/>
                <a:gd name="T50" fmla="*/ 25 w 35"/>
                <a:gd name="T51" fmla="*/ 36 h 46"/>
                <a:gd name="T52" fmla="*/ 28 w 35"/>
                <a:gd name="T53" fmla="*/ 31 h 46"/>
                <a:gd name="T54" fmla="*/ 29 w 35"/>
                <a:gd name="T5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46">
                  <a:moveTo>
                    <a:pt x="35" y="22"/>
                  </a:moveTo>
                  <a:cubicBezTo>
                    <a:pt x="35" y="26"/>
                    <a:pt x="34" y="30"/>
                    <a:pt x="33" y="33"/>
                  </a:cubicBezTo>
                  <a:cubicBezTo>
                    <a:pt x="32" y="36"/>
                    <a:pt x="31" y="38"/>
                    <a:pt x="29" y="40"/>
                  </a:cubicBezTo>
                  <a:cubicBezTo>
                    <a:pt x="27" y="42"/>
                    <a:pt x="25" y="43"/>
                    <a:pt x="22" y="44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1" y="46"/>
                    <a:pt x="1" y="45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20" y="1"/>
                    <a:pt x="22" y="2"/>
                  </a:cubicBezTo>
                  <a:cubicBezTo>
                    <a:pt x="25" y="3"/>
                    <a:pt x="27" y="4"/>
                    <a:pt x="29" y="6"/>
                  </a:cubicBezTo>
                  <a:cubicBezTo>
                    <a:pt x="31" y="8"/>
                    <a:pt x="33" y="11"/>
                    <a:pt x="33" y="13"/>
                  </a:cubicBezTo>
                  <a:cubicBezTo>
                    <a:pt x="34" y="16"/>
                    <a:pt x="35" y="19"/>
                    <a:pt x="35" y="22"/>
                  </a:cubicBezTo>
                  <a:close/>
                  <a:moveTo>
                    <a:pt x="29" y="23"/>
                  </a:moveTo>
                  <a:cubicBezTo>
                    <a:pt x="29" y="20"/>
                    <a:pt x="28" y="18"/>
                    <a:pt x="28" y="16"/>
                  </a:cubicBezTo>
                  <a:cubicBezTo>
                    <a:pt x="27" y="14"/>
                    <a:pt x="26" y="12"/>
                    <a:pt x="25" y="10"/>
                  </a:cubicBezTo>
                  <a:cubicBezTo>
                    <a:pt x="23" y="9"/>
                    <a:pt x="22" y="8"/>
                    <a:pt x="20" y="7"/>
                  </a:cubicBezTo>
                  <a:cubicBezTo>
                    <a:pt x="18" y="6"/>
                    <a:pt x="15" y="5"/>
                    <a:pt x="12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5" y="41"/>
                    <a:pt x="18" y="40"/>
                    <a:pt x="20" y="40"/>
                  </a:cubicBezTo>
                  <a:cubicBezTo>
                    <a:pt x="22" y="39"/>
                    <a:pt x="23" y="38"/>
                    <a:pt x="25" y="36"/>
                  </a:cubicBezTo>
                  <a:cubicBezTo>
                    <a:pt x="26" y="35"/>
                    <a:pt x="27" y="33"/>
                    <a:pt x="28" y="31"/>
                  </a:cubicBezTo>
                  <a:cubicBezTo>
                    <a:pt x="28" y="28"/>
                    <a:pt x="29" y="26"/>
                    <a:pt x="29" y="2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48" name="Freeform 821">
              <a:extLst>
                <a:ext uri="{FF2B5EF4-FFF2-40B4-BE49-F238E27FC236}">
                  <a16:creationId xmlns:a16="http://schemas.microsoft.com/office/drawing/2014/main" id="{207FD12D-3C2D-4A26-AC39-954A0E5C6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" y="2696"/>
              <a:ext cx="30" cy="36"/>
            </a:xfrm>
            <a:custGeom>
              <a:avLst/>
              <a:gdLst>
                <a:gd name="T0" fmla="*/ 40 w 40"/>
                <a:gd name="T1" fmla="*/ 23 h 47"/>
                <a:gd name="T2" fmla="*/ 39 w 40"/>
                <a:gd name="T3" fmla="*/ 33 h 47"/>
                <a:gd name="T4" fmla="*/ 35 w 40"/>
                <a:gd name="T5" fmla="*/ 40 h 47"/>
                <a:gd name="T6" fmla="*/ 29 w 40"/>
                <a:gd name="T7" fmla="*/ 45 h 47"/>
                <a:gd name="T8" fmla="*/ 20 w 40"/>
                <a:gd name="T9" fmla="*/ 47 h 47"/>
                <a:gd name="T10" fmla="*/ 11 w 40"/>
                <a:gd name="T11" fmla="*/ 45 h 47"/>
                <a:gd name="T12" fmla="*/ 4 w 40"/>
                <a:gd name="T13" fmla="*/ 41 h 47"/>
                <a:gd name="T14" fmla="*/ 1 w 40"/>
                <a:gd name="T15" fmla="*/ 33 h 47"/>
                <a:gd name="T16" fmla="*/ 0 w 40"/>
                <a:gd name="T17" fmla="*/ 23 h 47"/>
                <a:gd name="T18" fmla="*/ 1 w 40"/>
                <a:gd name="T19" fmla="*/ 14 h 47"/>
                <a:gd name="T20" fmla="*/ 5 w 40"/>
                <a:gd name="T21" fmla="*/ 6 h 47"/>
                <a:gd name="T22" fmla="*/ 11 w 40"/>
                <a:gd name="T23" fmla="*/ 1 h 47"/>
                <a:gd name="T24" fmla="*/ 20 w 40"/>
                <a:gd name="T25" fmla="*/ 0 h 47"/>
                <a:gd name="T26" fmla="*/ 29 w 40"/>
                <a:gd name="T27" fmla="*/ 1 h 47"/>
                <a:gd name="T28" fmla="*/ 35 w 40"/>
                <a:gd name="T29" fmla="*/ 6 h 47"/>
                <a:gd name="T30" fmla="*/ 39 w 40"/>
                <a:gd name="T31" fmla="*/ 13 h 47"/>
                <a:gd name="T32" fmla="*/ 40 w 40"/>
                <a:gd name="T33" fmla="*/ 23 h 47"/>
                <a:gd name="T34" fmla="*/ 34 w 40"/>
                <a:gd name="T35" fmla="*/ 23 h 47"/>
                <a:gd name="T36" fmla="*/ 33 w 40"/>
                <a:gd name="T37" fmla="*/ 16 h 47"/>
                <a:gd name="T38" fmla="*/ 31 w 40"/>
                <a:gd name="T39" fmla="*/ 10 h 47"/>
                <a:gd name="T40" fmla="*/ 27 w 40"/>
                <a:gd name="T41" fmla="*/ 6 h 47"/>
                <a:gd name="T42" fmla="*/ 20 w 40"/>
                <a:gd name="T43" fmla="*/ 5 h 47"/>
                <a:gd name="T44" fmla="*/ 13 w 40"/>
                <a:gd name="T45" fmla="*/ 6 h 47"/>
                <a:gd name="T46" fmla="*/ 9 w 40"/>
                <a:gd name="T47" fmla="*/ 10 h 47"/>
                <a:gd name="T48" fmla="*/ 7 w 40"/>
                <a:gd name="T49" fmla="*/ 16 h 47"/>
                <a:gd name="T50" fmla="*/ 6 w 40"/>
                <a:gd name="T51" fmla="*/ 23 h 47"/>
                <a:gd name="T52" fmla="*/ 7 w 40"/>
                <a:gd name="T53" fmla="*/ 30 h 47"/>
                <a:gd name="T54" fmla="*/ 9 w 40"/>
                <a:gd name="T55" fmla="*/ 36 h 47"/>
                <a:gd name="T56" fmla="*/ 13 w 40"/>
                <a:gd name="T57" fmla="*/ 40 h 47"/>
                <a:gd name="T58" fmla="*/ 20 w 40"/>
                <a:gd name="T59" fmla="*/ 41 h 47"/>
                <a:gd name="T60" fmla="*/ 27 w 40"/>
                <a:gd name="T61" fmla="*/ 40 h 47"/>
                <a:gd name="T62" fmla="*/ 31 w 40"/>
                <a:gd name="T63" fmla="*/ 36 h 47"/>
                <a:gd name="T64" fmla="*/ 33 w 40"/>
                <a:gd name="T65" fmla="*/ 30 h 47"/>
                <a:gd name="T66" fmla="*/ 34 w 40"/>
                <a:gd name="T67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7">
                  <a:moveTo>
                    <a:pt x="40" y="23"/>
                  </a:moveTo>
                  <a:cubicBezTo>
                    <a:pt x="40" y="26"/>
                    <a:pt x="40" y="30"/>
                    <a:pt x="39" y="33"/>
                  </a:cubicBezTo>
                  <a:cubicBezTo>
                    <a:pt x="38" y="36"/>
                    <a:pt x="37" y="38"/>
                    <a:pt x="35" y="40"/>
                  </a:cubicBezTo>
                  <a:cubicBezTo>
                    <a:pt x="33" y="42"/>
                    <a:pt x="31" y="44"/>
                    <a:pt x="29" y="45"/>
                  </a:cubicBezTo>
                  <a:cubicBezTo>
                    <a:pt x="26" y="46"/>
                    <a:pt x="23" y="47"/>
                    <a:pt x="20" y="47"/>
                  </a:cubicBezTo>
                  <a:cubicBezTo>
                    <a:pt x="16" y="47"/>
                    <a:pt x="13" y="46"/>
                    <a:pt x="11" y="45"/>
                  </a:cubicBezTo>
                  <a:cubicBezTo>
                    <a:pt x="8" y="44"/>
                    <a:pt x="6" y="43"/>
                    <a:pt x="4" y="41"/>
                  </a:cubicBezTo>
                  <a:cubicBezTo>
                    <a:pt x="3" y="39"/>
                    <a:pt x="2" y="36"/>
                    <a:pt x="1" y="33"/>
                  </a:cubicBezTo>
                  <a:cubicBezTo>
                    <a:pt x="0" y="30"/>
                    <a:pt x="0" y="27"/>
                    <a:pt x="0" y="23"/>
                  </a:cubicBezTo>
                  <a:cubicBezTo>
                    <a:pt x="0" y="20"/>
                    <a:pt x="0" y="17"/>
                    <a:pt x="1" y="14"/>
                  </a:cubicBezTo>
                  <a:cubicBezTo>
                    <a:pt x="2" y="11"/>
                    <a:pt x="3" y="8"/>
                    <a:pt x="5" y="6"/>
                  </a:cubicBezTo>
                  <a:cubicBezTo>
                    <a:pt x="7" y="4"/>
                    <a:pt x="9" y="3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5" y="6"/>
                  </a:cubicBezTo>
                  <a:cubicBezTo>
                    <a:pt x="37" y="8"/>
                    <a:pt x="38" y="10"/>
                    <a:pt x="39" y="13"/>
                  </a:cubicBezTo>
                  <a:cubicBezTo>
                    <a:pt x="40" y="16"/>
                    <a:pt x="40" y="19"/>
                    <a:pt x="40" y="23"/>
                  </a:cubicBezTo>
                  <a:close/>
                  <a:moveTo>
                    <a:pt x="34" y="23"/>
                  </a:moveTo>
                  <a:cubicBezTo>
                    <a:pt x="34" y="20"/>
                    <a:pt x="34" y="18"/>
                    <a:pt x="33" y="16"/>
                  </a:cubicBezTo>
                  <a:cubicBezTo>
                    <a:pt x="33" y="14"/>
                    <a:pt x="32" y="12"/>
                    <a:pt x="31" y="10"/>
                  </a:cubicBezTo>
                  <a:cubicBezTo>
                    <a:pt x="30" y="8"/>
                    <a:pt x="28" y="7"/>
                    <a:pt x="27" y="6"/>
                  </a:cubicBezTo>
                  <a:cubicBezTo>
                    <a:pt x="25" y="5"/>
                    <a:pt x="23" y="5"/>
                    <a:pt x="20" y="5"/>
                  </a:cubicBezTo>
                  <a:cubicBezTo>
                    <a:pt x="17" y="5"/>
                    <a:pt x="15" y="5"/>
                    <a:pt x="13" y="6"/>
                  </a:cubicBezTo>
                  <a:cubicBezTo>
                    <a:pt x="12" y="7"/>
                    <a:pt x="10" y="9"/>
                    <a:pt x="9" y="10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6" y="18"/>
                    <a:pt x="6" y="21"/>
                    <a:pt x="6" y="23"/>
                  </a:cubicBezTo>
                  <a:cubicBezTo>
                    <a:pt x="6" y="26"/>
                    <a:pt x="6" y="28"/>
                    <a:pt x="7" y="30"/>
                  </a:cubicBezTo>
                  <a:cubicBezTo>
                    <a:pt x="7" y="33"/>
                    <a:pt x="8" y="35"/>
                    <a:pt x="9" y="36"/>
                  </a:cubicBezTo>
                  <a:cubicBezTo>
                    <a:pt x="10" y="38"/>
                    <a:pt x="11" y="39"/>
                    <a:pt x="13" y="40"/>
                  </a:cubicBezTo>
                  <a:cubicBezTo>
                    <a:pt x="15" y="41"/>
                    <a:pt x="17" y="41"/>
                    <a:pt x="20" y="41"/>
                  </a:cubicBezTo>
                  <a:cubicBezTo>
                    <a:pt x="22" y="41"/>
                    <a:pt x="25" y="41"/>
                    <a:pt x="27" y="40"/>
                  </a:cubicBezTo>
                  <a:cubicBezTo>
                    <a:pt x="28" y="39"/>
                    <a:pt x="30" y="38"/>
                    <a:pt x="31" y="36"/>
                  </a:cubicBezTo>
                  <a:cubicBezTo>
                    <a:pt x="32" y="34"/>
                    <a:pt x="33" y="32"/>
                    <a:pt x="33" y="30"/>
                  </a:cubicBezTo>
                  <a:cubicBezTo>
                    <a:pt x="34" y="28"/>
                    <a:pt x="34" y="25"/>
                    <a:pt x="34" y="2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49" name="Freeform 822">
              <a:extLst>
                <a:ext uri="{FF2B5EF4-FFF2-40B4-BE49-F238E27FC236}">
                  <a16:creationId xmlns:a16="http://schemas.microsoft.com/office/drawing/2014/main" id="{E5AF0CB6-0724-4A01-AD53-CB1AA5CC5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" y="2696"/>
              <a:ext cx="29" cy="35"/>
            </a:xfrm>
            <a:custGeom>
              <a:avLst/>
              <a:gdLst>
                <a:gd name="T0" fmla="*/ 23 w 39"/>
                <a:gd name="T1" fmla="*/ 45 h 46"/>
                <a:gd name="T2" fmla="*/ 23 w 39"/>
                <a:gd name="T3" fmla="*/ 45 h 46"/>
                <a:gd name="T4" fmla="*/ 22 w 39"/>
                <a:gd name="T5" fmla="*/ 46 h 46"/>
                <a:gd name="T6" fmla="*/ 21 w 39"/>
                <a:gd name="T7" fmla="*/ 46 h 46"/>
                <a:gd name="T8" fmla="*/ 19 w 39"/>
                <a:gd name="T9" fmla="*/ 46 h 46"/>
                <a:gd name="T10" fmla="*/ 18 w 39"/>
                <a:gd name="T11" fmla="*/ 46 h 46"/>
                <a:gd name="T12" fmla="*/ 17 w 39"/>
                <a:gd name="T13" fmla="*/ 46 h 46"/>
                <a:gd name="T14" fmla="*/ 16 w 39"/>
                <a:gd name="T15" fmla="*/ 46 h 46"/>
                <a:gd name="T16" fmla="*/ 16 w 39"/>
                <a:gd name="T17" fmla="*/ 46 h 46"/>
                <a:gd name="T18" fmla="*/ 16 w 39"/>
                <a:gd name="T19" fmla="*/ 45 h 46"/>
                <a:gd name="T20" fmla="*/ 15 w 39"/>
                <a:gd name="T21" fmla="*/ 45 h 46"/>
                <a:gd name="T22" fmla="*/ 0 w 39"/>
                <a:gd name="T23" fmla="*/ 3 h 46"/>
                <a:gd name="T24" fmla="*/ 0 w 39"/>
                <a:gd name="T25" fmla="*/ 1 h 46"/>
                <a:gd name="T26" fmla="*/ 0 w 39"/>
                <a:gd name="T27" fmla="*/ 1 h 46"/>
                <a:gd name="T28" fmla="*/ 1 w 39"/>
                <a:gd name="T29" fmla="*/ 0 h 46"/>
                <a:gd name="T30" fmla="*/ 3 w 39"/>
                <a:gd name="T31" fmla="*/ 0 h 46"/>
                <a:gd name="T32" fmla="*/ 5 w 39"/>
                <a:gd name="T33" fmla="*/ 0 h 46"/>
                <a:gd name="T34" fmla="*/ 6 w 39"/>
                <a:gd name="T35" fmla="*/ 0 h 46"/>
                <a:gd name="T36" fmla="*/ 6 w 39"/>
                <a:gd name="T37" fmla="*/ 1 h 46"/>
                <a:gd name="T38" fmla="*/ 7 w 39"/>
                <a:gd name="T39" fmla="*/ 1 h 46"/>
                <a:gd name="T40" fmla="*/ 20 w 39"/>
                <a:gd name="T41" fmla="*/ 40 h 46"/>
                <a:gd name="T42" fmla="*/ 20 w 39"/>
                <a:gd name="T43" fmla="*/ 40 h 46"/>
                <a:gd name="T44" fmla="*/ 32 w 39"/>
                <a:gd name="T45" fmla="*/ 1 h 46"/>
                <a:gd name="T46" fmla="*/ 33 w 39"/>
                <a:gd name="T47" fmla="*/ 1 h 46"/>
                <a:gd name="T48" fmla="*/ 33 w 39"/>
                <a:gd name="T49" fmla="*/ 0 h 46"/>
                <a:gd name="T50" fmla="*/ 34 w 39"/>
                <a:gd name="T51" fmla="*/ 0 h 46"/>
                <a:gd name="T52" fmla="*/ 36 w 39"/>
                <a:gd name="T53" fmla="*/ 0 h 46"/>
                <a:gd name="T54" fmla="*/ 38 w 39"/>
                <a:gd name="T55" fmla="*/ 0 h 46"/>
                <a:gd name="T56" fmla="*/ 38 w 39"/>
                <a:gd name="T57" fmla="*/ 1 h 46"/>
                <a:gd name="T58" fmla="*/ 39 w 39"/>
                <a:gd name="T59" fmla="*/ 1 h 46"/>
                <a:gd name="T60" fmla="*/ 38 w 39"/>
                <a:gd name="T61" fmla="*/ 3 h 46"/>
                <a:gd name="T62" fmla="*/ 23 w 39"/>
                <a:gd name="T6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46"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8" y="46"/>
                  </a:cubicBezTo>
                  <a:cubicBezTo>
                    <a:pt x="18" y="46"/>
                    <a:pt x="17" y="46"/>
                    <a:pt x="17" y="46"/>
                  </a:cubicBezTo>
                  <a:cubicBezTo>
                    <a:pt x="17" y="46"/>
                    <a:pt x="17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5"/>
                    <a:pt x="16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8" y="0"/>
                    <a:pt x="38" y="0"/>
                    <a:pt x="38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2"/>
                    <a:pt x="38" y="2"/>
                    <a:pt x="38" y="3"/>
                  </a:cubicBezTo>
                  <a:lnTo>
                    <a:pt x="23" y="45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50" name="Freeform 823">
              <a:extLst>
                <a:ext uri="{FF2B5EF4-FFF2-40B4-BE49-F238E27FC236}">
                  <a16:creationId xmlns:a16="http://schemas.microsoft.com/office/drawing/2014/main" id="{5CC241E0-7172-4213-8FBF-A82DB57147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4" y="2696"/>
              <a:ext cx="29" cy="35"/>
            </a:xfrm>
            <a:custGeom>
              <a:avLst/>
              <a:gdLst>
                <a:gd name="T0" fmla="*/ 39 w 39"/>
                <a:gd name="T1" fmla="*/ 44 h 46"/>
                <a:gd name="T2" fmla="*/ 39 w 39"/>
                <a:gd name="T3" fmla="*/ 45 h 46"/>
                <a:gd name="T4" fmla="*/ 39 w 39"/>
                <a:gd name="T5" fmla="*/ 46 h 46"/>
                <a:gd name="T6" fmla="*/ 38 w 39"/>
                <a:gd name="T7" fmla="*/ 46 h 46"/>
                <a:gd name="T8" fmla="*/ 36 w 39"/>
                <a:gd name="T9" fmla="*/ 46 h 46"/>
                <a:gd name="T10" fmla="*/ 34 w 39"/>
                <a:gd name="T11" fmla="*/ 46 h 46"/>
                <a:gd name="T12" fmla="*/ 33 w 39"/>
                <a:gd name="T13" fmla="*/ 46 h 46"/>
                <a:gd name="T14" fmla="*/ 33 w 39"/>
                <a:gd name="T15" fmla="*/ 46 h 46"/>
                <a:gd name="T16" fmla="*/ 32 w 39"/>
                <a:gd name="T17" fmla="*/ 45 h 46"/>
                <a:gd name="T18" fmla="*/ 28 w 39"/>
                <a:gd name="T19" fmla="*/ 34 h 46"/>
                <a:gd name="T20" fmla="*/ 10 w 39"/>
                <a:gd name="T21" fmla="*/ 34 h 46"/>
                <a:gd name="T22" fmla="*/ 6 w 39"/>
                <a:gd name="T23" fmla="*/ 45 h 46"/>
                <a:gd name="T24" fmla="*/ 6 w 39"/>
                <a:gd name="T25" fmla="*/ 45 h 46"/>
                <a:gd name="T26" fmla="*/ 5 w 39"/>
                <a:gd name="T27" fmla="*/ 46 h 46"/>
                <a:gd name="T28" fmla="*/ 4 w 39"/>
                <a:gd name="T29" fmla="*/ 46 h 46"/>
                <a:gd name="T30" fmla="*/ 3 w 39"/>
                <a:gd name="T31" fmla="*/ 46 h 46"/>
                <a:gd name="T32" fmla="*/ 1 w 39"/>
                <a:gd name="T33" fmla="*/ 46 h 46"/>
                <a:gd name="T34" fmla="*/ 0 w 39"/>
                <a:gd name="T35" fmla="*/ 46 h 46"/>
                <a:gd name="T36" fmla="*/ 0 w 39"/>
                <a:gd name="T37" fmla="*/ 45 h 46"/>
                <a:gd name="T38" fmla="*/ 0 w 39"/>
                <a:gd name="T39" fmla="*/ 44 h 46"/>
                <a:gd name="T40" fmla="*/ 15 w 39"/>
                <a:gd name="T41" fmla="*/ 1 h 46"/>
                <a:gd name="T42" fmla="*/ 16 w 39"/>
                <a:gd name="T43" fmla="*/ 1 h 46"/>
                <a:gd name="T44" fmla="*/ 16 w 39"/>
                <a:gd name="T45" fmla="*/ 0 h 46"/>
                <a:gd name="T46" fmla="*/ 17 w 39"/>
                <a:gd name="T47" fmla="*/ 0 h 46"/>
                <a:gd name="T48" fmla="*/ 19 w 39"/>
                <a:gd name="T49" fmla="*/ 0 h 46"/>
                <a:gd name="T50" fmla="*/ 21 w 39"/>
                <a:gd name="T51" fmla="*/ 0 h 46"/>
                <a:gd name="T52" fmla="*/ 22 w 39"/>
                <a:gd name="T53" fmla="*/ 0 h 46"/>
                <a:gd name="T54" fmla="*/ 23 w 39"/>
                <a:gd name="T55" fmla="*/ 1 h 46"/>
                <a:gd name="T56" fmla="*/ 23 w 39"/>
                <a:gd name="T57" fmla="*/ 1 h 46"/>
                <a:gd name="T58" fmla="*/ 39 w 39"/>
                <a:gd name="T59" fmla="*/ 44 h 46"/>
                <a:gd name="T60" fmla="*/ 19 w 39"/>
                <a:gd name="T61" fmla="*/ 6 h 46"/>
                <a:gd name="T62" fmla="*/ 19 w 39"/>
                <a:gd name="T63" fmla="*/ 6 h 46"/>
                <a:gd name="T64" fmla="*/ 11 w 39"/>
                <a:gd name="T65" fmla="*/ 29 h 46"/>
                <a:gd name="T66" fmla="*/ 27 w 39"/>
                <a:gd name="T67" fmla="*/ 29 h 46"/>
                <a:gd name="T68" fmla="*/ 19 w 39"/>
                <a:gd name="T6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6">
                  <a:moveTo>
                    <a:pt x="39" y="44"/>
                  </a:moveTo>
                  <a:cubicBezTo>
                    <a:pt x="39" y="44"/>
                    <a:pt x="39" y="45"/>
                    <a:pt x="39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5" y="46"/>
                    <a:pt x="35" y="46"/>
                    <a:pt x="34" y="46"/>
                  </a:cubicBezTo>
                  <a:cubicBezTo>
                    <a:pt x="34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5"/>
                    <a:pt x="32" y="45"/>
                    <a:pt x="32" y="4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39" y="44"/>
                  </a:lnTo>
                  <a:close/>
                  <a:moveTo>
                    <a:pt x="19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19" y="6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51" name="Freeform 824">
              <a:extLst>
                <a:ext uri="{FF2B5EF4-FFF2-40B4-BE49-F238E27FC236}">
                  <a16:creationId xmlns:a16="http://schemas.microsoft.com/office/drawing/2014/main" id="{C425E2B0-7993-48FE-AA72-24ED69A0C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6" y="2981"/>
              <a:ext cx="22" cy="34"/>
            </a:xfrm>
            <a:custGeom>
              <a:avLst/>
              <a:gdLst>
                <a:gd name="T0" fmla="*/ 30 w 30"/>
                <a:gd name="T1" fmla="*/ 45 h 46"/>
                <a:gd name="T2" fmla="*/ 30 w 30"/>
                <a:gd name="T3" fmla="*/ 45 h 46"/>
                <a:gd name="T4" fmla="*/ 30 w 30"/>
                <a:gd name="T5" fmla="*/ 45 h 46"/>
                <a:gd name="T6" fmla="*/ 29 w 30"/>
                <a:gd name="T7" fmla="*/ 46 h 46"/>
                <a:gd name="T8" fmla="*/ 27 w 30"/>
                <a:gd name="T9" fmla="*/ 46 h 46"/>
                <a:gd name="T10" fmla="*/ 25 w 30"/>
                <a:gd name="T11" fmla="*/ 46 h 46"/>
                <a:gd name="T12" fmla="*/ 24 w 30"/>
                <a:gd name="T13" fmla="*/ 45 h 46"/>
                <a:gd name="T14" fmla="*/ 24 w 30"/>
                <a:gd name="T15" fmla="*/ 45 h 46"/>
                <a:gd name="T16" fmla="*/ 24 w 30"/>
                <a:gd name="T17" fmla="*/ 44 h 46"/>
                <a:gd name="T18" fmla="*/ 19 w 30"/>
                <a:gd name="T19" fmla="*/ 34 h 46"/>
                <a:gd name="T20" fmla="*/ 18 w 30"/>
                <a:gd name="T21" fmla="*/ 30 h 46"/>
                <a:gd name="T22" fmla="*/ 16 w 30"/>
                <a:gd name="T23" fmla="*/ 28 h 46"/>
                <a:gd name="T24" fmla="*/ 13 w 30"/>
                <a:gd name="T25" fmla="*/ 26 h 46"/>
                <a:gd name="T26" fmla="*/ 10 w 30"/>
                <a:gd name="T27" fmla="*/ 25 h 46"/>
                <a:gd name="T28" fmla="*/ 6 w 30"/>
                <a:gd name="T29" fmla="*/ 25 h 46"/>
                <a:gd name="T30" fmla="*/ 6 w 30"/>
                <a:gd name="T31" fmla="*/ 45 h 46"/>
                <a:gd name="T32" fmla="*/ 6 w 30"/>
                <a:gd name="T33" fmla="*/ 45 h 46"/>
                <a:gd name="T34" fmla="*/ 5 w 30"/>
                <a:gd name="T35" fmla="*/ 45 h 46"/>
                <a:gd name="T36" fmla="*/ 4 w 30"/>
                <a:gd name="T37" fmla="*/ 46 h 46"/>
                <a:gd name="T38" fmla="*/ 3 w 30"/>
                <a:gd name="T39" fmla="*/ 46 h 46"/>
                <a:gd name="T40" fmla="*/ 1 w 30"/>
                <a:gd name="T41" fmla="*/ 46 h 46"/>
                <a:gd name="T42" fmla="*/ 0 w 30"/>
                <a:gd name="T43" fmla="*/ 45 h 46"/>
                <a:gd name="T44" fmla="*/ 0 w 30"/>
                <a:gd name="T45" fmla="*/ 45 h 46"/>
                <a:gd name="T46" fmla="*/ 0 w 30"/>
                <a:gd name="T47" fmla="*/ 45 h 46"/>
                <a:gd name="T48" fmla="*/ 0 w 30"/>
                <a:gd name="T49" fmla="*/ 2 h 46"/>
                <a:gd name="T50" fmla="*/ 1 w 30"/>
                <a:gd name="T51" fmla="*/ 1 h 46"/>
                <a:gd name="T52" fmla="*/ 2 w 30"/>
                <a:gd name="T53" fmla="*/ 0 h 46"/>
                <a:gd name="T54" fmla="*/ 12 w 30"/>
                <a:gd name="T55" fmla="*/ 0 h 46"/>
                <a:gd name="T56" fmla="*/ 15 w 30"/>
                <a:gd name="T57" fmla="*/ 0 h 46"/>
                <a:gd name="T58" fmla="*/ 17 w 30"/>
                <a:gd name="T59" fmla="*/ 0 h 46"/>
                <a:gd name="T60" fmla="*/ 21 w 30"/>
                <a:gd name="T61" fmla="*/ 2 h 46"/>
                <a:gd name="T62" fmla="*/ 25 w 30"/>
                <a:gd name="T63" fmla="*/ 4 h 46"/>
                <a:gd name="T64" fmla="*/ 27 w 30"/>
                <a:gd name="T65" fmla="*/ 8 h 46"/>
                <a:gd name="T66" fmla="*/ 27 w 30"/>
                <a:gd name="T67" fmla="*/ 12 h 46"/>
                <a:gd name="T68" fmla="*/ 27 w 30"/>
                <a:gd name="T69" fmla="*/ 16 h 46"/>
                <a:gd name="T70" fmla="*/ 25 w 30"/>
                <a:gd name="T71" fmla="*/ 19 h 46"/>
                <a:gd name="T72" fmla="*/ 22 w 30"/>
                <a:gd name="T73" fmla="*/ 22 h 46"/>
                <a:gd name="T74" fmla="*/ 19 w 30"/>
                <a:gd name="T75" fmla="*/ 23 h 46"/>
                <a:gd name="T76" fmla="*/ 21 w 30"/>
                <a:gd name="T77" fmla="*/ 25 h 46"/>
                <a:gd name="T78" fmla="*/ 22 w 30"/>
                <a:gd name="T79" fmla="*/ 26 h 46"/>
                <a:gd name="T80" fmla="*/ 24 w 30"/>
                <a:gd name="T81" fmla="*/ 29 h 46"/>
                <a:gd name="T82" fmla="*/ 25 w 30"/>
                <a:gd name="T83" fmla="*/ 32 h 46"/>
                <a:gd name="T84" fmla="*/ 29 w 30"/>
                <a:gd name="T85" fmla="*/ 42 h 46"/>
                <a:gd name="T86" fmla="*/ 30 w 30"/>
                <a:gd name="T87" fmla="*/ 44 h 46"/>
                <a:gd name="T88" fmla="*/ 30 w 30"/>
                <a:gd name="T89" fmla="*/ 45 h 46"/>
                <a:gd name="T90" fmla="*/ 21 w 30"/>
                <a:gd name="T91" fmla="*/ 13 h 46"/>
                <a:gd name="T92" fmla="*/ 20 w 30"/>
                <a:gd name="T93" fmla="*/ 8 h 46"/>
                <a:gd name="T94" fmla="*/ 16 w 30"/>
                <a:gd name="T95" fmla="*/ 5 h 46"/>
                <a:gd name="T96" fmla="*/ 14 w 30"/>
                <a:gd name="T97" fmla="*/ 5 h 46"/>
                <a:gd name="T98" fmla="*/ 11 w 30"/>
                <a:gd name="T99" fmla="*/ 5 h 46"/>
                <a:gd name="T100" fmla="*/ 6 w 30"/>
                <a:gd name="T101" fmla="*/ 5 h 46"/>
                <a:gd name="T102" fmla="*/ 6 w 30"/>
                <a:gd name="T103" fmla="*/ 20 h 46"/>
                <a:gd name="T104" fmla="*/ 12 w 30"/>
                <a:gd name="T105" fmla="*/ 20 h 46"/>
                <a:gd name="T106" fmla="*/ 16 w 30"/>
                <a:gd name="T107" fmla="*/ 20 h 46"/>
                <a:gd name="T108" fmla="*/ 19 w 30"/>
                <a:gd name="T109" fmla="*/ 18 h 46"/>
                <a:gd name="T110" fmla="*/ 20 w 30"/>
                <a:gd name="T111" fmla="*/ 16 h 46"/>
                <a:gd name="T112" fmla="*/ 21 w 30"/>
                <a:gd name="T113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" h="46">
                  <a:moveTo>
                    <a:pt x="30" y="45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45"/>
                    <a:pt x="29" y="46"/>
                    <a:pt x="29" y="46"/>
                  </a:cubicBezTo>
                  <a:cubicBezTo>
                    <a:pt x="28" y="46"/>
                    <a:pt x="28" y="46"/>
                    <a:pt x="27" y="46"/>
                  </a:cubicBezTo>
                  <a:cubicBezTo>
                    <a:pt x="26" y="46"/>
                    <a:pt x="26" y="46"/>
                    <a:pt x="25" y="46"/>
                  </a:cubicBezTo>
                  <a:cubicBezTo>
                    <a:pt x="25" y="46"/>
                    <a:pt x="25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2"/>
                    <a:pt x="18" y="31"/>
                    <a:pt x="18" y="30"/>
                  </a:cubicBezTo>
                  <a:cubicBezTo>
                    <a:pt x="17" y="29"/>
                    <a:pt x="17" y="28"/>
                    <a:pt x="16" y="28"/>
                  </a:cubicBezTo>
                  <a:cubicBezTo>
                    <a:pt x="15" y="27"/>
                    <a:pt x="14" y="26"/>
                    <a:pt x="13" y="26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5"/>
                    <a:pt x="5" y="45"/>
                  </a:cubicBezTo>
                  <a:cubicBezTo>
                    <a:pt x="5" y="45"/>
                    <a:pt x="5" y="46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6"/>
                    <a:pt x="1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3" y="2"/>
                    <a:pt x="24" y="3"/>
                    <a:pt x="25" y="4"/>
                  </a:cubicBezTo>
                  <a:cubicBezTo>
                    <a:pt x="26" y="5"/>
                    <a:pt x="26" y="6"/>
                    <a:pt x="27" y="8"/>
                  </a:cubicBezTo>
                  <a:cubicBezTo>
                    <a:pt x="27" y="9"/>
                    <a:pt x="27" y="10"/>
                    <a:pt x="27" y="12"/>
                  </a:cubicBezTo>
                  <a:cubicBezTo>
                    <a:pt x="27" y="13"/>
                    <a:pt x="27" y="15"/>
                    <a:pt x="27" y="16"/>
                  </a:cubicBezTo>
                  <a:cubicBezTo>
                    <a:pt x="26" y="17"/>
                    <a:pt x="26" y="18"/>
                    <a:pt x="25" y="19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5"/>
                    <a:pt x="22" y="26"/>
                    <a:pt x="22" y="26"/>
                  </a:cubicBezTo>
                  <a:cubicBezTo>
                    <a:pt x="23" y="27"/>
                    <a:pt x="23" y="28"/>
                    <a:pt x="24" y="29"/>
                  </a:cubicBezTo>
                  <a:cubicBezTo>
                    <a:pt x="24" y="30"/>
                    <a:pt x="25" y="31"/>
                    <a:pt x="25" y="3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3"/>
                    <a:pt x="30" y="43"/>
                    <a:pt x="30" y="44"/>
                  </a:cubicBezTo>
                  <a:cubicBezTo>
                    <a:pt x="30" y="44"/>
                    <a:pt x="30" y="44"/>
                    <a:pt x="30" y="45"/>
                  </a:cubicBezTo>
                  <a:close/>
                  <a:moveTo>
                    <a:pt x="21" y="13"/>
                  </a:moveTo>
                  <a:cubicBezTo>
                    <a:pt x="21" y="11"/>
                    <a:pt x="21" y="9"/>
                    <a:pt x="20" y="8"/>
                  </a:cubicBezTo>
                  <a:cubicBezTo>
                    <a:pt x="19" y="7"/>
                    <a:pt x="18" y="6"/>
                    <a:pt x="16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5" y="20"/>
                    <a:pt x="16" y="20"/>
                  </a:cubicBezTo>
                  <a:cubicBezTo>
                    <a:pt x="17" y="19"/>
                    <a:pt x="18" y="19"/>
                    <a:pt x="19" y="18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21" y="15"/>
                    <a:pt x="21" y="14"/>
                    <a:pt x="21" y="1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52" name="Freeform 825">
              <a:extLst>
                <a:ext uri="{FF2B5EF4-FFF2-40B4-BE49-F238E27FC236}">
                  <a16:creationId xmlns:a16="http://schemas.microsoft.com/office/drawing/2014/main" id="{E45FA0CB-20AC-43DE-90A0-98158BAD82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3" y="2980"/>
              <a:ext cx="30" cy="35"/>
            </a:xfrm>
            <a:custGeom>
              <a:avLst/>
              <a:gdLst>
                <a:gd name="T0" fmla="*/ 40 w 40"/>
                <a:gd name="T1" fmla="*/ 23 h 47"/>
                <a:gd name="T2" fmla="*/ 39 w 40"/>
                <a:gd name="T3" fmla="*/ 33 h 47"/>
                <a:gd name="T4" fmla="*/ 35 w 40"/>
                <a:gd name="T5" fmla="*/ 41 h 47"/>
                <a:gd name="T6" fmla="*/ 29 w 40"/>
                <a:gd name="T7" fmla="*/ 45 h 47"/>
                <a:gd name="T8" fmla="*/ 20 w 40"/>
                <a:gd name="T9" fmla="*/ 47 h 47"/>
                <a:gd name="T10" fmla="*/ 11 w 40"/>
                <a:gd name="T11" fmla="*/ 46 h 47"/>
                <a:gd name="T12" fmla="*/ 4 w 40"/>
                <a:gd name="T13" fmla="*/ 41 h 47"/>
                <a:gd name="T14" fmla="*/ 1 w 40"/>
                <a:gd name="T15" fmla="*/ 34 h 47"/>
                <a:gd name="T16" fmla="*/ 0 w 40"/>
                <a:gd name="T17" fmla="*/ 24 h 47"/>
                <a:gd name="T18" fmla="*/ 1 w 40"/>
                <a:gd name="T19" fmla="*/ 14 h 47"/>
                <a:gd name="T20" fmla="*/ 5 w 40"/>
                <a:gd name="T21" fmla="*/ 7 h 47"/>
                <a:gd name="T22" fmla="*/ 11 w 40"/>
                <a:gd name="T23" fmla="*/ 2 h 47"/>
                <a:gd name="T24" fmla="*/ 20 w 40"/>
                <a:gd name="T25" fmla="*/ 0 h 47"/>
                <a:gd name="T26" fmla="*/ 29 w 40"/>
                <a:gd name="T27" fmla="*/ 2 h 47"/>
                <a:gd name="T28" fmla="*/ 35 w 40"/>
                <a:gd name="T29" fmla="*/ 6 h 47"/>
                <a:gd name="T30" fmla="*/ 39 w 40"/>
                <a:gd name="T31" fmla="*/ 13 h 47"/>
                <a:gd name="T32" fmla="*/ 40 w 40"/>
                <a:gd name="T33" fmla="*/ 23 h 47"/>
                <a:gd name="T34" fmla="*/ 34 w 40"/>
                <a:gd name="T35" fmla="*/ 24 h 47"/>
                <a:gd name="T36" fmla="*/ 33 w 40"/>
                <a:gd name="T37" fmla="*/ 16 h 47"/>
                <a:gd name="T38" fmla="*/ 31 w 40"/>
                <a:gd name="T39" fmla="*/ 11 h 47"/>
                <a:gd name="T40" fmla="*/ 27 w 40"/>
                <a:gd name="T41" fmla="*/ 7 h 47"/>
                <a:gd name="T42" fmla="*/ 20 w 40"/>
                <a:gd name="T43" fmla="*/ 5 h 47"/>
                <a:gd name="T44" fmla="*/ 13 w 40"/>
                <a:gd name="T45" fmla="*/ 7 h 47"/>
                <a:gd name="T46" fmla="*/ 9 w 40"/>
                <a:gd name="T47" fmla="*/ 11 h 47"/>
                <a:gd name="T48" fmla="*/ 7 w 40"/>
                <a:gd name="T49" fmla="*/ 17 h 47"/>
                <a:gd name="T50" fmla="*/ 6 w 40"/>
                <a:gd name="T51" fmla="*/ 24 h 47"/>
                <a:gd name="T52" fmla="*/ 7 w 40"/>
                <a:gd name="T53" fmla="*/ 31 h 47"/>
                <a:gd name="T54" fmla="*/ 9 w 40"/>
                <a:gd name="T55" fmla="*/ 37 h 47"/>
                <a:gd name="T56" fmla="*/ 13 w 40"/>
                <a:gd name="T57" fmla="*/ 41 h 47"/>
                <a:gd name="T58" fmla="*/ 20 w 40"/>
                <a:gd name="T59" fmla="*/ 42 h 47"/>
                <a:gd name="T60" fmla="*/ 27 w 40"/>
                <a:gd name="T61" fmla="*/ 40 h 47"/>
                <a:gd name="T62" fmla="*/ 31 w 40"/>
                <a:gd name="T63" fmla="*/ 36 h 47"/>
                <a:gd name="T64" fmla="*/ 33 w 40"/>
                <a:gd name="T65" fmla="*/ 31 h 47"/>
                <a:gd name="T66" fmla="*/ 34 w 40"/>
                <a:gd name="T6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7">
                  <a:moveTo>
                    <a:pt x="40" y="23"/>
                  </a:moveTo>
                  <a:cubicBezTo>
                    <a:pt x="40" y="27"/>
                    <a:pt x="40" y="30"/>
                    <a:pt x="39" y="33"/>
                  </a:cubicBezTo>
                  <a:cubicBezTo>
                    <a:pt x="38" y="36"/>
                    <a:pt x="37" y="39"/>
                    <a:pt x="35" y="41"/>
                  </a:cubicBezTo>
                  <a:cubicBezTo>
                    <a:pt x="33" y="43"/>
                    <a:pt x="31" y="44"/>
                    <a:pt x="29" y="45"/>
                  </a:cubicBezTo>
                  <a:cubicBezTo>
                    <a:pt x="26" y="47"/>
                    <a:pt x="23" y="47"/>
                    <a:pt x="20" y="47"/>
                  </a:cubicBezTo>
                  <a:cubicBezTo>
                    <a:pt x="16" y="47"/>
                    <a:pt x="13" y="47"/>
                    <a:pt x="11" y="46"/>
                  </a:cubicBezTo>
                  <a:cubicBezTo>
                    <a:pt x="8" y="45"/>
                    <a:pt x="6" y="43"/>
                    <a:pt x="4" y="41"/>
                  </a:cubicBezTo>
                  <a:cubicBezTo>
                    <a:pt x="3" y="39"/>
                    <a:pt x="2" y="37"/>
                    <a:pt x="1" y="34"/>
                  </a:cubicBezTo>
                  <a:cubicBezTo>
                    <a:pt x="0" y="31"/>
                    <a:pt x="0" y="28"/>
                    <a:pt x="0" y="24"/>
                  </a:cubicBezTo>
                  <a:cubicBezTo>
                    <a:pt x="0" y="20"/>
                    <a:pt x="0" y="17"/>
                    <a:pt x="1" y="14"/>
                  </a:cubicBezTo>
                  <a:cubicBezTo>
                    <a:pt x="2" y="11"/>
                    <a:pt x="3" y="9"/>
                    <a:pt x="5" y="7"/>
                  </a:cubicBezTo>
                  <a:cubicBezTo>
                    <a:pt x="7" y="5"/>
                    <a:pt x="9" y="3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4" y="0"/>
                    <a:pt x="27" y="1"/>
                    <a:pt x="29" y="2"/>
                  </a:cubicBezTo>
                  <a:cubicBezTo>
                    <a:pt x="32" y="3"/>
                    <a:pt x="34" y="4"/>
                    <a:pt x="35" y="6"/>
                  </a:cubicBezTo>
                  <a:cubicBezTo>
                    <a:pt x="37" y="8"/>
                    <a:pt x="38" y="11"/>
                    <a:pt x="39" y="13"/>
                  </a:cubicBezTo>
                  <a:cubicBezTo>
                    <a:pt x="40" y="16"/>
                    <a:pt x="40" y="20"/>
                    <a:pt x="40" y="23"/>
                  </a:cubicBezTo>
                  <a:close/>
                  <a:moveTo>
                    <a:pt x="34" y="24"/>
                  </a:moveTo>
                  <a:cubicBezTo>
                    <a:pt x="34" y="21"/>
                    <a:pt x="34" y="19"/>
                    <a:pt x="33" y="16"/>
                  </a:cubicBezTo>
                  <a:cubicBezTo>
                    <a:pt x="33" y="14"/>
                    <a:pt x="32" y="12"/>
                    <a:pt x="31" y="11"/>
                  </a:cubicBezTo>
                  <a:cubicBezTo>
                    <a:pt x="30" y="9"/>
                    <a:pt x="28" y="8"/>
                    <a:pt x="27" y="7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7" y="5"/>
                    <a:pt x="15" y="6"/>
                    <a:pt x="13" y="7"/>
                  </a:cubicBezTo>
                  <a:cubicBezTo>
                    <a:pt x="12" y="8"/>
                    <a:pt x="10" y="9"/>
                    <a:pt x="9" y="11"/>
                  </a:cubicBezTo>
                  <a:cubicBezTo>
                    <a:pt x="8" y="13"/>
                    <a:pt x="7" y="14"/>
                    <a:pt x="7" y="17"/>
                  </a:cubicBezTo>
                  <a:cubicBezTo>
                    <a:pt x="6" y="19"/>
                    <a:pt x="6" y="21"/>
                    <a:pt x="6" y="24"/>
                  </a:cubicBezTo>
                  <a:cubicBezTo>
                    <a:pt x="6" y="26"/>
                    <a:pt x="6" y="29"/>
                    <a:pt x="7" y="31"/>
                  </a:cubicBezTo>
                  <a:cubicBezTo>
                    <a:pt x="7" y="33"/>
                    <a:pt x="8" y="35"/>
                    <a:pt x="9" y="37"/>
                  </a:cubicBezTo>
                  <a:cubicBezTo>
                    <a:pt x="10" y="38"/>
                    <a:pt x="11" y="40"/>
                    <a:pt x="13" y="41"/>
                  </a:cubicBezTo>
                  <a:cubicBezTo>
                    <a:pt x="15" y="41"/>
                    <a:pt x="17" y="42"/>
                    <a:pt x="20" y="42"/>
                  </a:cubicBezTo>
                  <a:cubicBezTo>
                    <a:pt x="22" y="42"/>
                    <a:pt x="25" y="41"/>
                    <a:pt x="27" y="40"/>
                  </a:cubicBezTo>
                  <a:cubicBezTo>
                    <a:pt x="28" y="39"/>
                    <a:pt x="30" y="38"/>
                    <a:pt x="31" y="36"/>
                  </a:cubicBezTo>
                  <a:cubicBezTo>
                    <a:pt x="32" y="35"/>
                    <a:pt x="33" y="33"/>
                    <a:pt x="33" y="31"/>
                  </a:cubicBezTo>
                  <a:cubicBezTo>
                    <a:pt x="34" y="28"/>
                    <a:pt x="34" y="26"/>
                    <a:pt x="34" y="24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53" name="Freeform 826">
              <a:extLst>
                <a:ext uri="{FF2B5EF4-FFF2-40B4-BE49-F238E27FC236}">
                  <a16:creationId xmlns:a16="http://schemas.microsoft.com/office/drawing/2014/main" id="{9AB05DA7-E897-4130-A72A-384AAEBDB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" y="2981"/>
              <a:ext cx="37" cy="34"/>
            </a:xfrm>
            <a:custGeom>
              <a:avLst/>
              <a:gdLst>
                <a:gd name="T0" fmla="*/ 49 w 49"/>
                <a:gd name="T1" fmla="*/ 45 h 46"/>
                <a:gd name="T2" fmla="*/ 49 w 49"/>
                <a:gd name="T3" fmla="*/ 45 h 46"/>
                <a:gd name="T4" fmla="*/ 49 w 49"/>
                <a:gd name="T5" fmla="*/ 45 h 46"/>
                <a:gd name="T6" fmla="*/ 48 w 49"/>
                <a:gd name="T7" fmla="*/ 46 h 46"/>
                <a:gd name="T8" fmla="*/ 46 w 49"/>
                <a:gd name="T9" fmla="*/ 46 h 46"/>
                <a:gd name="T10" fmla="*/ 45 w 49"/>
                <a:gd name="T11" fmla="*/ 46 h 46"/>
                <a:gd name="T12" fmla="*/ 44 w 49"/>
                <a:gd name="T13" fmla="*/ 45 h 46"/>
                <a:gd name="T14" fmla="*/ 43 w 49"/>
                <a:gd name="T15" fmla="*/ 45 h 46"/>
                <a:gd name="T16" fmla="*/ 43 w 49"/>
                <a:gd name="T17" fmla="*/ 45 h 46"/>
                <a:gd name="T18" fmla="*/ 43 w 49"/>
                <a:gd name="T19" fmla="*/ 5 h 46"/>
                <a:gd name="T20" fmla="*/ 43 w 49"/>
                <a:gd name="T21" fmla="*/ 5 h 46"/>
                <a:gd name="T22" fmla="*/ 27 w 49"/>
                <a:gd name="T23" fmla="*/ 45 h 46"/>
                <a:gd name="T24" fmla="*/ 27 w 49"/>
                <a:gd name="T25" fmla="*/ 45 h 46"/>
                <a:gd name="T26" fmla="*/ 26 w 49"/>
                <a:gd name="T27" fmla="*/ 45 h 46"/>
                <a:gd name="T28" fmla="*/ 25 w 49"/>
                <a:gd name="T29" fmla="*/ 46 h 46"/>
                <a:gd name="T30" fmla="*/ 24 w 49"/>
                <a:gd name="T31" fmla="*/ 46 h 46"/>
                <a:gd name="T32" fmla="*/ 23 w 49"/>
                <a:gd name="T33" fmla="*/ 46 h 46"/>
                <a:gd name="T34" fmla="*/ 22 w 49"/>
                <a:gd name="T35" fmla="*/ 45 h 46"/>
                <a:gd name="T36" fmla="*/ 22 w 49"/>
                <a:gd name="T37" fmla="*/ 45 h 46"/>
                <a:gd name="T38" fmla="*/ 21 w 49"/>
                <a:gd name="T39" fmla="*/ 45 h 46"/>
                <a:gd name="T40" fmla="*/ 6 w 49"/>
                <a:gd name="T41" fmla="*/ 5 h 46"/>
                <a:gd name="T42" fmla="*/ 6 w 49"/>
                <a:gd name="T43" fmla="*/ 5 h 46"/>
                <a:gd name="T44" fmla="*/ 6 w 49"/>
                <a:gd name="T45" fmla="*/ 45 h 46"/>
                <a:gd name="T46" fmla="*/ 6 w 49"/>
                <a:gd name="T47" fmla="*/ 45 h 46"/>
                <a:gd name="T48" fmla="*/ 5 w 49"/>
                <a:gd name="T49" fmla="*/ 45 h 46"/>
                <a:gd name="T50" fmla="*/ 4 w 49"/>
                <a:gd name="T51" fmla="*/ 46 h 46"/>
                <a:gd name="T52" fmla="*/ 3 w 49"/>
                <a:gd name="T53" fmla="*/ 46 h 46"/>
                <a:gd name="T54" fmla="*/ 1 w 49"/>
                <a:gd name="T55" fmla="*/ 46 h 46"/>
                <a:gd name="T56" fmla="*/ 0 w 49"/>
                <a:gd name="T57" fmla="*/ 45 h 46"/>
                <a:gd name="T58" fmla="*/ 0 w 49"/>
                <a:gd name="T59" fmla="*/ 45 h 46"/>
                <a:gd name="T60" fmla="*/ 0 w 49"/>
                <a:gd name="T61" fmla="*/ 45 h 46"/>
                <a:gd name="T62" fmla="*/ 0 w 49"/>
                <a:gd name="T63" fmla="*/ 3 h 46"/>
                <a:gd name="T64" fmla="*/ 1 w 49"/>
                <a:gd name="T65" fmla="*/ 1 h 46"/>
                <a:gd name="T66" fmla="*/ 2 w 49"/>
                <a:gd name="T67" fmla="*/ 0 h 46"/>
                <a:gd name="T68" fmla="*/ 6 w 49"/>
                <a:gd name="T69" fmla="*/ 0 h 46"/>
                <a:gd name="T70" fmla="*/ 8 w 49"/>
                <a:gd name="T71" fmla="*/ 0 h 46"/>
                <a:gd name="T72" fmla="*/ 10 w 49"/>
                <a:gd name="T73" fmla="*/ 1 h 46"/>
                <a:gd name="T74" fmla="*/ 11 w 49"/>
                <a:gd name="T75" fmla="*/ 2 h 46"/>
                <a:gd name="T76" fmla="*/ 11 w 49"/>
                <a:gd name="T77" fmla="*/ 4 h 46"/>
                <a:gd name="T78" fmla="*/ 24 w 49"/>
                <a:gd name="T79" fmla="*/ 37 h 46"/>
                <a:gd name="T80" fmla="*/ 25 w 49"/>
                <a:gd name="T81" fmla="*/ 37 h 46"/>
                <a:gd name="T82" fmla="*/ 38 w 49"/>
                <a:gd name="T83" fmla="*/ 4 h 46"/>
                <a:gd name="T84" fmla="*/ 39 w 49"/>
                <a:gd name="T85" fmla="*/ 2 h 46"/>
                <a:gd name="T86" fmla="*/ 40 w 49"/>
                <a:gd name="T87" fmla="*/ 1 h 46"/>
                <a:gd name="T88" fmla="*/ 41 w 49"/>
                <a:gd name="T89" fmla="*/ 0 h 46"/>
                <a:gd name="T90" fmla="*/ 43 w 49"/>
                <a:gd name="T91" fmla="*/ 0 h 46"/>
                <a:gd name="T92" fmla="*/ 47 w 49"/>
                <a:gd name="T93" fmla="*/ 0 h 46"/>
                <a:gd name="T94" fmla="*/ 48 w 49"/>
                <a:gd name="T95" fmla="*/ 0 h 46"/>
                <a:gd name="T96" fmla="*/ 49 w 49"/>
                <a:gd name="T97" fmla="*/ 1 h 46"/>
                <a:gd name="T98" fmla="*/ 49 w 49"/>
                <a:gd name="T99" fmla="*/ 1 h 46"/>
                <a:gd name="T100" fmla="*/ 49 w 49"/>
                <a:gd name="T101" fmla="*/ 3 h 46"/>
                <a:gd name="T102" fmla="*/ 49 w 49"/>
                <a:gd name="T10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" h="46">
                  <a:moveTo>
                    <a:pt x="49" y="45"/>
                  </a:move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45"/>
                    <a:pt x="48" y="46"/>
                    <a:pt x="48" y="46"/>
                  </a:cubicBezTo>
                  <a:cubicBezTo>
                    <a:pt x="47" y="46"/>
                    <a:pt x="47" y="46"/>
                    <a:pt x="46" y="46"/>
                  </a:cubicBezTo>
                  <a:cubicBezTo>
                    <a:pt x="46" y="46"/>
                    <a:pt x="45" y="46"/>
                    <a:pt x="45" y="46"/>
                  </a:cubicBezTo>
                  <a:cubicBezTo>
                    <a:pt x="44" y="46"/>
                    <a:pt x="44" y="45"/>
                    <a:pt x="44" y="45"/>
                  </a:cubicBezTo>
                  <a:cubicBezTo>
                    <a:pt x="44" y="45"/>
                    <a:pt x="44" y="45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6" y="45"/>
                  </a:cubicBezTo>
                  <a:cubicBezTo>
                    <a:pt x="26" y="46"/>
                    <a:pt x="26" y="46"/>
                    <a:pt x="25" y="46"/>
                  </a:cubicBezTo>
                  <a:cubicBezTo>
                    <a:pt x="25" y="46"/>
                    <a:pt x="25" y="46"/>
                    <a:pt x="24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23" y="46"/>
                    <a:pt x="22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5" y="45"/>
                  </a:cubicBezTo>
                  <a:cubicBezTo>
                    <a:pt x="5" y="45"/>
                    <a:pt x="5" y="46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6"/>
                    <a:pt x="1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3"/>
                    <a:pt x="39" y="2"/>
                    <a:pt x="39" y="2"/>
                  </a:cubicBezTo>
                  <a:cubicBezTo>
                    <a:pt x="39" y="1"/>
                    <a:pt x="40" y="1"/>
                    <a:pt x="40" y="1"/>
                  </a:cubicBezTo>
                  <a:cubicBezTo>
                    <a:pt x="40" y="1"/>
                    <a:pt x="41" y="0"/>
                    <a:pt x="41" y="0"/>
                  </a:cubicBezTo>
                  <a:cubicBezTo>
                    <a:pt x="42" y="0"/>
                    <a:pt x="42" y="0"/>
                    <a:pt x="43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8" y="0"/>
                  </a:cubicBezTo>
                  <a:cubicBezTo>
                    <a:pt x="48" y="0"/>
                    <a:pt x="48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9" y="2"/>
                    <a:pt x="49" y="3"/>
                  </a:cubicBezTo>
                  <a:lnTo>
                    <a:pt x="49" y="45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54" name="Freeform 827">
              <a:extLst>
                <a:ext uri="{FF2B5EF4-FFF2-40B4-BE49-F238E27FC236}">
                  <a16:creationId xmlns:a16="http://schemas.microsoft.com/office/drawing/2014/main" id="{51F46C96-0D9B-4B30-8E17-AA092F942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3" y="2981"/>
              <a:ext cx="29" cy="34"/>
            </a:xfrm>
            <a:custGeom>
              <a:avLst/>
              <a:gdLst>
                <a:gd name="T0" fmla="*/ 38 w 39"/>
                <a:gd name="T1" fmla="*/ 43 h 46"/>
                <a:gd name="T2" fmla="*/ 39 w 39"/>
                <a:gd name="T3" fmla="*/ 45 h 46"/>
                <a:gd name="T4" fmla="*/ 39 w 39"/>
                <a:gd name="T5" fmla="*/ 45 h 46"/>
                <a:gd name="T6" fmla="*/ 38 w 39"/>
                <a:gd name="T7" fmla="*/ 46 h 46"/>
                <a:gd name="T8" fmla="*/ 36 w 39"/>
                <a:gd name="T9" fmla="*/ 46 h 46"/>
                <a:gd name="T10" fmla="*/ 34 w 39"/>
                <a:gd name="T11" fmla="*/ 46 h 46"/>
                <a:gd name="T12" fmla="*/ 33 w 39"/>
                <a:gd name="T13" fmla="*/ 45 h 46"/>
                <a:gd name="T14" fmla="*/ 33 w 39"/>
                <a:gd name="T15" fmla="*/ 45 h 46"/>
                <a:gd name="T16" fmla="*/ 32 w 39"/>
                <a:gd name="T17" fmla="*/ 45 h 46"/>
                <a:gd name="T18" fmla="*/ 28 w 39"/>
                <a:gd name="T19" fmla="*/ 34 h 46"/>
                <a:gd name="T20" fmla="*/ 10 w 39"/>
                <a:gd name="T21" fmla="*/ 34 h 46"/>
                <a:gd name="T22" fmla="*/ 6 w 39"/>
                <a:gd name="T23" fmla="*/ 44 h 46"/>
                <a:gd name="T24" fmla="*/ 6 w 39"/>
                <a:gd name="T25" fmla="*/ 45 h 46"/>
                <a:gd name="T26" fmla="*/ 5 w 39"/>
                <a:gd name="T27" fmla="*/ 45 h 46"/>
                <a:gd name="T28" fmla="*/ 4 w 39"/>
                <a:gd name="T29" fmla="*/ 46 h 46"/>
                <a:gd name="T30" fmla="*/ 2 w 39"/>
                <a:gd name="T31" fmla="*/ 46 h 46"/>
                <a:gd name="T32" fmla="*/ 1 w 39"/>
                <a:gd name="T33" fmla="*/ 46 h 46"/>
                <a:gd name="T34" fmla="*/ 0 w 39"/>
                <a:gd name="T35" fmla="*/ 45 h 46"/>
                <a:gd name="T36" fmla="*/ 0 w 39"/>
                <a:gd name="T37" fmla="*/ 45 h 46"/>
                <a:gd name="T38" fmla="*/ 0 w 39"/>
                <a:gd name="T39" fmla="*/ 43 h 46"/>
                <a:gd name="T40" fmla="*/ 15 w 39"/>
                <a:gd name="T41" fmla="*/ 1 h 46"/>
                <a:gd name="T42" fmla="*/ 16 w 39"/>
                <a:gd name="T43" fmla="*/ 0 h 46"/>
                <a:gd name="T44" fmla="*/ 16 w 39"/>
                <a:gd name="T45" fmla="*/ 0 h 46"/>
                <a:gd name="T46" fmla="*/ 17 w 39"/>
                <a:gd name="T47" fmla="*/ 0 h 46"/>
                <a:gd name="T48" fmla="*/ 19 w 39"/>
                <a:gd name="T49" fmla="*/ 0 h 46"/>
                <a:gd name="T50" fmla="*/ 21 w 39"/>
                <a:gd name="T51" fmla="*/ 0 h 46"/>
                <a:gd name="T52" fmla="*/ 22 w 39"/>
                <a:gd name="T53" fmla="*/ 0 h 46"/>
                <a:gd name="T54" fmla="*/ 23 w 39"/>
                <a:gd name="T55" fmla="*/ 0 h 46"/>
                <a:gd name="T56" fmla="*/ 23 w 39"/>
                <a:gd name="T57" fmla="*/ 1 h 46"/>
                <a:gd name="T58" fmla="*/ 38 w 39"/>
                <a:gd name="T59" fmla="*/ 43 h 46"/>
                <a:gd name="T60" fmla="*/ 19 w 39"/>
                <a:gd name="T61" fmla="*/ 6 h 46"/>
                <a:gd name="T62" fmla="*/ 19 w 39"/>
                <a:gd name="T63" fmla="*/ 6 h 46"/>
                <a:gd name="T64" fmla="*/ 11 w 39"/>
                <a:gd name="T65" fmla="*/ 29 h 46"/>
                <a:gd name="T66" fmla="*/ 27 w 39"/>
                <a:gd name="T67" fmla="*/ 29 h 46"/>
                <a:gd name="T68" fmla="*/ 19 w 39"/>
                <a:gd name="T6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6">
                  <a:moveTo>
                    <a:pt x="38" y="43"/>
                  </a:moveTo>
                  <a:cubicBezTo>
                    <a:pt x="39" y="44"/>
                    <a:pt x="39" y="44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8" y="46"/>
                    <a:pt x="38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5" y="46"/>
                    <a:pt x="35" y="46"/>
                    <a:pt x="34" y="46"/>
                  </a:cubicBezTo>
                  <a:cubicBezTo>
                    <a:pt x="34" y="46"/>
                    <a:pt x="33" y="46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2" y="45"/>
                    <a:pt x="32" y="4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4" y="46"/>
                    <a:pt x="4" y="46"/>
                  </a:cubicBezTo>
                  <a:cubicBezTo>
                    <a:pt x="4" y="46"/>
                    <a:pt x="3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38" y="43"/>
                  </a:lnTo>
                  <a:close/>
                  <a:moveTo>
                    <a:pt x="19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19" y="6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55" name="Freeform 828">
              <a:extLst>
                <a:ext uri="{FF2B5EF4-FFF2-40B4-BE49-F238E27FC236}">
                  <a16:creationId xmlns:a16="http://schemas.microsoft.com/office/drawing/2014/main" id="{7DC36344-7BEC-4DE9-8FC8-C65005B8F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" y="2981"/>
              <a:ext cx="25" cy="34"/>
            </a:xfrm>
            <a:custGeom>
              <a:avLst/>
              <a:gdLst>
                <a:gd name="T0" fmla="*/ 34 w 34"/>
                <a:gd name="T1" fmla="*/ 43 h 46"/>
                <a:gd name="T2" fmla="*/ 34 w 34"/>
                <a:gd name="T3" fmla="*/ 44 h 46"/>
                <a:gd name="T4" fmla="*/ 34 w 34"/>
                <a:gd name="T5" fmla="*/ 45 h 46"/>
                <a:gd name="T6" fmla="*/ 33 w 34"/>
                <a:gd name="T7" fmla="*/ 45 h 46"/>
                <a:gd name="T8" fmla="*/ 32 w 34"/>
                <a:gd name="T9" fmla="*/ 46 h 46"/>
                <a:gd name="T10" fmla="*/ 30 w 34"/>
                <a:gd name="T11" fmla="*/ 46 h 46"/>
                <a:gd name="T12" fmla="*/ 28 w 34"/>
                <a:gd name="T13" fmla="*/ 45 h 46"/>
                <a:gd name="T14" fmla="*/ 27 w 34"/>
                <a:gd name="T15" fmla="*/ 45 h 46"/>
                <a:gd name="T16" fmla="*/ 26 w 34"/>
                <a:gd name="T17" fmla="*/ 43 h 46"/>
                <a:gd name="T18" fmla="*/ 24 w 34"/>
                <a:gd name="T19" fmla="*/ 41 h 46"/>
                <a:gd name="T20" fmla="*/ 10 w 34"/>
                <a:gd name="T21" fmla="*/ 15 h 46"/>
                <a:gd name="T22" fmla="*/ 8 w 34"/>
                <a:gd name="T23" fmla="*/ 11 h 46"/>
                <a:gd name="T24" fmla="*/ 6 w 34"/>
                <a:gd name="T25" fmla="*/ 7 h 46"/>
                <a:gd name="T26" fmla="*/ 6 w 34"/>
                <a:gd name="T27" fmla="*/ 7 h 46"/>
                <a:gd name="T28" fmla="*/ 6 w 34"/>
                <a:gd name="T29" fmla="*/ 12 h 46"/>
                <a:gd name="T30" fmla="*/ 6 w 34"/>
                <a:gd name="T31" fmla="*/ 17 h 46"/>
                <a:gd name="T32" fmla="*/ 6 w 34"/>
                <a:gd name="T33" fmla="*/ 45 h 46"/>
                <a:gd name="T34" fmla="*/ 6 w 34"/>
                <a:gd name="T35" fmla="*/ 45 h 46"/>
                <a:gd name="T36" fmla="*/ 5 w 34"/>
                <a:gd name="T37" fmla="*/ 45 h 46"/>
                <a:gd name="T38" fmla="*/ 5 w 34"/>
                <a:gd name="T39" fmla="*/ 46 h 46"/>
                <a:gd name="T40" fmla="*/ 3 w 34"/>
                <a:gd name="T41" fmla="*/ 46 h 46"/>
                <a:gd name="T42" fmla="*/ 2 w 34"/>
                <a:gd name="T43" fmla="*/ 46 h 46"/>
                <a:gd name="T44" fmla="*/ 1 w 34"/>
                <a:gd name="T45" fmla="*/ 45 h 46"/>
                <a:gd name="T46" fmla="*/ 0 w 34"/>
                <a:gd name="T47" fmla="*/ 45 h 46"/>
                <a:gd name="T48" fmla="*/ 0 w 34"/>
                <a:gd name="T49" fmla="*/ 45 h 46"/>
                <a:gd name="T50" fmla="*/ 0 w 34"/>
                <a:gd name="T51" fmla="*/ 3 h 46"/>
                <a:gd name="T52" fmla="*/ 1 w 34"/>
                <a:gd name="T53" fmla="*/ 1 h 46"/>
                <a:gd name="T54" fmla="*/ 3 w 34"/>
                <a:gd name="T55" fmla="*/ 0 h 46"/>
                <a:gd name="T56" fmla="*/ 6 w 34"/>
                <a:gd name="T57" fmla="*/ 0 h 46"/>
                <a:gd name="T58" fmla="*/ 7 w 34"/>
                <a:gd name="T59" fmla="*/ 0 h 46"/>
                <a:gd name="T60" fmla="*/ 9 w 34"/>
                <a:gd name="T61" fmla="*/ 1 h 46"/>
                <a:gd name="T62" fmla="*/ 10 w 34"/>
                <a:gd name="T63" fmla="*/ 2 h 46"/>
                <a:gd name="T64" fmla="*/ 11 w 34"/>
                <a:gd name="T65" fmla="*/ 4 h 46"/>
                <a:gd name="T66" fmla="*/ 21 w 34"/>
                <a:gd name="T67" fmla="*/ 24 h 46"/>
                <a:gd name="T68" fmla="*/ 23 w 34"/>
                <a:gd name="T69" fmla="*/ 27 h 46"/>
                <a:gd name="T70" fmla="*/ 25 w 34"/>
                <a:gd name="T71" fmla="*/ 31 h 46"/>
                <a:gd name="T72" fmla="*/ 27 w 34"/>
                <a:gd name="T73" fmla="*/ 34 h 46"/>
                <a:gd name="T74" fmla="*/ 28 w 34"/>
                <a:gd name="T75" fmla="*/ 37 h 46"/>
                <a:gd name="T76" fmla="*/ 29 w 34"/>
                <a:gd name="T77" fmla="*/ 37 h 46"/>
                <a:gd name="T78" fmla="*/ 28 w 34"/>
                <a:gd name="T79" fmla="*/ 31 h 46"/>
                <a:gd name="T80" fmla="*/ 28 w 34"/>
                <a:gd name="T81" fmla="*/ 26 h 46"/>
                <a:gd name="T82" fmla="*/ 28 w 34"/>
                <a:gd name="T83" fmla="*/ 1 h 46"/>
                <a:gd name="T84" fmla="*/ 29 w 34"/>
                <a:gd name="T85" fmla="*/ 1 h 46"/>
                <a:gd name="T86" fmla="*/ 29 w 34"/>
                <a:gd name="T87" fmla="*/ 0 h 46"/>
                <a:gd name="T88" fmla="*/ 30 w 34"/>
                <a:gd name="T89" fmla="*/ 0 h 46"/>
                <a:gd name="T90" fmla="*/ 32 w 34"/>
                <a:gd name="T91" fmla="*/ 0 h 46"/>
                <a:gd name="T92" fmla="*/ 33 w 34"/>
                <a:gd name="T93" fmla="*/ 0 h 46"/>
                <a:gd name="T94" fmla="*/ 34 w 34"/>
                <a:gd name="T95" fmla="*/ 0 h 46"/>
                <a:gd name="T96" fmla="*/ 34 w 34"/>
                <a:gd name="T97" fmla="*/ 1 h 46"/>
                <a:gd name="T98" fmla="*/ 34 w 34"/>
                <a:gd name="T99" fmla="*/ 1 h 46"/>
                <a:gd name="T100" fmla="*/ 34 w 34"/>
                <a:gd name="T10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46">
                  <a:moveTo>
                    <a:pt x="34" y="43"/>
                  </a:moveTo>
                  <a:cubicBezTo>
                    <a:pt x="34" y="43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6"/>
                    <a:pt x="28" y="45"/>
                  </a:cubicBezTo>
                  <a:cubicBezTo>
                    <a:pt x="28" y="45"/>
                    <a:pt x="27" y="45"/>
                    <a:pt x="27" y="45"/>
                  </a:cubicBezTo>
                  <a:cubicBezTo>
                    <a:pt x="26" y="44"/>
                    <a:pt x="26" y="44"/>
                    <a:pt x="26" y="43"/>
                  </a:cubicBezTo>
                  <a:cubicBezTo>
                    <a:pt x="25" y="43"/>
                    <a:pt x="25" y="42"/>
                    <a:pt x="24" y="4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9" y="12"/>
                    <a:pt x="8" y="11"/>
                  </a:cubicBezTo>
                  <a:cubicBezTo>
                    <a:pt x="7" y="10"/>
                    <a:pt x="7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4"/>
                    <a:pt x="6" y="15"/>
                    <a:pt x="6" y="17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1" y="46"/>
                    <a:pt x="1" y="45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0"/>
                    <a:pt x="9" y="1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0" y="3"/>
                    <a:pt x="11" y="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6"/>
                    <a:pt x="23" y="27"/>
                  </a:cubicBezTo>
                  <a:cubicBezTo>
                    <a:pt x="24" y="28"/>
                    <a:pt x="25" y="30"/>
                    <a:pt x="25" y="31"/>
                  </a:cubicBezTo>
                  <a:cubicBezTo>
                    <a:pt x="26" y="32"/>
                    <a:pt x="26" y="33"/>
                    <a:pt x="27" y="34"/>
                  </a:cubicBezTo>
                  <a:cubicBezTo>
                    <a:pt x="27" y="35"/>
                    <a:pt x="28" y="36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5"/>
                    <a:pt x="28" y="33"/>
                    <a:pt x="28" y="31"/>
                  </a:cubicBezTo>
                  <a:cubicBezTo>
                    <a:pt x="28" y="29"/>
                    <a:pt x="28" y="28"/>
                    <a:pt x="28" y="2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43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56" name="Freeform 829">
              <a:extLst>
                <a:ext uri="{FF2B5EF4-FFF2-40B4-BE49-F238E27FC236}">
                  <a16:creationId xmlns:a16="http://schemas.microsoft.com/office/drawing/2014/main" id="{55E3223B-1190-464B-B94E-DB830AD02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" y="2981"/>
              <a:ext cx="5" cy="34"/>
            </a:xfrm>
            <a:custGeom>
              <a:avLst/>
              <a:gdLst>
                <a:gd name="T0" fmla="*/ 6 w 6"/>
                <a:gd name="T1" fmla="*/ 45 h 46"/>
                <a:gd name="T2" fmla="*/ 5 w 6"/>
                <a:gd name="T3" fmla="*/ 45 h 46"/>
                <a:gd name="T4" fmla="*/ 5 w 6"/>
                <a:gd name="T5" fmla="*/ 45 h 46"/>
                <a:gd name="T6" fmla="*/ 4 w 6"/>
                <a:gd name="T7" fmla="*/ 46 h 46"/>
                <a:gd name="T8" fmla="*/ 3 w 6"/>
                <a:gd name="T9" fmla="*/ 46 h 46"/>
                <a:gd name="T10" fmla="*/ 1 w 6"/>
                <a:gd name="T11" fmla="*/ 46 h 46"/>
                <a:gd name="T12" fmla="*/ 0 w 6"/>
                <a:gd name="T13" fmla="*/ 45 h 46"/>
                <a:gd name="T14" fmla="*/ 0 w 6"/>
                <a:gd name="T15" fmla="*/ 45 h 46"/>
                <a:gd name="T16" fmla="*/ 0 w 6"/>
                <a:gd name="T17" fmla="*/ 45 h 46"/>
                <a:gd name="T18" fmla="*/ 0 w 6"/>
                <a:gd name="T19" fmla="*/ 1 h 46"/>
                <a:gd name="T20" fmla="*/ 0 w 6"/>
                <a:gd name="T21" fmla="*/ 0 h 46"/>
                <a:gd name="T22" fmla="*/ 0 w 6"/>
                <a:gd name="T23" fmla="*/ 0 h 46"/>
                <a:gd name="T24" fmla="*/ 1 w 6"/>
                <a:gd name="T25" fmla="*/ 0 h 46"/>
                <a:gd name="T26" fmla="*/ 3 w 6"/>
                <a:gd name="T27" fmla="*/ 0 h 46"/>
                <a:gd name="T28" fmla="*/ 4 w 6"/>
                <a:gd name="T29" fmla="*/ 0 h 46"/>
                <a:gd name="T30" fmla="*/ 5 w 6"/>
                <a:gd name="T31" fmla="*/ 0 h 46"/>
                <a:gd name="T32" fmla="*/ 5 w 6"/>
                <a:gd name="T33" fmla="*/ 0 h 46"/>
                <a:gd name="T34" fmla="*/ 6 w 6"/>
                <a:gd name="T35" fmla="*/ 1 h 46"/>
                <a:gd name="T36" fmla="*/ 6 w 6"/>
                <a:gd name="T3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6">
                  <a:moveTo>
                    <a:pt x="6" y="45"/>
                  </a:moveTo>
                  <a:cubicBezTo>
                    <a:pt x="6" y="45"/>
                    <a:pt x="6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4" y="46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6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6" y="45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57" name="Freeform 830">
              <a:extLst>
                <a:ext uri="{FF2B5EF4-FFF2-40B4-BE49-F238E27FC236}">
                  <a16:creationId xmlns:a16="http://schemas.microsoft.com/office/drawing/2014/main" id="{25483148-C2DB-4755-8F08-113E115ED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3" y="2981"/>
              <a:ext cx="29" cy="34"/>
            </a:xfrm>
            <a:custGeom>
              <a:avLst/>
              <a:gdLst>
                <a:gd name="T0" fmla="*/ 39 w 39"/>
                <a:gd name="T1" fmla="*/ 43 h 46"/>
                <a:gd name="T2" fmla="*/ 39 w 39"/>
                <a:gd name="T3" fmla="*/ 45 h 46"/>
                <a:gd name="T4" fmla="*/ 39 w 39"/>
                <a:gd name="T5" fmla="*/ 45 h 46"/>
                <a:gd name="T6" fmla="*/ 38 w 39"/>
                <a:gd name="T7" fmla="*/ 46 h 46"/>
                <a:gd name="T8" fmla="*/ 36 w 39"/>
                <a:gd name="T9" fmla="*/ 46 h 46"/>
                <a:gd name="T10" fmla="*/ 34 w 39"/>
                <a:gd name="T11" fmla="*/ 46 h 46"/>
                <a:gd name="T12" fmla="*/ 33 w 39"/>
                <a:gd name="T13" fmla="*/ 45 h 46"/>
                <a:gd name="T14" fmla="*/ 33 w 39"/>
                <a:gd name="T15" fmla="*/ 45 h 46"/>
                <a:gd name="T16" fmla="*/ 33 w 39"/>
                <a:gd name="T17" fmla="*/ 45 h 46"/>
                <a:gd name="T18" fmla="*/ 29 w 39"/>
                <a:gd name="T19" fmla="*/ 34 h 46"/>
                <a:gd name="T20" fmla="*/ 10 w 39"/>
                <a:gd name="T21" fmla="*/ 34 h 46"/>
                <a:gd name="T22" fmla="*/ 6 w 39"/>
                <a:gd name="T23" fmla="*/ 44 h 46"/>
                <a:gd name="T24" fmla="*/ 6 w 39"/>
                <a:gd name="T25" fmla="*/ 45 h 46"/>
                <a:gd name="T26" fmla="*/ 5 w 39"/>
                <a:gd name="T27" fmla="*/ 45 h 46"/>
                <a:gd name="T28" fmla="*/ 4 w 39"/>
                <a:gd name="T29" fmla="*/ 46 h 46"/>
                <a:gd name="T30" fmla="*/ 3 w 39"/>
                <a:gd name="T31" fmla="*/ 46 h 46"/>
                <a:gd name="T32" fmla="*/ 1 w 39"/>
                <a:gd name="T33" fmla="*/ 46 h 46"/>
                <a:gd name="T34" fmla="*/ 0 w 39"/>
                <a:gd name="T35" fmla="*/ 45 h 46"/>
                <a:gd name="T36" fmla="*/ 0 w 39"/>
                <a:gd name="T37" fmla="*/ 45 h 46"/>
                <a:gd name="T38" fmla="*/ 0 w 39"/>
                <a:gd name="T39" fmla="*/ 43 h 46"/>
                <a:gd name="T40" fmla="*/ 15 w 39"/>
                <a:gd name="T41" fmla="*/ 1 h 46"/>
                <a:gd name="T42" fmla="*/ 16 w 39"/>
                <a:gd name="T43" fmla="*/ 0 h 46"/>
                <a:gd name="T44" fmla="*/ 17 w 39"/>
                <a:gd name="T45" fmla="*/ 0 h 46"/>
                <a:gd name="T46" fmla="*/ 18 w 39"/>
                <a:gd name="T47" fmla="*/ 0 h 46"/>
                <a:gd name="T48" fmla="*/ 19 w 39"/>
                <a:gd name="T49" fmla="*/ 0 h 46"/>
                <a:gd name="T50" fmla="*/ 21 w 39"/>
                <a:gd name="T51" fmla="*/ 0 h 46"/>
                <a:gd name="T52" fmla="*/ 22 w 39"/>
                <a:gd name="T53" fmla="*/ 0 h 46"/>
                <a:gd name="T54" fmla="*/ 23 w 39"/>
                <a:gd name="T55" fmla="*/ 0 h 46"/>
                <a:gd name="T56" fmla="*/ 24 w 39"/>
                <a:gd name="T57" fmla="*/ 1 h 46"/>
                <a:gd name="T58" fmla="*/ 39 w 39"/>
                <a:gd name="T59" fmla="*/ 43 h 46"/>
                <a:gd name="T60" fmla="*/ 19 w 39"/>
                <a:gd name="T61" fmla="*/ 6 h 46"/>
                <a:gd name="T62" fmla="*/ 19 w 39"/>
                <a:gd name="T63" fmla="*/ 6 h 46"/>
                <a:gd name="T64" fmla="*/ 11 w 39"/>
                <a:gd name="T65" fmla="*/ 29 h 46"/>
                <a:gd name="T66" fmla="*/ 27 w 39"/>
                <a:gd name="T67" fmla="*/ 29 h 46"/>
                <a:gd name="T68" fmla="*/ 19 w 39"/>
                <a:gd name="T6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6">
                  <a:moveTo>
                    <a:pt x="39" y="43"/>
                  </a:moveTo>
                  <a:cubicBezTo>
                    <a:pt x="39" y="44"/>
                    <a:pt x="39" y="44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5" y="46"/>
                    <a:pt x="35" y="46"/>
                    <a:pt x="34" y="46"/>
                  </a:cubicBezTo>
                  <a:cubicBezTo>
                    <a:pt x="34" y="46"/>
                    <a:pt x="34" y="46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5" y="45"/>
                  </a:cubicBezTo>
                  <a:cubicBezTo>
                    <a:pt x="5" y="45"/>
                    <a:pt x="5" y="46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6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4" y="1"/>
                  </a:cubicBezTo>
                  <a:lnTo>
                    <a:pt x="39" y="43"/>
                  </a:lnTo>
                  <a:close/>
                  <a:moveTo>
                    <a:pt x="19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19" y="6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58" name="Freeform 831">
              <a:extLst>
                <a:ext uri="{FF2B5EF4-FFF2-40B4-BE49-F238E27FC236}">
                  <a16:creationId xmlns:a16="http://schemas.microsoft.com/office/drawing/2014/main" id="{5E9641FB-4A46-43BE-8FF4-445CC2CB2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" y="2937"/>
              <a:ext cx="25" cy="35"/>
            </a:xfrm>
            <a:custGeom>
              <a:avLst/>
              <a:gdLst>
                <a:gd name="T0" fmla="*/ 33 w 33"/>
                <a:gd name="T1" fmla="*/ 45 h 46"/>
                <a:gd name="T2" fmla="*/ 33 w 33"/>
                <a:gd name="T3" fmla="*/ 45 h 46"/>
                <a:gd name="T4" fmla="*/ 32 w 33"/>
                <a:gd name="T5" fmla="*/ 46 h 46"/>
                <a:gd name="T6" fmla="*/ 31 w 33"/>
                <a:gd name="T7" fmla="*/ 46 h 46"/>
                <a:gd name="T8" fmla="*/ 30 w 33"/>
                <a:gd name="T9" fmla="*/ 46 h 46"/>
                <a:gd name="T10" fmla="*/ 28 w 33"/>
                <a:gd name="T11" fmla="*/ 46 h 46"/>
                <a:gd name="T12" fmla="*/ 28 w 33"/>
                <a:gd name="T13" fmla="*/ 46 h 46"/>
                <a:gd name="T14" fmla="*/ 27 w 33"/>
                <a:gd name="T15" fmla="*/ 45 h 46"/>
                <a:gd name="T16" fmla="*/ 27 w 33"/>
                <a:gd name="T17" fmla="*/ 45 h 46"/>
                <a:gd name="T18" fmla="*/ 27 w 33"/>
                <a:gd name="T19" fmla="*/ 25 h 46"/>
                <a:gd name="T20" fmla="*/ 6 w 33"/>
                <a:gd name="T21" fmla="*/ 25 h 46"/>
                <a:gd name="T22" fmla="*/ 6 w 33"/>
                <a:gd name="T23" fmla="*/ 45 h 46"/>
                <a:gd name="T24" fmla="*/ 6 w 33"/>
                <a:gd name="T25" fmla="*/ 45 h 46"/>
                <a:gd name="T26" fmla="*/ 6 w 33"/>
                <a:gd name="T27" fmla="*/ 46 h 46"/>
                <a:gd name="T28" fmla="*/ 5 w 33"/>
                <a:gd name="T29" fmla="*/ 46 h 46"/>
                <a:gd name="T30" fmla="*/ 3 w 33"/>
                <a:gd name="T31" fmla="*/ 46 h 46"/>
                <a:gd name="T32" fmla="*/ 2 w 33"/>
                <a:gd name="T33" fmla="*/ 46 h 46"/>
                <a:gd name="T34" fmla="*/ 1 w 33"/>
                <a:gd name="T35" fmla="*/ 46 h 46"/>
                <a:gd name="T36" fmla="*/ 0 w 33"/>
                <a:gd name="T37" fmla="*/ 45 h 46"/>
                <a:gd name="T38" fmla="*/ 0 w 33"/>
                <a:gd name="T39" fmla="*/ 45 h 46"/>
                <a:gd name="T40" fmla="*/ 0 w 33"/>
                <a:gd name="T41" fmla="*/ 1 h 46"/>
                <a:gd name="T42" fmla="*/ 0 w 33"/>
                <a:gd name="T43" fmla="*/ 1 h 46"/>
                <a:gd name="T44" fmla="*/ 1 w 33"/>
                <a:gd name="T45" fmla="*/ 0 h 46"/>
                <a:gd name="T46" fmla="*/ 2 w 33"/>
                <a:gd name="T47" fmla="*/ 0 h 46"/>
                <a:gd name="T48" fmla="*/ 3 w 33"/>
                <a:gd name="T49" fmla="*/ 0 h 46"/>
                <a:gd name="T50" fmla="*/ 5 w 33"/>
                <a:gd name="T51" fmla="*/ 0 h 46"/>
                <a:gd name="T52" fmla="*/ 6 w 33"/>
                <a:gd name="T53" fmla="*/ 0 h 46"/>
                <a:gd name="T54" fmla="*/ 6 w 33"/>
                <a:gd name="T55" fmla="*/ 1 h 46"/>
                <a:gd name="T56" fmla="*/ 6 w 33"/>
                <a:gd name="T57" fmla="*/ 1 h 46"/>
                <a:gd name="T58" fmla="*/ 6 w 33"/>
                <a:gd name="T59" fmla="*/ 19 h 46"/>
                <a:gd name="T60" fmla="*/ 27 w 33"/>
                <a:gd name="T61" fmla="*/ 19 h 46"/>
                <a:gd name="T62" fmla="*/ 27 w 33"/>
                <a:gd name="T63" fmla="*/ 1 h 46"/>
                <a:gd name="T64" fmla="*/ 27 w 33"/>
                <a:gd name="T65" fmla="*/ 1 h 46"/>
                <a:gd name="T66" fmla="*/ 28 w 33"/>
                <a:gd name="T67" fmla="*/ 0 h 46"/>
                <a:gd name="T68" fmla="*/ 28 w 33"/>
                <a:gd name="T69" fmla="*/ 0 h 46"/>
                <a:gd name="T70" fmla="*/ 30 w 33"/>
                <a:gd name="T71" fmla="*/ 0 h 46"/>
                <a:gd name="T72" fmla="*/ 31 w 33"/>
                <a:gd name="T73" fmla="*/ 0 h 46"/>
                <a:gd name="T74" fmla="*/ 32 w 33"/>
                <a:gd name="T75" fmla="*/ 0 h 46"/>
                <a:gd name="T76" fmla="*/ 33 w 33"/>
                <a:gd name="T77" fmla="*/ 1 h 46"/>
                <a:gd name="T78" fmla="*/ 33 w 33"/>
                <a:gd name="T79" fmla="*/ 1 h 46"/>
                <a:gd name="T80" fmla="*/ 33 w 33"/>
                <a:gd name="T8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6">
                  <a:moveTo>
                    <a:pt x="33" y="45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3" y="46"/>
                    <a:pt x="33" y="46"/>
                    <a:pt x="32" y="46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6"/>
                    <a:pt x="30" y="46"/>
                    <a:pt x="30" y="46"/>
                  </a:cubicBezTo>
                  <a:cubicBezTo>
                    <a:pt x="29" y="46"/>
                    <a:pt x="29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7" y="46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0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lnTo>
                    <a:pt x="33" y="45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59" name="Freeform 832">
              <a:extLst>
                <a:ext uri="{FF2B5EF4-FFF2-40B4-BE49-F238E27FC236}">
                  <a16:creationId xmlns:a16="http://schemas.microsoft.com/office/drawing/2014/main" id="{0BEEDA8A-EDA6-44D7-A67C-1D13781F7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3" y="2937"/>
              <a:ext cx="25" cy="36"/>
            </a:xfrm>
            <a:custGeom>
              <a:avLst/>
              <a:gdLst>
                <a:gd name="T0" fmla="*/ 34 w 34"/>
                <a:gd name="T1" fmla="*/ 29 h 47"/>
                <a:gd name="T2" fmla="*/ 33 w 34"/>
                <a:gd name="T3" fmla="*/ 36 h 47"/>
                <a:gd name="T4" fmla="*/ 30 w 34"/>
                <a:gd name="T5" fmla="*/ 42 h 47"/>
                <a:gd name="T6" fmla="*/ 24 w 34"/>
                <a:gd name="T7" fmla="*/ 45 h 47"/>
                <a:gd name="T8" fmla="*/ 17 w 34"/>
                <a:gd name="T9" fmla="*/ 47 h 47"/>
                <a:gd name="T10" fmla="*/ 10 w 34"/>
                <a:gd name="T11" fmla="*/ 45 h 47"/>
                <a:gd name="T12" fmla="*/ 5 w 34"/>
                <a:gd name="T13" fmla="*/ 42 h 47"/>
                <a:gd name="T14" fmla="*/ 1 w 34"/>
                <a:gd name="T15" fmla="*/ 37 h 47"/>
                <a:gd name="T16" fmla="*/ 0 w 34"/>
                <a:gd name="T17" fmla="*/ 29 h 47"/>
                <a:gd name="T18" fmla="*/ 0 w 34"/>
                <a:gd name="T19" fmla="*/ 1 h 47"/>
                <a:gd name="T20" fmla="*/ 0 w 34"/>
                <a:gd name="T21" fmla="*/ 1 h 47"/>
                <a:gd name="T22" fmla="*/ 1 w 34"/>
                <a:gd name="T23" fmla="*/ 0 h 47"/>
                <a:gd name="T24" fmla="*/ 1 w 34"/>
                <a:gd name="T25" fmla="*/ 0 h 47"/>
                <a:gd name="T26" fmla="*/ 3 w 34"/>
                <a:gd name="T27" fmla="*/ 0 h 47"/>
                <a:gd name="T28" fmla="*/ 4 w 34"/>
                <a:gd name="T29" fmla="*/ 0 h 47"/>
                <a:gd name="T30" fmla="*/ 5 w 34"/>
                <a:gd name="T31" fmla="*/ 0 h 47"/>
                <a:gd name="T32" fmla="*/ 6 w 34"/>
                <a:gd name="T33" fmla="*/ 1 h 47"/>
                <a:gd name="T34" fmla="*/ 6 w 34"/>
                <a:gd name="T35" fmla="*/ 1 h 47"/>
                <a:gd name="T36" fmla="*/ 6 w 34"/>
                <a:gd name="T37" fmla="*/ 29 h 47"/>
                <a:gd name="T38" fmla="*/ 7 w 34"/>
                <a:gd name="T39" fmla="*/ 34 h 47"/>
                <a:gd name="T40" fmla="*/ 9 w 34"/>
                <a:gd name="T41" fmla="*/ 38 h 47"/>
                <a:gd name="T42" fmla="*/ 12 w 34"/>
                <a:gd name="T43" fmla="*/ 41 h 47"/>
                <a:gd name="T44" fmla="*/ 17 w 34"/>
                <a:gd name="T45" fmla="*/ 41 h 47"/>
                <a:gd name="T46" fmla="*/ 22 w 34"/>
                <a:gd name="T47" fmla="*/ 41 h 47"/>
                <a:gd name="T48" fmla="*/ 25 w 34"/>
                <a:gd name="T49" fmla="*/ 38 h 47"/>
                <a:gd name="T50" fmla="*/ 27 w 34"/>
                <a:gd name="T51" fmla="*/ 34 h 47"/>
                <a:gd name="T52" fmla="*/ 28 w 34"/>
                <a:gd name="T53" fmla="*/ 29 h 47"/>
                <a:gd name="T54" fmla="*/ 28 w 34"/>
                <a:gd name="T55" fmla="*/ 1 h 47"/>
                <a:gd name="T56" fmla="*/ 28 w 34"/>
                <a:gd name="T57" fmla="*/ 1 h 47"/>
                <a:gd name="T58" fmla="*/ 29 w 34"/>
                <a:gd name="T59" fmla="*/ 0 h 47"/>
                <a:gd name="T60" fmla="*/ 30 w 34"/>
                <a:gd name="T61" fmla="*/ 0 h 47"/>
                <a:gd name="T62" fmla="*/ 31 w 34"/>
                <a:gd name="T63" fmla="*/ 0 h 47"/>
                <a:gd name="T64" fmla="*/ 33 w 34"/>
                <a:gd name="T65" fmla="*/ 0 h 47"/>
                <a:gd name="T66" fmla="*/ 34 w 34"/>
                <a:gd name="T67" fmla="*/ 0 h 47"/>
                <a:gd name="T68" fmla="*/ 34 w 34"/>
                <a:gd name="T69" fmla="*/ 1 h 47"/>
                <a:gd name="T70" fmla="*/ 34 w 34"/>
                <a:gd name="T71" fmla="*/ 1 h 47"/>
                <a:gd name="T72" fmla="*/ 34 w 34"/>
                <a:gd name="T7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47">
                  <a:moveTo>
                    <a:pt x="34" y="29"/>
                  </a:moveTo>
                  <a:cubicBezTo>
                    <a:pt x="34" y="32"/>
                    <a:pt x="34" y="34"/>
                    <a:pt x="33" y="36"/>
                  </a:cubicBezTo>
                  <a:cubicBezTo>
                    <a:pt x="32" y="39"/>
                    <a:pt x="31" y="40"/>
                    <a:pt x="30" y="42"/>
                  </a:cubicBezTo>
                  <a:cubicBezTo>
                    <a:pt x="28" y="43"/>
                    <a:pt x="26" y="45"/>
                    <a:pt x="24" y="45"/>
                  </a:cubicBezTo>
                  <a:cubicBezTo>
                    <a:pt x="22" y="46"/>
                    <a:pt x="19" y="47"/>
                    <a:pt x="17" y="47"/>
                  </a:cubicBezTo>
                  <a:cubicBezTo>
                    <a:pt x="14" y="47"/>
                    <a:pt x="12" y="46"/>
                    <a:pt x="10" y="45"/>
                  </a:cubicBezTo>
                  <a:cubicBezTo>
                    <a:pt x="8" y="45"/>
                    <a:pt x="6" y="44"/>
                    <a:pt x="5" y="42"/>
                  </a:cubicBezTo>
                  <a:cubicBezTo>
                    <a:pt x="3" y="41"/>
                    <a:pt x="2" y="39"/>
                    <a:pt x="1" y="37"/>
                  </a:cubicBezTo>
                  <a:cubicBezTo>
                    <a:pt x="0" y="35"/>
                    <a:pt x="0" y="32"/>
                    <a:pt x="0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1"/>
                    <a:pt x="6" y="33"/>
                    <a:pt x="7" y="34"/>
                  </a:cubicBezTo>
                  <a:cubicBezTo>
                    <a:pt x="7" y="36"/>
                    <a:pt x="8" y="37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4" y="41"/>
                    <a:pt x="15" y="41"/>
                    <a:pt x="17" y="41"/>
                  </a:cubicBezTo>
                  <a:cubicBezTo>
                    <a:pt x="19" y="41"/>
                    <a:pt x="20" y="41"/>
                    <a:pt x="22" y="41"/>
                  </a:cubicBezTo>
                  <a:cubicBezTo>
                    <a:pt x="23" y="40"/>
                    <a:pt x="24" y="39"/>
                    <a:pt x="25" y="38"/>
                  </a:cubicBezTo>
                  <a:cubicBezTo>
                    <a:pt x="26" y="37"/>
                    <a:pt x="27" y="36"/>
                    <a:pt x="27" y="34"/>
                  </a:cubicBezTo>
                  <a:cubicBezTo>
                    <a:pt x="28" y="33"/>
                    <a:pt x="28" y="31"/>
                    <a:pt x="28" y="29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1"/>
                    <a:pt x="29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60" name="Freeform 833">
              <a:extLst>
                <a:ext uri="{FF2B5EF4-FFF2-40B4-BE49-F238E27FC236}">
                  <a16:creationId xmlns:a16="http://schemas.microsoft.com/office/drawing/2014/main" id="{33997CA3-37DB-4CB6-A299-12C60558E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2937"/>
              <a:ext cx="27" cy="35"/>
            </a:xfrm>
            <a:custGeom>
              <a:avLst/>
              <a:gdLst>
                <a:gd name="T0" fmla="*/ 35 w 35"/>
                <a:gd name="T1" fmla="*/ 43 h 46"/>
                <a:gd name="T2" fmla="*/ 34 w 35"/>
                <a:gd name="T3" fmla="*/ 45 h 46"/>
                <a:gd name="T4" fmla="*/ 34 w 35"/>
                <a:gd name="T5" fmla="*/ 45 h 46"/>
                <a:gd name="T6" fmla="*/ 33 w 35"/>
                <a:gd name="T7" fmla="*/ 46 h 46"/>
                <a:gd name="T8" fmla="*/ 32 w 35"/>
                <a:gd name="T9" fmla="*/ 46 h 46"/>
                <a:gd name="T10" fmla="*/ 30 w 35"/>
                <a:gd name="T11" fmla="*/ 46 h 46"/>
                <a:gd name="T12" fmla="*/ 28 w 35"/>
                <a:gd name="T13" fmla="*/ 46 h 46"/>
                <a:gd name="T14" fmla="*/ 27 w 35"/>
                <a:gd name="T15" fmla="*/ 45 h 46"/>
                <a:gd name="T16" fmla="*/ 26 w 35"/>
                <a:gd name="T17" fmla="*/ 44 h 46"/>
                <a:gd name="T18" fmla="*/ 24 w 35"/>
                <a:gd name="T19" fmla="*/ 41 h 46"/>
                <a:gd name="T20" fmla="*/ 10 w 35"/>
                <a:gd name="T21" fmla="*/ 16 h 46"/>
                <a:gd name="T22" fmla="*/ 8 w 35"/>
                <a:gd name="T23" fmla="*/ 11 h 46"/>
                <a:gd name="T24" fmla="*/ 6 w 35"/>
                <a:gd name="T25" fmla="*/ 7 h 46"/>
                <a:gd name="T26" fmla="*/ 6 w 35"/>
                <a:gd name="T27" fmla="*/ 7 h 46"/>
                <a:gd name="T28" fmla="*/ 6 w 35"/>
                <a:gd name="T29" fmla="*/ 12 h 46"/>
                <a:gd name="T30" fmla="*/ 6 w 35"/>
                <a:gd name="T31" fmla="*/ 17 h 46"/>
                <a:gd name="T32" fmla="*/ 6 w 35"/>
                <a:gd name="T33" fmla="*/ 45 h 46"/>
                <a:gd name="T34" fmla="*/ 6 w 35"/>
                <a:gd name="T35" fmla="*/ 45 h 46"/>
                <a:gd name="T36" fmla="*/ 6 w 35"/>
                <a:gd name="T37" fmla="*/ 46 h 46"/>
                <a:gd name="T38" fmla="*/ 5 w 35"/>
                <a:gd name="T39" fmla="*/ 46 h 46"/>
                <a:gd name="T40" fmla="*/ 3 w 35"/>
                <a:gd name="T41" fmla="*/ 46 h 46"/>
                <a:gd name="T42" fmla="*/ 2 w 35"/>
                <a:gd name="T43" fmla="*/ 46 h 46"/>
                <a:gd name="T44" fmla="*/ 1 w 35"/>
                <a:gd name="T45" fmla="*/ 46 h 46"/>
                <a:gd name="T46" fmla="*/ 0 w 35"/>
                <a:gd name="T47" fmla="*/ 45 h 46"/>
                <a:gd name="T48" fmla="*/ 0 w 35"/>
                <a:gd name="T49" fmla="*/ 45 h 46"/>
                <a:gd name="T50" fmla="*/ 0 w 35"/>
                <a:gd name="T51" fmla="*/ 3 h 46"/>
                <a:gd name="T52" fmla="*/ 1 w 35"/>
                <a:gd name="T53" fmla="*/ 1 h 46"/>
                <a:gd name="T54" fmla="*/ 3 w 35"/>
                <a:gd name="T55" fmla="*/ 0 h 46"/>
                <a:gd name="T56" fmla="*/ 6 w 35"/>
                <a:gd name="T57" fmla="*/ 0 h 46"/>
                <a:gd name="T58" fmla="*/ 7 w 35"/>
                <a:gd name="T59" fmla="*/ 1 h 46"/>
                <a:gd name="T60" fmla="*/ 9 w 35"/>
                <a:gd name="T61" fmla="*/ 1 h 46"/>
                <a:gd name="T62" fmla="*/ 10 w 35"/>
                <a:gd name="T63" fmla="*/ 2 h 46"/>
                <a:gd name="T64" fmla="*/ 11 w 35"/>
                <a:gd name="T65" fmla="*/ 4 h 46"/>
                <a:gd name="T66" fmla="*/ 22 w 35"/>
                <a:gd name="T67" fmla="*/ 24 h 46"/>
                <a:gd name="T68" fmla="*/ 24 w 35"/>
                <a:gd name="T69" fmla="*/ 28 h 46"/>
                <a:gd name="T70" fmla="*/ 25 w 35"/>
                <a:gd name="T71" fmla="*/ 31 h 46"/>
                <a:gd name="T72" fmla="*/ 27 w 35"/>
                <a:gd name="T73" fmla="*/ 34 h 46"/>
                <a:gd name="T74" fmla="*/ 29 w 35"/>
                <a:gd name="T75" fmla="*/ 38 h 46"/>
                <a:gd name="T76" fmla="*/ 29 w 35"/>
                <a:gd name="T77" fmla="*/ 38 h 46"/>
                <a:gd name="T78" fmla="*/ 29 w 35"/>
                <a:gd name="T79" fmla="*/ 32 h 46"/>
                <a:gd name="T80" fmla="*/ 29 w 35"/>
                <a:gd name="T81" fmla="*/ 26 h 46"/>
                <a:gd name="T82" fmla="*/ 29 w 35"/>
                <a:gd name="T83" fmla="*/ 1 h 46"/>
                <a:gd name="T84" fmla="*/ 29 w 35"/>
                <a:gd name="T85" fmla="*/ 1 h 46"/>
                <a:gd name="T86" fmla="*/ 29 w 35"/>
                <a:gd name="T87" fmla="*/ 1 h 46"/>
                <a:gd name="T88" fmla="*/ 30 w 35"/>
                <a:gd name="T89" fmla="*/ 0 h 46"/>
                <a:gd name="T90" fmla="*/ 32 w 35"/>
                <a:gd name="T91" fmla="*/ 0 h 46"/>
                <a:gd name="T92" fmla="*/ 33 w 35"/>
                <a:gd name="T93" fmla="*/ 0 h 46"/>
                <a:gd name="T94" fmla="*/ 34 w 35"/>
                <a:gd name="T95" fmla="*/ 1 h 46"/>
                <a:gd name="T96" fmla="*/ 34 w 35"/>
                <a:gd name="T97" fmla="*/ 1 h 46"/>
                <a:gd name="T98" fmla="*/ 35 w 35"/>
                <a:gd name="T99" fmla="*/ 1 h 46"/>
                <a:gd name="T100" fmla="*/ 35 w 35"/>
                <a:gd name="T101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46">
                  <a:moveTo>
                    <a:pt x="35" y="43"/>
                  </a:moveTo>
                  <a:cubicBezTo>
                    <a:pt x="35" y="44"/>
                    <a:pt x="35" y="44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2" y="46"/>
                    <a:pt x="32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6"/>
                    <a:pt x="28" y="46"/>
                  </a:cubicBezTo>
                  <a:cubicBezTo>
                    <a:pt x="28" y="46"/>
                    <a:pt x="27" y="45"/>
                    <a:pt x="27" y="45"/>
                  </a:cubicBezTo>
                  <a:cubicBezTo>
                    <a:pt x="27" y="45"/>
                    <a:pt x="26" y="44"/>
                    <a:pt x="26" y="44"/>
                  </a:cubicBezTo>
                  <a:cubicBezTo>
                    <a:pt x="25" y="43"/>
                    <a:pt x="25" y="42"/>
                    <a:pt x="24" y="4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4"/>
                    <a:pt x="9" y="13"/>
                    <a:pt x="8" y="11"/>
                  </a:cubicBezTo>
                  <a:cubicBezTo>
                    <a:pt x="7" y="10"/>
                    <a:pt x="7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9"/>
                    <a:pt x="6" y="10"/>
                    <a:pt x="6" y="12"/>
                  </a:cubicBezTo>
                  <a:cubicBezTo>
                    <a:pt x="6" y="14"/>
                    <a:pt x="6" y="16"/>
                    <a:pt x="6" y="17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0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3" y="26"/>
                    <a:pt x="24" y="28"/>
                  </a:cubicBezTo>
                  <a:cubicBezTo>
                    <a:pt x="24" y="29"/>
                    <a:pt x="25" y="30"/>
                    <a:pt x="25" y="31"/>
                  </a:cubicBezTo>
                  <a:cubicBezTo>
                    <a:pt x="26" y="32"/>
                    <a:pt x="26" y="33"/>
                    <a:pt x="27" y="34"/>
                  </a:cubicBezTo>
                  <a:cubicBezTo>
                    <a:pt x="28" y="35"/>
                    <a:pt x="28" y="37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6"/>
                    <a:pt x="29" y="34"/>
                    <a:pt x="29" y="32"/>
                  </a:cubicBezTo>
                  <a:cubicBezTo>
                    <a:pt x="29" y="30"/>
                    <a:pt x="29" y="28"/>
                    <a:pt x="29" y="2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30" y="0"/>
                    <a:pt x="30" y="0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3" y="0"/>
                    <a:pt x="34" y="0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5" y="43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61" name="Freeform 834">
              <a:extLst>
                <a:ext uri="{FF2B5EF4-FFF2-40B4-BE49-F238E27FC236}">
                  <a16:creationId xmlns:a16="http://schemas.microsoft.com/office/drawing/2014/main" id="{7457D262-00A6-49BE-9D00-0E95DFD8E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" y="2937"/>
              <a:ext cx="28" cy="35"/>
            </a:xfrm>
            <a:custGeom>
              <a:avLst/>
              <a:gdLst>
                <a:gd name="T0" fmla="*/ 37 w 37"/>
                <a:gd name="T1" fmla="*/ 7 h 46"/>
                <a:gd name="T2" fmla="*/ 37 w 37"/>
                <a:gd name="T3" fmla="*/ 8 h 46"/>
                <a:gd name="T4" fmla="*/ 37 w 37"/>
                <a:gd name="T5" fmla="*/ 9 h 46"/>
                <a:gd name="T6" fmla="*/ 36 w 37"/>
                <a:gd name="T7" fmla="*/ 9 h 46"/>
                <a:gd name="T8" fmla="*/ 36 w 37"/>
                <a:gd name="T9" fmla="*/ 9 h 46"/>
                <a:gd name="T10" fmla="*/ 34 w 37"/>
                <a:gd name="T11" fmla="*/ 9 h 46"/>
                <a:gd name="T12" fmla="*/ 32 w 37"/>
                <a:gd name="T13" fmla="*/ 7 h 46"/>
                <a:gd name="T14" fmla="*/ 28 w 37"/>
                <a:gd name="T15" fmla="*/ 6 h 46"/>
                <a:gd name="T16" fmla="*/ 22 w 37"/>
                <a:gd name="T17" fmla="*/ 5 h 46"/>
                <a:gd name="T18" fmla="*/ 16 w 37"/>
                <a:gd name="T19" fmla="*/ 6 h 46"/>
                <a:gd name="T20" fmla="*/ 10 w 37"/>
                <a:gd name="T21" fmla="*/ 10 h 46"/>
                <a:gd name="T22" fmla="*/ 7 w 37"/>
                <a:gd name="T23" fmla="*/ 16 h 46"/>
                <a:gd name="T24" fmla="*/ 6 w 37"/>
                <a:gd name="T25" fmla="*/ 23 h 46"/>
                <a:gd name="T26" fmla="*/ 7 w 37"/>
                <a:gd name="T27" fmla="*/ 31 h 46"/>
                <a:gd name="T28" fmla="*/ 11 w 37"/>
                <a:gd name="T29" fmla="*/ 36 h 46"/>
                <a:gd name="T30" fmla="*/ 16 w 37"/>
                <a:gd name="T31" fmla="*/ 40 h 46"/>
                <a:gd name="T32" fmla="*/ 22 w 37"/>
                <a:gd name="T33" fmla="*/ 41 h 46"/>
                <a:gd name="T34" fmla="*/ 27 w 37"/>
                <a:gd name="T35" fmla="*/ 41 h 46"/>
                <a:gd name="T36" fmla="*/ 31 w 37"/>
                <a:gd name="T37" fmla="*/ 39 h 46"/>
                <a:gd name="T38" fmla="*/ 31 w 37"/>
                <a:gd name="T39" fmla="*/ 26 h 46"/>
                <a:gd name="T40" fmla="*/ 20 w 37"/>
                <a:gd name="T41" fmla="*/ 26 h 46"/>
                <a:gd name="T42" fmla="*/ 19 w 37"/>
                <a:gd name="T43" fmla="*/ 25 h 46"/>
                <a:gd name="T44" fmla="*/ 19 w 37"/>
                <a:gd name="T45" fmla="*/ 23 h 46"/>
                <a:gd name="T46" fmla="*/ 19 w 37"/>
                <a:gd name="T47" fmla="*/ 22 h 46"/>
                <a:gd name="T48" fmla="*/ 19 w 37"/>
                <a:gd name="T49" fmla="*/ 22 h 46"/>
                <a:gd name="T50" fmla="*/ 20 w 37"/>
                <a:gd name="T51" fmla="*/ 21 h 46"/>
                <a:gd name="T52" fmla="*/ 20 w 37"/>
                <a:gd name="T53" fmla="*/ 21 h 46"/>
                <a:gd name="T54" fmla="*/ 35 w 37"/>
                <a:gd name="T55" fmla="*/ 21 h 46"/>
                <a:gd name="T56" fmla="*/ 35 w 37"/>
                <a:gd name="T57" fmla="*/ 21 h 46"/>
                <a:gd name="T58" fmla="*/ 36 w 37"/>
                <a:gd name="T59" fmla="*/ 22 h 46"/>
                <a:gd name="T60" fmla="*/ 37 w 37"/>
                <a:gd name="T61" fmla="*/ 22 h 46"/>
                <a:gd name="T62" fmla="*/ 37 w 37"/>
                <a:gd name="T63" fmla="*/ 23 h 46"/>
                <a:gd name="T64" fmla="*/ 37 w 37"/>
                <a:gd name="T65" fmla="*/ 41 h 46"/>
                <a:gd name="T66" fmla="*/ 36 w 37"/>
                <a:gd name="T67" fmla="*/ 42 h 46"/>
                <a:gd name="T68" fmla="*/ 35 w 37"/>
                <a:gd name="T69" fmla="*/ 44 h 46"/>
                <a:gd name="T70" fmla="*/ 32 w 37"/>
                <a:gd name="T71" fmla="*/ 45 h 46"/>
                <a:gd name="T72" fmla="*/ 29 w 37"/>
                <a:gd name="T73" fmla="*/ 46 h 46"/>
                <a:gd name="T74" fmla="*/ 26 w 37"/>
                <a:gd name="T75" fmla="*/ 46 h 46"/>
                <a:gd name="T76" fmla="*/ 22 w 37"/>
                <a:gd name="T77" fmla="*/ 46 h 46"/>
                <a:gd name="T78" fmla="*/ 13 w 37"/>
                <a:gd name="T79" fmla="*/ 45 h 46"/>
                <a:gd name="T80" fmla="*/ 6 w 37"/>
                <a:gd name="T81" fmla="*/ 40 h 46"/>
                <a:gd name="T82" fmla="*/ 1 w 37"/>
                <a:gd name="T83" fmla="*/ 33 h 46"/>
                <a:gd name="T84" fmla="*/ 0 w 37"/>
                <a:gd name="T85" fmla="*/ 24 h 46"/>
                <a:gd name="T86" fmla="*/ 1 w 37"/>
                <a:gd name="T87" fmla="*/ 14 h 46"/>
                <a:gd name="T88" fmla="*/ 6 w 37"/>
                <a:gd name="T89" fmla="*/ 6 h 46"/>
                <a:gd name="T90" fmla="*/ 13 w 37"/>
                <a:gd name="T91" fmla="*/ 1 h 46"/>
                <a:gd name="T92" fmla="*/ 22 w 37"/>
                <a:gd name="T93" fmla="*/ 0 h 46"/>
                <a:gd name="T94" fmla="*/ 27 w 37"/>
                <a:gd name="T95" fmla="*/ 0 h 46"/>
                <a:gd name="T96" fmla="*/ 31 w 37"/>
                <a:gd name="T97" fmla="*/ 1 h 46"/>
                <a:gd name="T98" fmla="*/ 34 w 37"/>
                <a:gd name="T99" fmla="*/ 3 h 46"/>
                <a:gd name="T100" fmla="*/ 36 w 37"/>
                <a:gd name="T101" fmla="*/ 4 h 46"/>
                <a:gd name="T102" fmla="*/ 37 w 37"/>
                <a:gd name="T103" fmla="*/ 5 h 46"/>
                <a:gd name="T104" fmla="*/ 37 w 37"/>
                <a:gd name="T105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46">
                  <a:moveTo>
                    <a:pt x="37" y="7"/>
                  </a:moveTo>
                  <a:cubicBezTo>
                    <a:pt x="37" y="7"/>
                    <a:pt x="37" y="7"/>
                    <a:pt x="37" y="8"/>
                  </a:cubicBezTo>
                  <a:cubicBezTo>
                    <a:pt x="37" y="8"/>
                    <a:pt x="37" y="8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4" y="9"/>
                  </a:cubicBezTo>
                  <a:cubicBezTo>
                    <a:pt x="34" y="8"/>
                    <a:pt x="33" y="8"/>
                    <a:pt x="32" y="7"/>
                  </a:cubicBezTo>
                  <a:cubicBezTo>
                    <a:pt x="31" y="6"/>
                    <a:pt x="29" y="6"/>
                    <a:pt x="28" y="6"/>
                  </a:cubicBezTo>
                  <a:cubicBezTo>
                    <a:pt x="26" y="5"/>
                    <a:pt x="24" y="5"/>
                    <a:pt x="22" y="5"/>
                  </a:cubicBezTo>
                  <a:cubicBezTo>
                    <a:pt x="20" y="5"/>
                    <a:pt x="18" y="5"/>
                    <a:pt x="16" y="6"/>
                  </a:cubicBezTo>
                  <a:cubicBezTo>
                    <a:pt x="14" y="7"/>
                    <a:pt x="12" y="8"/>
                    <a:pt x="10" y="10"/>
                  </a:cubicBezTo>
                  <a:cubicBezTo>
                    <a:pt x="9" y="12"/>
                    <a:pt x="8" y="14"/>
                    <a:pt x="7" y="16"/>
                  </a:cubicBezTo>
                  <a:cubicBezTo>
                    <a:pt x="7" y="18"/>
                    <a:pt x="6" y="20"/>
                    <a:pt x="6" y="23"/>
                  </a:cubicBezTo>
                  <a:cubicBezTo>
                    <a:pt x="6" y="26"/>
                    <a:pt x="7" y="29"/>
                    <a:pt x="7" y="31"/>
                  </a:cubicBezTo>
                  <a:cubicBezTo>
                    <a:pt x="8" y="33"/>
                    <a:pt x="9" y="35"/>
                    <a:pt x="11" y="36"/>
                  </a:cubicBezTo>
                  <a:cubicBezTo>
                    <a:pt x="12" y="38"/>
                    <a:pt x="14" y="39"/>
                    <a:pt x="16" y="40"/>
                  </a:cubicBezTo>
                  <a:cubicBezTo>
                    <a:pt x="18" y="41"/>
                    <a:pt x="20" y="41"/>
                    <a:pt x="22" y="41"/>
                  </a:cubicBezTo>
                  <a:cubicBezTo>
                    <a:pt x="24" y="41"/>
                    <a:pt x="25" y="41"/>
                    <a:pt x="27" y="41"/>
                  </a:cubicBezTo>
                  <a:cubicBezTo>
                    <a:pt x="28" y="40"/>
                    <a:pt x="29" y="40"/>
                    <a:pt x="31" y="39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4"/>
                    <a:pt x="19" y="23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2"/>
                    <a:pt x="36" y="42"/>
                  </a:cubicBezTo>
                  <a:cubicBezTo>
                    <a:pt x="36" y="43"/>
                    <a:pt x="36" y="43"/>
                    <a:pt x="35" y="44"/>
                  </a:cubicBezTo>
                  <a:cubicBezTo>
                    <a:pt x="34" y="44"/>
                    <a:pt x="34" y="44"/>
                    <a:pt x="32" y="45"/>
                  </a:cubicBezTo>
                  <a:cubicBezTo>
                    <a:pt x="31" y="45"/>
                    <a:pt x="30" y="45"/>
                    <a:pt x="29" y="46"/>
                  </a:cubicBezTo>
                  <a:cubicBezTo>
                    <a:pt x="28" y="46"/>
                    <a:pt x="27" y="46"/>
                    <a:pt x="26" y="46"/>
                  </a:cubicBezTo>
                  <a:cubicBezTo>
                    <a:pt x="24" y="46"/>
                    <a:pt x="23" y="46"/>
                    <a:pt x="22" y="46"/>
                  </a:cubicBezTo>
                  <a:cubicBezTo>
                    <a:pt x="19" y="46"/>
                    <a:pt x="15" y="46"/>
                    <a:pt x="13" y="45"/>
                  </a:cubicBezTo>
                  <a:cubicBezTo>
                    <a:pt x="10" y="44"/>
                    <a:pt x="8" y="42"/>
                    <a:pt x="6" y="40"/>
                  </a:cubicBezTo>
                  <a:cubicBezTo>
                    <a:pt x="4" y="38"/>
                    <a:pt x="2" y="36"/>
                    <a:pt x="1" y="33"/>
                  </a:cubicBezTo>
                  <a:cubicBezTo>
                    <a:pt x="0" y="30"/>
                    <a:pt x="0" y="27"/>
                    <a:pt x="0" y="24"/>
                  </a:cubicBezTo>
                  <a:cubicBezTo>
                    <a:pt x="0" y="20"/>
                    <a:pt x="0" y="17"/>
                    <a:pt x="1" y="14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0" y="3"/>
                    <a:pt x="13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9" y="0"/>
                    <a:pt x="30" y="1"/>
                    <a:pt x="31" y="1"/>
                  </a:cubicBezTo>
                  <a:cubicBezTo>
                    <a:pt x="33" y="2"/>
                    <a:pt x="34" y="2"/>
                    <a:pt x="34" y="3"/>
                  </a:cubicBezTo>
                  <a:cubicBezTo>
                    <a:pt x="35" y="3"/>
                    <a:pt x="36" y="3"/>
                    <a:pt x="36" y="4"/>
                  </a:cubicBezTo>
                  <a:cubicBezTo>
                    <a:pt x="36" y="4"/>
                    <a:pt x="37" y="4"/>
                    <a:pt x="37" y="5"/>
                  </a:cubicBezTo>
                  <a:cubicBezTo>
                    <a:pt x="37" y="5"/>
                    <a:pt x="37" y="6"/>
                    <a:pt x="37" y="7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62" name="Freeform 835">
              <a:extLst>
                <a:ext uri="{FF2B5EF4-FFF2-40B4-BE49-F238E27FC236}">
                  <a16:creationId xmlns:a16="http://schemas.microsoft.com/office/drawing/2014/main" id="{CC48198D-D4D1-481B-8CD2-40057A5DD7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3" y="2937"/>
              <a:ext cx="29" cy="35"/>
            </a:xfrm>
            <a:custGeom>
              <a:avLst/>
              <a:gdLst>
                <a:gd name="T0" fmla="*/ 39 w 39"/>
                <a:gd name="T1" fmla="*/ 44 h 46"/>
                <a:gd name="T2" fmla="*/ 39 w 39"/>
                <a:gd name="T3" fmla="*/ 45 h 46"/>
                <a:gd name="T4" fmla="*/ 39 w 39"/>
                <a:gd name="T5" fmla="*/ 46 h 46"/>
                <a:gd name="T6" fmla="*/ 38 w 39"/>
                <a:gd name="T7" fmla="*/ 46 h 46"/>
                <a:gd name="T8" fmla="*/ 37 w 39"/>
                <a:gd name="T9" fmla="*/ 46 h 46"/>
                <a:gd name="T10" fmla="*/ 35 w 39"/>
                <a:gd name="T11" fmla="*/ 46 h 46"/>
                <a:gd name="T12" fmla="*/ 34 w 39"/>
                <a:gd name="T13" fmla="*/ 46 h 46"/>
                <a:gd name="T14" fmla="*/ 33 w 39"/>
                <a:gd name="T15" fmla="*/ 45 h 46"/>
                <a:gd name="T16" fmla="*/ 33 w 39"/>
                <a:gd name="T17" fmla="*/ 45 h 46"/>
                <a:gd name="T18" fmla="*/ 29 w 39"/>
                <a:gd name="T19" fmla="*/ 34 h 46"/>
                <a:gd name="T20" fmla="*/ 10 w 39"/>
                <a:gd name="T21" fmla="*/ 34 h 46"/>
                <a:gd name="T22" fmla="*/ 6 w 39"/>
                <a:gd name="T23" fmla="*/ 45 h 46"/>
                <a:gd name="T24" fmla="*/ 6 w 39"/>
                <a:gd name="T25" fmla="*/ 45 h 46"/>
                <a:gd name="T26" fmla="*/ 6 w 39"/>
                <a:gd name="T27" fmla="*/ 46 h 46"/>
                <a:gd name="T28" fmla="*/ 5 w 39"/>
                <a:gd name="T29" fmla="*/ 46 h 46"/>
                <a:gd name="T30" fmla="*/ 3 w 39"/>
                <a:gd name="T31" fmla="*/ 46 h 46"/>
                <a:gd name="T32" fmla="*/ 1 w 39"/>
                <a:gd name="T33" fmla="*/ 46 h 46"/>
                <a:gd name="T34" fmla="*/ 1 w 39"/>
                <a:gd name="T35" fmla="*/ 46 h 46"/>
                <a:gd name="T36" fmla="*/ 0 w 39"/>
                <a:gd name="T37" fmla="*/ 45 h 46"/>
                <a:gd name="T38" fmla="*/ 1 w 39"/>
                <a:gd name="T39" fmla="*/ 44 h 46"/>
                <a:gd name="T40" fmla="*/ 16 w 39"/>
                <a:gd name="T41" fmla="*/ 1 h 46"/>
                <a:gd name="T42" fmla="*/ 16 w 39"/>
                <a:gd name="T43" fmla="*/ 1 h 46"/>
                <a:gd name="T44" fmla="*/ 17 w 39"/>
                <a:gd name="T45" fmla="*/ 0 h 46"/>
                <a:gd name="T46" fmla="*/ 18 w 39"/>
                <a:gd name="T47" fmla="*/ 0 h 46"/>
                <a:gd name="T48" fmla="*/ 20 w 39"/>
                <a:gd name="T49" fmla="*/ 0 h 46"/>
                <a:gd name="T50" fmla="*/ 22 w 39"/>
                <a:gd name="T51" fmla="*/ 0 h 46"/>
                <a:gd name="T52" fmla="*/ 23 w 39"/>
                <a:gd name="T53" fmla="*/ 0 h 46"/>
                <a:gd name="T54" fmla="*/ 24 w 39"/>
                <a:gd name="T55" fmla="*/ 1 h 46"/>
                <a:gd name="T56" fmla="*/ 24 w 39"/>
                <a:gd name="T57" fmla="*/ 1 h 46"/>
                <a:gd name="T58" fmla="*/ 39 w 39"/>
                <a:gd name="T59" fmla="*/ 44 h 46"/>
                <a:gd name="T60" fmla="*/ 20 w 39"/>
                <a:gd name="T61" fmla="*/ 6 h 46"/>
                <a:gd name="T62" fmla="*/ 20 w 39"/>
                <a:gd name="T63" fmla="*/ 6 h 46"/>
                <a:gd name="T64" fmla="*/ 12 w 39"/>
                <a:gd name="T65" fmla="*/ 29 h 46"/>
                <a:gd name="T66" fmla="*/ 28 w 39"/>
                <a:gd name="T67" fmla="*/ 29 h 46"/>
                <a:gd name="T68" fmla="*/ 20 w 39"/>
                <a:gd name="T6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6">
                  <a:moveTo>
                    <a:pt x="39" y="44"/>
                  </a:moveTo>
                  <a:cubicBezTo>
                    <a:pt x="39" y="44"/>
                    <a:pt x="39" y="45"/>
                    <a:pt x="39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6"/>
                    <a:pt x="37" y="46"/>
                    <a:pt x="37" y="46"/>
                  </a:cubicBezTo>
                  <a:cubicBezTo>
                    <a:pt x="36" y="46"/>
                    <a:pt x="35" y="46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3" y="46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1" y="4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lnTo>
                    <a:pt x="39" y="44"/>
                  </a:lnTo>
                  <a:close/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28" y="29"/>
                    <a:pt x="28" y="29"/>
                    <a:pt x="28" y="29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63" name="Freeform 836">
              <a:extLst>
                <a:ext uri="{FF2B5EF4-FFF2-40B4-BE49-F238E27FC236}">
                  <a16:creationId xmlns:a16="http://schemas.microsoft.com/office/drawing/2014/main" id="{64B79F4C-4E1E-40CB-8507-8C4CF804C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8" y="2937"/>
              <a:ext cx="23" cy="35"/>
            </a:xfrm>
            <a:custGeom>
              <a:avLst/>
              <a:gdLst>
                <a:gd name="T0" fmla="*/ 30 w 30"/>
                <a:gd name="T1" fmla="*/ 45 h 46"/>
                <a:gd name="T2" fmla="*/ 30 w 30"/>
                <a:gd name="T3" fmla="*/ 45 h 46"/>
                <a:gd name="T4" fmla="*/ 30 w 30"/>
                <a:gd name="T5" fmla="*/ 46 h 46"/>
                <a:gd name="T6" fmla="*/ 29 w 30"/>
                <a:gd name="T7" fmla="*/ 46 h 46"/>
                <a:gd name="T8" fmla="*/ 27 w 30"/>
                <a:gd name="T9" fmla="*/ 46 h 46"/>
                <a:gd name="T10" fmla="*/ 25 w 30"/>
                <a:gd name="T11" fmla="*/ 46 h 46"/>
                <a:gd name="T12" fmla="*/ 24 w 30"/>
                <a:gd name="T13" fmla="*/ 46 h 46"/>
                <a:gd name="T14" fmla="*/ 24 w 30"/>
                <a:gd name="T15" fmla="*/ 45 h 46"/>
                <a:gd name="T16" fmla="*/ 24 w 30"/>
                <a:gd name="T17" fmla="*/ 45 h 46"/>
                <a:gd name="T18" fmla="*/ 19 w 30"/>
                <a:gd name="T19" fmla="*/ 34 h 46"/>
                <a:gd name="T20" fmla="*/ 18 w 30"/>
                <a:gd name="T21" fmla="*/ 31 h 46"/>
                <a:gd name="T22" fmla="*/ 16 w 30"/>
                <a:gd name="T23" fmla="*/ 28 h 46"/>
                <a:gd name="T24" fmla="*/ 13 w 30"/>
                <a:gd name="T25" fmla="*/ 26 h 46"/>
                <a:gd name="T26" fmla="*/ 10 w 30"/>
                <a:gd name="T27" fmla="*/ 26 h 46"/>
                <a:gd name="T28" fmla="*/ 6 w 30"/>
                <a:gd name="T29" fmla="*/ 26 h 46"/>
                <a:gd name="T30" fmla="*/ 6 w 30"/>
                <a:gd name="T31" fmla="*/ 45 h 46"/>
                <a:gd name="T32" fmla="*/ 6 w 30"/>
                <a:gd name="T33" fmla="*/ 45 h 46"/>
                <a:gd name="T34" fmla="*/ 5 w 30"/>
                <a:gd name="T35" fmla="*/ 46 h 46"/>
                <a:gd name="T36" fmla="*/ 4 w 30"/>
                <a:gd name="T37" fmla="*/ 46 h 46"/>
                <a:gd name="T38" fmla="*/ 3 w 30"/>
                <a:gd name="T39" fmla="*/ 46 h 46"/>
                <a:gd name="T40" fmla="*/ 1 w 30"/>
                <a:gd name="T41" fmla="*/ 46 h 46"/>
                <a:gd name="T42" fmla="*/ 0 w 30"/>
                <a:gd name="T43" fmla="*/ 46 h 46"/>
                <a:gd name="T44" fmla="*/ 0 w 30"/>
                <a:gd name="T45" fmla="*/ 45 h 46"/>
                <a:gd name="T46" fmla="*/ 0 w 30"/>
                <a:gd name="T47" fmla="*/ 45 h 46"/>
                <a:gd name="T48" fmla="*/ 0 w 30"/>
                <a:gd name="T49" fmla="*/ 3 h 46"/>
                <a:gd name="T50" fmla="*/ 0 w 30"/>
                <a:gd name="T51" fmla="*/ 1 h 46"/>
                <a:gd name="T52" fmla="*/ 2 w 30"/>
                <a:gd name="T53" fmla="*/ 0 h 46"/>
                <a:gd name="T54" fmla="*/ 12 w 30"/>
                <a:gd name="T55" fmla="*/ 0 h 46"/>
                <a:gd name="T56" fmla="*/ 15 w 30"/>
                <a:gd name="T57" fmla="*/ 0 h 46"/>
                <a:gd name="T58" fmla="*/ 17 w 30"/>
                <a:gd name="T59" fmla="*/ 1 h 46"/>
                <a:gd name="T60" fmla="*/ 21 w 30"/>
                <a:gd name="T61" fmla="*/ 2 h 46"/>
                <a:gd name="T62" fmla="*/ 25 w 30"/>
                <a:gd name="T63" fmla="*/ 5 h 46"/>
                <a:gd name="T64" fmla="*/ 27 w 30"/>
                <a:gd name="T65" fmla="*/ 8 h 46"/>
                <a:gd name="T66" fmla="*/ 27 w 30"/>
                <a:gd name="T67" fmla="*/ 12 h 46"/>
                <a:gd name="T68" fmla="*/ 27 w 30"/>
                <a:gd name="T69" fmla="*/ 16 h 46"/>
                <a:gd name="T70" fmla="*/ 25 w 30"/>
                <a:gd name="T71" fmla="*/ 20 h 46"/>
                <a:gd name="T72" fmla="*/ 22 w 30"/>
                <a:gd name="T73" fmla="*/ 22 h 46"/>
                <a:gd name="T74" fmla="*/ 19 w 30"/>
                <a:gd name="T75" fmla="*/ 24 h 46"/>
                <a:gd name="T76" fmla="*/ 21 w 30"/>
                <a:gd name="T77" fmla="*/ 25 h 46"/>
                <a:gd name="T78" fmla="*/ 22 w 30"/>
                <a:gd name="T79" fmla="*/ 27 h 46"/>
                <a:gd name="T80" fmla="*/ 24 w 30"/>
                <a:gd name="T81" fmla="*/ 29 h 46"/>
                <a:gd name="T82" fmla="*/ 25 w 30"/>
                <a:gd name="T83" fmla="*/ 32 h 46"/>
                <a:gd name="T84" fmla="*/ 29 w 30"/>
                <a:gd name="T85" fmla="*/ 42 h 46"/>
                <a:gd name="T86" fmla="*/ 30 w 30"/>
                <a:gd name="T87" fmla="*/ 44 h 46"/>
                <a:gd name="T88" fmla="*/ 30 w 30"/>
                <a:gd name="T89" fmla="*/ 45 h 46"/>
                <a:gd name="T90" fmla="*/ 21 w 30"/>
                <a:gd name="T91" fmla="*/ 13 h 46"/>
                <a:gd name="T92" fmla="*/ 20 w 30"/>
                <a:gd name="T93" fmla="*/ 8 h 46"/>
                <a:gd name="T94" fmla="*/ 16 w 30"/>
                <a:gd name="T95" fmla="*/ 6 h 46"/>
                <a:gd name="T96" fmla="*/ 14 w 30"/>
                <a:gd name="T97" fmla="*/ 5 h 46"/>
                <a:gd name="T98" fmla="*/ 11 w 30"/>
                <a:gd name="T99" fmla="*/ 5 h 46"/>
                <a:gd name="T100" fmla="*/ 6 w 30"/>
                <a:gd name="T101" fmla="*/ 5 h 46"/>
                <a:gd name="T102" fmla="*/ 6 w 30"/>
                <a:gd name="T103" fmla="*/ 21 h 46"/>
                <a:gd name="T104" fmla="*/ 12 w 30"/>
                <a:gd name="T105" fmla="*/ 21 h 46"/>
                <a:gd name="T106" fmla="*/ 16 w 30"/>
                <a:gd name="T107" fmla="*/ 20 h 46"/>
                <a:gd name="T108" fmla="*/ 19 w 30"/>
                <a:gd name="T109" fmla="*/ 18 h 46"/>
                <a:gd name="T110" fmla="*/ 20 w 30"/>
                <a:gd name="T111" fmla="*/ 16 h 46"/>
                <a:gd name="T112" fmla="*/ 21 w 30"/>
                <a:gd name="T113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" h="46">
                  <a:moveTo>
                    <a:pt x="30" y="45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7" y="46"/>
                  </a:cubicBezTo>
                  <a:cubicBezTo>
                    <a:pt x="26" y="46"/>
                    <a:pt x="26" y="46"/>
                    <a:pt x="25" y="46"/>
                  </a:cubicBezTo>
                  <a:cubicBezTo>
                    <a:pt x="25" y="46"/>
                    <a:pt x="25" y="46"/>
                    <a:pt x="24" y="46"/>
                  </a:cubicBezTo>
                  <a:cubicBezTo>
                    <a:pt x="24" y="46"/>
                    <a:pt x="24" y="46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18" y="32"/>
                    <a:pt x="18" y="31"/>
                  </a:cubicBezTo>
                  <a:cubicBezTo>
                    <a:pt x="17" y="30"/>
                    <a:pt x="17" y="29"/>
                    <a:pt x="16" y="28"/>
                  </a:cubicBezTo>
                  <a:cubicBezTo>
                    <a:pt x="15" y="27"/>
                    <a:pt x="14" y="27"/>
                    <a:pt x="13" y="26"/>
                  </a:cubicBezTo>
                  <a:cubicBezTo>
                    <a:pt x="12" y="26"/>
                    <a:pt x="11" y="26"/>
                    <a:pt x="10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5" y="46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6"/>
                    <a:pt x="1" y="46"/>
                    <a:pt x="0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0"/>
                    <a:pt x="16" y="1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3" y="3"/>
                    <a:pt x="24" y="4"/>
                    <a:pt x="25" y="5"/>
                  </a:cubicBezTo>
                  <a:cubicBezTo>
                    <a:pt x="26" y="6"/>
                    <a:pt x="26" y="7"/>
                    <a:pt x="27" y="8"/>
                  </a:cubicBezTo>
                  <a:cubicBezTo>
                    <a:pt x="27" y="9"/>
                    <a:pt x="27" y="11"/>
                    <a:pt x="27" y="12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8"/>
                    <a:pt x="26" y="19"/>
                    <a:pt x="25" y="20"/>
                  </a:cubicBezTo>
                  <a:cubicBezTo>
                    <a:pt x="24" y="21"/>
                    <a:pt x="23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cubicBezTo>
                    <a:pt x="19" y="24"/>
                    <a:pt x="20" y="25"/>
                    <a:pt x="21" y="25"/>
                  </a:cubicBezTo>
                  <a:cubicBezTo>
                    <a:pt x="21" y="26"/>
                    <a:pt x="22" y="26"/>
                    <a:pt x="22" y="27"/>
                  </a:cubicBezTo>
                  <a:cubicBezTo>
                    <a:pt x="23" y="28"/>
                    <a:pt x="23" y="28"/>
                    <a:pt x="24" y="29"/>
                  </a:cubicBezTo>
                  <a:cubicBezTo>
                    <a:pt x="24" y="30"/>
                    <a:pt x="25" y="31"/>
                    <a:pt x="25" y="3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3"/>
                    <a:pt x="30" y="44"/>
                    <a:pt x="30" y="44"/>
                  </a:cubicBezTo>
                  <a:cubicBezTo>
                    <a:pt x="30" y="44"/>
                    <a:pt x="30" y="45"/>
                    <a:pt x="30" y="45"/>
                  </a:cubicBezTo>
                  <a:close/>
                  <a:moveTo>
                    <a:pt x="21" y="13"/>
                  </a:moveTo>
                  <a:cubicBezTo>
                    <a:pt x="21" y="11"/>
                    <a:pt x="21" y="10"/>
                    <a:pt x="20" y="8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5" y="6"/>
                    <a:pt x="14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5" y="20"/>
                    <a:pt x="16" y="20"/>
                  </a:cubicBezTo>
                  <a:cubicBezTo>
                    <a:pt x="17" y="20"/>
                    <a:pt x="18" y="19"/>
                    <a:pt x="19" y="18"/>
                  </a:cubicBezTo>
                  <a:cubicBezTo>
                    <a:pt x="20" y="18"/>
                    <a:pt x="20" y="17"/>
                    <a:pt x="20" y="16"/>
                  </a:cubicBezTo>
                  <a:cubicBezTo>
                    <a:pt x="21" y="15"/>
                    <a:pt x="21" y="14"/>
                    <a:pt x="21" y="1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64" name="Freeform 837">
              <a:extLst>
                <a:ext uri="{FF2B5EF4-FFF2-40B4-BE49-F238E27FC236}">
                  <a16:creationId xmlns:a16="http://schemas.microsoft.com/office/drawing/2014/main" id="{53A6ED62-8856-4F72-82CB-4FC50E4D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2937"/>
              <a:ext cx="25" cy="35"/>
            </a:xfrm>
            <a:custGeom>
              <a:avLst/>
              <a:gdLst>
                <a:gd name="T0" fmla="*/ 19 w 33"/>
                <a:gd name="T1" fmla="*/ 28 h 46"/>
                <a:gd name="T2" fmla="*/ 19 w 33"/>
                <a:gd name="T3" fmla="*/ 45 h 46"/>
                <a:gd name="T4" fmla="*/ 19 w 33"/>
                <a:gd name="T5" fmla="*/ 45 h 46"/>
                <a:gd name="T6" fmla="*/ 19 w 33"/>
                <a:gd name="T7" fmla="*/ 46 h 46"/>
                <a:gd name="T8" fmla="*/ 18 w 33"/>
                <a:gd name="T9" fmla="*/ 46 h 46"/>
                <a:gd name="T10" fmla="*/ 16 w 33"/>
                <a:gd name="T11" fmla="*/ 46 h 46"/>
                <a:gd name="T12" fmla="*/ 15 w 33"/>
                <a:gd name="T13" fmla="*/ 46 h 46"/>
                <a:gd name="T14" fmla="*/ 14 w 33"/>
                <a:gd name="T15" fmla="*/ 46 h 46"/>
                <a:gd name="T16" fmla="*/ 13 w 33"/>
                <a:gd name="T17" fmla="*/ 45 h 46"/>
                <a:gd name="T18" fmla="*/ 13 w 33"/>
                <a:gd name="T19" fmla="*/ 45 h 46"/>
                <a:gd name="T20" fmla="*/ 13 w 33"/>
                <a:gd name="T21" fmla="*/ 28 h 46"/>
                <a:gd name="T22" fmla="*/ 0 w 33"/>
                <a:gd name="T23" fmla="*/ 2 h 46"/>
                <a:gd name="T24" fmla="*/ 0 w 33"/>
                <a:gd name="T25" fmla="*/ 1 h 46"/>
                <a:gd name="T26" fmla="*/ 0 w 33"/>
                <a:gd name="T27" fmla="*/ 1 h 46"/>
                <a:gd name="T28" fmla="*/ 1 w 33"/>
                <a:gd name="T29" fmla="*/ 0 h 46"/>
                <a:gd name="T30" fmla="*/ 3 w 33"/>
                <a:gd name="T31" fmla="*/ 0 h 46"/>
                <a:gd name="T32" fmla="*/ 5 w 33"/>
                <a:gd name="T33" fmla="*/ 0 h 46"/>
                <a:gd name="T34" fmla="*/ 6 w 33"/>
                <a:gd name="T35" fmla="*/ 0 h 46"/>
                <a:gd name="T36" fmla="*/ 6 w 33"/>
                <a:gd name="T37" fmla="*/ 1 h 46"/>
                <a:gd name="T38" fmla="*/ 7 w 33"/>
                <a:gd name="T39" fmla="*/ 1 h 46"/>
                <a:gd name="T40" fmla="*/ 13 w 33"/>
                <a:gd name="T41" fmla="*/ 14 h 46"/>
                <a:gd name="T42" fmla="*/ 15 w 33"/>
                <a:gd name="T43" fmla="*/ 18 h 46"/>
                <a:gd name="T44" fmla="*/ 16 w 33"/>
                <a:gd name="T45" fmla="*/ 22 h 46"/>
                <a:gd name="T46" fmla="*/ 16 w 33"/>
                <a:gd name="T47" fmla="*/ 22 h 46"/>
                <a:gd name="T48" fmla="*/ 18 w 33"/>
                <a:gd name="T49" fmla="*/ 18 h 46"/>
                <a:gd name="T50" fmla="*/ 20 w 33"/>
                <a:gd name="T51" fmla="*/ 15 h 46"/>
                <a:gd name="T52" fmla="*/ 26 w 33"/>
                <a:gd name="T53" fmla="*/ 1 h 46"/>
                <a:gd name="T54" fmla="*/ 26 w 33"/>
                <a:gd name="T55" fmla="*/ 1 h 46"/>
                <a:gd name="T56" fmla="*/ 27 w 33"/>
                <a:gd name="T57" fmla="*/ 0 h 46"/>
                <a:gd name="T58" fmla="*/ 28 w 33"/>
                <a:gd name="T59" fmla="*/ 0 h 46"/>
                <a:gd name="T60" fmla="*/ 29 w 33"/>
                <a:gd name="T61" fmla="*/ 0 h 46"/>
                <a:gd name="T62" fmla="*/ 31 w 33"/>
                <a:gd name="T63" fmla="*/ 0 h 46"/>
                <a:gd name="T64" fmla="*/ 32 w 33"/>
                <a:gd name="T65" fmla="*/ 1 h 46"/>
                <a:gd name="T66" fmla="*/ 33 w 33"/>
                <a:gd name="T67" fmla="*/ 1 h 46"/>
                <a:gd name="T68" fmla="*/ 32 w 33"/>
                <a:gd name="T69" fmla="*/ 2 h 46"/>
                <a:gd name="T70" fmla="*/ 19 w 33"/>
                <a:gd name="T71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46">
                  <a:moveTo>
                    <a:pt x="19" y="28"/>
                  </a:move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6" y="46"/>
                  </a:cubicBezTo>
                  <a:cubicBezTo>
                    <a:pt x="16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3" y="46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5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8" y="20"/>
                    <a:pt x="18" y="18"/>
                  </a:cubicBezTo>
                  <a:cubicBezTo>
                    <a:pt x="19" y="17"/>
                    <a:pt x="19" y="16"/>
                    <a:pt x="20" y="15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2" y="2"/>
                    <a:pt x="32" y="2"/>
                  </a:cubicBezTo>
                  <a:lnTo>
                    <a:pt x="19" y="28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65" name="Freeform 838">
              <a:extLst>
                <a:ext uri="{FF2B5EF4-FFF2-40B4-BE49-F238E27FC236}">
                  <a16:creationId xmlns:a16="http://schemas.microsoft.com/office/drawing/2014/main" id="{B2338709-A702-442B-ACDD-945D073C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" y="2678"/>
              <a:ext cx="21" cy="36"/>
            </a:xfrm>
            <a:custGeom>
              <a:avLst/>
              <a:gdLst>
                <a:gd name="T0" fmla="*/ 28 w 28"/>
                <a:gd name="T1" fmla="*/ 33 h 47"/>
                <a:gd name="T2" fmla="*/ 27 w 28"/>
                <a:gd name="T3" fmla="*/ 39 h 47"/>
                <a:gd name="T4" fmla="*/ 23 w 28"/>
                <a:gd name="T5" fmla="*/ 43 h 47"/>
                <a:gd name="T6" fmla="*/ 18 w 28"/>
                <a:gd name="T7" fmla="*/ 46 h 47"/>
                <a:gd name="T8" fmla="*/ 12 w 28"/>
                <a:gd name="T9" fmla="*/ 47 h 47"/>
                <a:gd name="T10" fmla="*/ 8 w 28"/>
                <a:gd name="T11" fmla="*/ 46 h 47"/>
                <a:gd name="T12" fmla="*/ 5 w 28"/>
                <a:gd name="T13" fmla="*/ 45 h 47"/>
                <a:gd name="T14" fmla="*/ 2 w 28"/>
                <a:gd name="T15" fmla="*/ 44 h 47"/>
                <a:gd name="T16" fmla="*/ 1 w 28"/>
                <a:gd name="T17" fmla="*/ 43 h 47"/>
                <a:gd name="T18" fmla="*/ 0 w 28"/>
                <a:gd name="T19" fmla="*/ 42 h 47"/>
                <a:gd name="T20" fmla="*/ 0 w 28"/>
                <a:gd name="T21" fmla="*/ 40 h 47"/>
                <a:gd name="T22" fmla="*/ 0 w 28"/>
                <a:gd name="T23" fmla="*/ 39 h 47"/>
                <a:gd name="T24" fmla="*/ 0 w 28"/>
                <a:gd name="T25" fmla="*/ 38 h 47"/>
                <a:gd name="T26" fmla="*/ 0 w 28"/>
                <a:gd name="T27" fmla="*/ 38 h 47"/>
                <a:gd name="T28" fmla="*/ 1 w 28"/>
                <a:gd name="T29" fmla="*/ 38 h 47"/>
                <a:gd name="T30" fmla="*/ 2 w 28"/>
                <a:gd name="T31" fmla="*/ 38 h 47"/>
                <a:gd name="T32" fmla="*/ 5 w 28"/>
                <a:gd name="T33" fmla="*/ 39 h 47"/>
                <a:gd name="T34" fmla="*/ 8 w 28"/>
                <a:gd name="T35" fmla="*/ 41 h 47"/>
                <a:gd name="T36" fmla="*/ 13 w 28"/>
                <a:gd name="T37" fmla="*/ 41 h 47"/>
                <a:gd name="T38" fmla="*/ 16 w 28"/>
                <a:gd name="T39" fmla="*/ 41 h 47"/>
                <a:gd name="T40" fmla="*/ 19 w 28"/>
                <a:gd name="T41" fmla="*/ 39 h 47"/>
                <a:gd name="T42" fmla="*/ 21 w 28"/>
                <a:gd name="T43" fmla="*/ 37 h 47"/>
                <a:gd name="T44" fmla="*/ 21 w 28"/>
                <a:gd name="T45" fmla="*/ 34 h 47"/>
                <a:gd name="T46" fmla="*/ 21 w 28"/>
                <a:gd name="T47" fmla="*/ 30 h 47"/>
                <a:gd name="T48" fmla="*/ 18 w 28"/>
                <a:gd name="T49" fmla="*/ 28 h 47"/>
                <a:gd name="T50" fmla="*/ 15 w 28"/>
                <a:gd name="T51" fmla="*/ 26 h 47"/>
                <a:gd name="T52" fmla="*/ 11 w 28"/>
                <a:gd name="T53" fmla="*/ 24 h 47"/>
                <a:gd name="T54" fmla="*/ 7 w 28"/>
                <a:gd name="T55" fmla="*/ 22 h 47"/>
                <a:gd name="T56" fmla="*/ 4 w 28"/>
                <a:gd name="T57" fmla="*/ 20 h 47"/>
                <a:gd name="T58" fmla="*/ 2 w 28"/>
                <a:gd name="T59" fmla="*/ 16 h 47"/>
                <a:gd name="T60" fmla="*/ 1 w 28"/>
                <a:gd name="T61" fmla="*/ 12 h 47"/>
                <a:gd name="T62" fmla="*/ 2 w 28"/>
                <a:gd name="T63" fmla="*/ 7 h 47"/>
                <a:gd name="T64" fmla="*/ 5 w 28"/>
                <a:gd name="T65" fmla="*/ 3 h 47"/>
                <a:gd name="T66" fmla="*/ 9 w 28"/>
                <a:gd name="T67" fmla="*/ 0 h 47"/>
                <a:gd name="T68" fmla="*/ 15 w 28"/>
                <a:gd name="T69" fmla="*/ 0 h 47"/>
                <a:gd name="T70" fmla="*/ 18 w 28"/>
                <a:gd name="T71" fmla="*/ 0 h 47"/>
                <a:gd name="T72" fmla="*/ 21 w 28"/>
                <a:gd name="T73" fmla="*/ 1 h 47"/>
                <a:gd name="T74" fmla="*/ 23 w 28"/>
                <a:gd name="T75" fmla="*/ 2 h 47"/>
                <a:gd name="T76" fmla="*/ 24 w 28"/>
                <a:gd name="T77" fmla="*/ 3 h 47"/>
                <a:gd name="T78" fmla="*/ 25 w 28"/>
                <a:gd name="T79" fmla="*/ 3 h 47"/>
                <a:gd name="T80" fmla="*/ 25 w 28"/>
                <a:gd name="T81" fmla="*/ 4 h 47"/>
                <a:gd name="T82" fmla="*/ 25 w 28"/>
                <a:gd name="T83" fmla="*/ 4 h 47"/>
                <a:gd name="T84" fmla="*/ 25 w 28"/>
                <a:gd name="T85" fmla="*/ 5 h 47"/>
                <a:gd name="T86" fmla="*/ 25 w 28"/>
                <a:gd name="T87" fmla="*/ 6 h 47"/>
                <a:gd name="T88" fmla="*/ 25 w 28"/>
                <a:gd name="T89" fmla="*/ 7 h 47"/>
                <a:gd name="T90" fmla="*/ 25 w 28"/>
                <a:gd name="T91" fmla="*/ 8 h 47"/>
                <a:gd name="T92" fmla="*/ 24 w 28"/>
                <a:gd name="T93" fmla="*/ 8 h 47"/>
                <a:gd name="T94" fmla="*/ 23 w 28"/>
                <a:gd name="T95" fmla="*/ 7 h 47"/>
                <a:gd name="T96" fmla="*/ 21 w 28"/>
                <a:gd name="T97" fmla="*/ 6 h 47"/>
                <a:gd name="T98" fmla="*/ 18 w 28"/>
                <a:gd name="T99" fmla="*/ 5 h 47"/>
                <a:gd name="T100" fmla="*/ 14 w 28"/>
                <a:gd name="T101" fmla="*/ 5 h 47"/>
                <a:gd name="T102" fmla="*/ 11 w 28"/>
                <a:gd name="T103" fmla="*/ 5 h 47"/>
                <a:gd name="T104" fmla="*/ 9 w 28"/>
                <a:gd name="T105" fmla="*/ 7 h 47"/>
                <a:gd name="T106" fmla="*/ 7 w 28"/>
                <a:gd name="T107" fmla="*/ 9 h 47"/>
                <a:gd name="T108" fmla="*/ 7 w 28"/>
                <a:gd name="T109" fmla="*/ 11 h 47"/>
                <a:gd name="T110" fmla="*/ 8 w 28"/>
                <a:gd name="T111" fmla="*/ 14 h 47"/>
                <a:gd name="T112" fmla="*/ 10 w 28"/>
                <a:gd name="T113" fmla="*/ 17 h 47"/>
                <a:gd name="T114" fmla="*/ 14 w 28"/>
                <a:gd name="T115" fmla="*/ 19 h 47"/>
                <a:gd name="T116" fmla="*/ 17 w 28"/>
                <a:gd name="T117" fmla="*/ 20 h 47"/>
                <a:gd name="T118" fmla="*/ 21 w 28"/>
                <a:gd name="T119" fmla="*/ 22 h 47"/>
                <a:gd name="T120" fmla="*/ 24 w 28"/>
                <a:gd name="T121" fmla="*/ 25 h 47"/>
                <a:gd name="T122" fmla="*/ 27 w 28"/>
                <a:gd name="T123" fmla="*/ 28 h 47"/>
                <a:gd name="T124" fmla="*/ 28 w 28"/>
                <a:gd name="T12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47">
                  <a:moveTo>
                    <a:pt x="28" y="33"/>
                  </a:moveTo>
                  <a:cubicBezTo>
                    <a:pt x="28" y="35"/>
                    <a:pt x="27" y="37"/>
                    <a:pt x="27" y="39"/>
                  </a:cubicBezTo>
                  <a:cubicBezTo>
                    <a:pt x="26" y="40"/>
                    <a:pt x="25" y="42"/>
                    <a:pt x="23" y="43"/>
                  </a:cubicBezTo>
                  <a:cubicBezTo>
                    <a:pt x="22" y="44"/>
                    <a:pt x="20" y="45"/>
                    <a:pt x="18" y="46"/>
                  </a:cubicBezTo>
                  <a:cubicBezTo>
                    <a:pt x="16" y="46"/>
                    <a:pt x="14" y="47"/>
                    <a:pt x="12" y="47"/>
                  </a:cubicBezTo>
                  <a:cubicBezTo>
                    <a:pt x="11" y="47"/>
                    <a:pt x="9" y="46"/>
                    <a:pt x="8" y="46"/>
                  </a:cubicBezTo>
                  <a:cubicBezTo>
                    <a:pt x="7" y="46"/>
                    <a:pt x="6" y="46"/>
                    <a:pt x="5" y="45"/>
                  </a:cubicBezTo>
                  <a:cubicBezTo>
                    <a:pt x="4" y="45"/>
                    <a:pt x="3" y="44"/>
                    <a:pt x="2" y="44"/>
                  </a:cubicBezTo>
                  <a:cubicBezTo>
                    <a:pt x="1" y="44"/>
                    <a:pt x="1" y="43"/>
                    <a:pt x="1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0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2" y="38"/>
                    <a:pt x="2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6" y="40"/>
                    <a:pt x="7" y="40"/>
                    <a:pt x="8" y="41"/>
                  </a:cubicBezTo>
                  <a:cubicBezTo>
                    <a:pt x="9" y="41"/>
                    <a:pt x="11" y="41"/>
                    <a:pt x="13" y="41"/>
                  </a:cubicBezTo>
                  <a:cubicBezTo>
                    <a:pt x="14" y="41"/>
                    <a:pt x="15" y="41"/>
                    <a:pt x="16" y="41"/>
                  </a:cubicBezTo>
                  <a:cubicBezTo>
                    <a:pt x="17" y="40"/>
                    <a:pt x="18" y="40"/>
                    <a:pt x="19" y="39"/>
                  </a:cubicBezTo>
                  <a:cubicBezTo>
                    <a:pt x="20" y="39"/>
                    <a:pt x="20" y="38"/>
                    <a:pt x="21" y="37"/>
                  </a:cubicBezTo>
                  <a:cubicBezTo>
                    <a:pt x="21" y="36"/>
                    <a:pt x="21" y="35"/>
                    <a:pt x="21" y="34"/>
                  </a:cubicBezTo>
                  <a:cubicBezTo>
                    <a:pt x="21" y="32"/>
                    <a:pt x="21" y="31"/>
                    <a:pt x="21" y="30"/>
                  </a:cubicBezTo>
                  <a:cubicBezTo>
                    <a:pt x="20" y="30"/>
                    <a:pt x="19" y="29"/>
                    <a:pt x="18" y="28"/>
                  </a:cubicBezTo>
                  <a:cubicBezTo>
                    <a:pt x="17" y="27"/>
                    <a:pt x="16" y="27"/>
                    <a:pt x="15" y="26"/>
                  </a:cubicBezTo>
                  <a:cubicBezTo>
                    <a:pt x="14" y="26"/>
                    <a:pt x="12" y="25"/>
                    <a:pt x="11" y="24"/>
                  </a:cubicBezTo>
                  <a:cubicBezTo>
                    <a:pt x="10" y="24"/>
                    <a:pt x="9" y="23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1" y="10"/>
                    <a:pt x="1" y="8"/>
                    <a:pt x="2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2"/>
                    <a:pt x="7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1"/>
                    <a:pt x="22" y="1"/>
                    <a:pt x="23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2" y="7"/>
                    <a:pt x="22" y="7"/>
                    <a:pt x="21" y="6"/>
                  </a:cubicBezTo>
                  <a:cubicBezTo>
                    <a:pt x="20" y="6"/>
                    <a:pt x="19" y="6"/>
                    <a:pt x="18" y="5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8" y="7"/>
                    <a:pt x="8" y="8"/>
                    <a:pt x="7" y="9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8" y="15"/>
                    <a:pt x="9" y="16"/>
                    <a:pt x="10" y="17"/>
                  </a:cubicBezTo>
                  <a:cubicBezTo>
                    <a:pt x="11" y="17"/>
                    <a:pt x="12" y="18"/>
                    <a:pt x="14" y="19"/>
                  </a:cubicBezTo>
                  <a:cubicBezTo>
                    <a:pt x="15" y="19"/>
                    <a:pt x="16" y="20"/>
                    <a:pt x="17" y="20"/>
                  </a:cubicBezTo>
                  <a:cubicBezTo>
                    <a:pt x="19" y="21"/>
                    <a:pt x="20" y="22"/>
                    <a:pt x="21" y="22"/>
                  </a:cubicBezTo>
                  <a:cubicBezTo>
                    <a:pt x="22" y="23"/>
                    <a:pt x="24" y="24"/>
                    <a:pt x="24" y="25"/>
                  </a:cubicBezTo>
                  <a:cubicBezTo>
                    <a:pt x="25" y="26"/>
                    <a:pt x="26" y="27"/>
                    <a:pt x="27" y="28"/>
                  </a:cubicBezTo>
                  <a:cubicBezTo>
                    <a:pt x="27" y="30"/>
                    <a:pt x="28" y="31"/>
                    <a:pt x="28" y="3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66" name="Freeform 839">
              <a:extLst>
                <a:ext uri="{FF2B5EF4-FFF2-40B4-BE49-F238E27FC236}">
                  <a16:creationId xmlns:a16="http://schemas.microsoft.com/office/drawing/2014/main" id="{3356D788-9754-4DBB-8C94-244494C0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" y="2678"/>
              <a:ext cx="18" cy="35"/>
            </a:xfrm>
            <a:custGeom>
              <a:avLst/>
              <a:gdLst>
                <a:gd name="T0" fmla="*/ 24 w 24"/>
                <a:gd name="T1" fmla="*/ 43 h 46"/>
                <a:gd name="T2" fmla="*/ 24 w 24"/>
                <a:gd name="T3" fmla="*/ 44 h 46"/>
                <a:gd name="T4" fmla="*/ 24 w 24"/>
                <a:gd name="T5" fmla="*/ 45 h 46"/>
                <a:gd name="T6" fmla="*/ 23 w 24"/>
                <a:gd name="T7" fmla="*/ 46 h 46"/>
                <a:gd name="T8" fmla="*/ 23 w 24"/>
                <a:gd name="T9" fmla="*/ 46 h 46"/>
                <a:gd name="T10" fmla="*/ 3 w 24"/>
                <a:gd name="T11" fmla="*/ 46 h 46"/>
                <a:gd name="T12" fmla="*/ 1 w 24"/>
                <a:gd name="T13" fmla="*/ 45 h 46"/>
                <a:gd name="T14" fmla="*/ 0 w 24"/>
                <a:gd name="T15" fmla="*/ 43 h 46"/>
                <a:gd name="T16" fmla="*/ 0 w 24"/>
                <a:gd name="T17" fmla="*/ 1 h 46"/>
                <a:gd name="T18" fmla="*/ 1 w 24"/>
                <a:gd name="T19" fmla="*/ 1 h 46"/>
                <a:gd name="T20" fmla="*/ 1 w 24"/>
                <a:gd name="T21" fmla="*/ 0 h 46"/>
                <a:gd name="T22" fmla="*/ 2 w 24"/>
                <a:gd name="T23" fmla="*/ 0 h 46"/>
                <a:gd name="T24" fmla="*/ 3 w 24"/>
                <a:gd name="T25" fmla="*/ 0 h 46"/>
                <a:gd name="T26" fmla="*/ 5 w 24"/>
                <a:gd name="T27" fmla="*/ 0 h 46"/>
                <a:gd name="T28" fmla="*/ 6 w 24"/>
                <a:gd name="T29" fmla="*/ 0 h 46"/>
                <a:gd name="T30" fmla="*/ 6 w 24"/>
                <a:gd name="T31" fmla="*/ 1 h 46"/>
                <a:gd name="T32" fmla="*/ 6 w 24"/>
                <a:gd name="T33" fmla="*/ 1 h 46"/>
                <a:gd name="T34" fmla="*/ 6 w 24"/>
                <a:gd name="T35" fmla="*/ 41 h 46"/>
                <a:gd name="T36" fmla="*/ 23 w 24"/>
                <a:gd name="T37" fmla="*/ 41 h 46"/>
                <a:gd name="T38" fmla="*/ 23 w 24"/>
                <a:gd name="T39" fmla="*/ 41 h 46"/>
                <a:gd name="T40" fmla="*/ 24 w 24"/>
                <a:gd name="T41" fmla="*/ 41 h 46"/>
                <a:gd name="T42" fmla="*/ 24 w 24"/>
                <a:gd name="T43" fmla="*/ 42 h 46"/>
                <a:gd name="T44" fmla="*/ 24 w 24"/>
                <a:gd name="T4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46">
                  <a:moveTo>
                    <a:pt x="24" y="43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6"/>
                    <a:pt x="2" y="46"/>
                    <a:pt x="1" y="45"/>
                  </a:cubicBezTo>
                  <a:cubicBezTo>
                    <a:pt x="1" y="45"/>
                    <a:pt x="0" y="44"/>
                    <a:pt x="0" y="4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4" y="41"/>
                    <a:pt x="24" y="41"/>
                  </a:cubicBezTo>
                  <a:cubicBezTo>
                    <a:pt x="24" y="41"/>
                    <a:pt x="24" y="42"/>
                    <a:pt x="24" y="42"/>
                  </a:cubicBezTo>
                  <a:cubicBezTo>
                    <a:pt x="24" y="42"/>
                    <a:pt x="24" y="43"/>
                    <a:pt x="24" y="4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67" name="Freeform 840">
              <a:extLst>
                <a:ext uri="{FF2B5EF4-FFF2-40B4-BE49-F238E27FC236}">
                  <a16:creationId xmlns:a16="http://schemas.microsoft.com/office/drawing/2014/main" id="{45DC44EE-079B-4E47-B6CC-5D1AEF0F6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0" y="2678"/>
              <a:ext cx="30" cy="36"/>
            </a:xfrm>
            <a:custGeom>
              <a:avLst/>
              <a:gdLst>
                <a:gd name="T0" fmla="*/ 40 w 40"/>
                <a:gd name="T1" fmla="*/ 23 h 47"/>
                <a:gd name="T2" fmla="*/ 39 w 40"/>
                <a:gd name="T3" fmla="*/ 33 h 47"/>
                <a:gd name="T4" fmla="*/ 35 w 40"/>
                <a:gd name="T5" fmla="*/ 40 h 47"/>
                <a:gd name="T6" fmla="*/ 29 w 40"/>
                <a:gd name="T7" fmla="*/ 45 h 47"/>
                <a:gd name="T8" fmla="*/ 19 w 40"/>
                <a:gd name="T9" fmla="*/ 47 h 47"/>
                <a:gd name="T10" fmla="*/ 11 w 40"/>
                <a:gd name="T11" fmla="*/ 45 h 47"/>
                <a:gd name="T12" fmla="*/ 4 w 40"/>
                <a:gd name="T13" fmla="*/ 41 h 47"/>
                <a:gd name="T14" fmla="*/ 1 w 40"/>
                <a:gd name="T15" fmla="*/ 33 h 47"/>
                <a:gd name="T16" fmla="*/ 0 w 40"/>
                <a:gd name="T17" fmla="*/ 23 h 47"/>
                <a:gd name="T18" fmla="*/ 1 w 40"/>
                <a:gd name="T19" fmla="*/ 14 h 47"/>
                <a:gd name="T20" fmla="*/ 5 w 40"/>
                <a:gd name="T21" fmla="*/ 6 h 47"/>
                <a:gd name="T22" fmla="*/ 11 w 40"/>
                <a:gd name="T23" fmla="*/ 1 h 47"/>
                <a:gd name="T24" fmla="*/ 20 w 40"/>
                <a:gd name="T25" fmla="*/ 0 h 47"/>
                <a:gd name="T26" fmla="*/ 29 w 40"/>
                <a:gd name="T27" fmla="*/ 1 h 47"/>
                <a:gd name="T28" fmla="*/ 35 w 40"/>
                <a:gd name="T29" fmla="*/ 6 h 47"/>
                <a:gd name="T30" fmla="*/ 39 w 40"/>
                <a:gd name="T31" fmla="*/ 13 h 47"/>
                <a:gd name="T32" fmla="*/ 40 w 40"/>
                <a:gd name="T33" fmla="*/ 23 h 47"/>
                <a:gd name="T34" fmla="*/ 34 w 40"/>
                <a:gd name="T35" fmla="*/ 23 h 47"/>
                <a:gd name="T36" fmla="*/ 33 w 40"/>
                <a:gd name="T37" fmla="*/ 16 h 47"/>
                <a:gd name="T38" fmla="*/ 31 w 40"/>
                <a:gd name="T39" fmla="*/ 10 h 47"/>
                <a:gd name="T40" fmla="*/ 27 w 40"/>
                <a:gd name="T41" fmla="*/ 6 h 47"/>
                <a:gd name="T42" fmla="*/ 20 w 40"/>
                <a:gd name="T43" fmla="*/ 5 h 47"/>
                <a:gd name="T44" fmla="*/ 13 w 40"/>
                <a:gd name="T45" fmla="*/ 6 h 47"/>
                <a:gd name="T46" fmla="*/ 9 w 40"/>
                <a:gd name="T47" fmla="*/ 10 h 47"/>
                <a:gd name="T48" fmla="*/ 7 w 40"/>
                <a:gd name="T49" fmla="*/ 16 h 47"/>
                <a:gd name="T50" fmla="*/ 6 w 40"/>
                <a:gd name="T51" fmla="*/ 23 h 47"/>
                <a:gd name="T52" fmla="*/ 7 w 40"/>
                <a:gd name="T53" fmla="*/ 30 h 47"/>
                <a:gd name="T54" fmla="*/ 9 w 40"/>
                <a:gd name="T55" fmla="*/ 36 h 47"/>
                <a:gd name="T56" fmla="*/ 13 w 40"/>
                <a:gd name="T57" fmla="*/ 40 h 47"/>
                <a:gd name="T58" fmla="*/ 20 w 40"/>
                <a:gd name="T59" fmla="*/ 41 h 47"/>
                <a:gd name="T60" fmla="*/ 26 w 40"/>
                <a:gd name="T61" fmla="*/ 40 h 47"/>
                <a:gd name="T62" fmla="*/ 31 w 40"/>
                <a:gd name="T63" fmla="*/ 36 h 47"/>
                <a:gd name="T64" fmla="*/ 33 w 40"/>
                <a:gd name="T65" fmla="*/ 30 h 47"/>
                <a:gd name="T66" fmla="*/ 34 w 40"/>
                <a:gd name="T67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7">
                  <a:moveTo>
                    <a:pt x="40" y="23"/>
                  </a:moveTo>
                  <a:cubicBezTo>
                    <a:pt x="40" y="26"/>
                    <a:pt x="40" y="30"/>
                    <a:pt x="39" y="33"/>
                  </a:cubicBezTo>
                  <a:cubicBezTo>
                    <a:pt x="38" y="35"/>
                    <a:pt x="37" y="38"/>
                    <a:pt x="35" y="40"/>
                  </a:cubicBezTo>
                  <a:cubicBezTo>
                    <a:pt x="33" y="42"/>
                    <a:pt x="31" y="44"/>
                    <a:pt x="29" y="45"/>
                  </a:cubicBezTo>
                  <a:cubicBezTo>
                    <a:pt x="26" y="46"/>
                    <a:pt x="23" y="47"/>
                    <a:pt x="19" y="47"/>
                  </a:cubicBezTo>
                  <a:cubicBezTo>
                    <a:pt x="16" y="47"/>
                    <a:pt x="13" y="46"/>
                    <a:pt x="11" y="45"/>
                  </a:cubicBezTo>
                  <a:cubicBezTo>
                    <a:pt x="8" y="44"/>
                    <a:pt x="6" y="42"/>
                    <a:pt x="4" y="41"/>
                  </a:cubicBezTo>
                  <a:cubicBezTo>
                    <a:pt x="3" y="39"/>
                    <a:pt x="1" y="36"/>
                    <a:pt x="1" y="33"/>
                  </a:cubicBezTo>
                  <a:cubicBezTo>
                    <a:pt x="0" y="30"/>
                    <a:pt x="0" y="27"/>
                    <a:pt x="0" y="23"/>
                  </a:cubicBezTo>
                  <a:cubicBezTo>
                    <a:pt x="0" y="20"/>
                    <a:pt x="0" y="17"/>
                    <a:pt x="1" y="14"/>
                  </a:cubicBezTo>
                  <a:cubicBezTo>
                    <a:pt x="2" y="11"/>
                    <a:pt x="3" y="8"/>
                    <a:pt x="5" y="6"/>
                  </a:cubicBezTo>
                  <a:cubicBezTo>
                    <a:pt x="6" y="4"/>
                    <a:pt x="9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5" y="6"/>
                  </a:cubicBezTo>
                  <a:cubicBezTo>
                    <a:pt x="37" y="8"/>
                    <a:pt x="38" y="10"/>
                    <a:pt x="39" y="13"/>
                  </a:cubicBezTo>
                  <a:cubicBezTo>
                    <a:pt x="40" y="16"/>
                    <a:pt x="40" y="19"/>
                    <a:pt x="40" y="23"/>
                  </a:cubicBezTo>
                  <a:close/>
                  <a:moveTo>
                    <a:pt x="34" y="23"/>
                  </a:moveTo>
                  <a:cubicBezTo>
                    <a:pt x="34" y="20"/>
                    <a:pt x="34" y="18"/>
                    <a:pt x="33" y="16"/>
                  </a:cubicBezTo>
                  <a:cubicBezTo>
                    <a:pt x="33" y="14"/>
                    <a:pt x="32" y="12"/>
                    <a:pt x="31" y="10"/>
                  </a:cubicBezTo>
                  <a:cubicBezTo>
                    <a:pt x="30" y="8"/>
                    <a:pt x="28" y="7"/>
                    <a:pt x="27" y="6"/>
                  </a:cubicBezTo>
                  <a:cubicBezTo>
                    <a:pt x="25" y="5"/>
                    <a:pt x="23" y="5"/>
                    <a:pt x="20" y="5"/>
                  </a:cubicBezTo>
                  <a:cubicBezTo>
                    <a:pt x="17" y="5"/>
                    <a:pt x="15" y="5"/>
                    <a:pt x="13" y="6"/>
                  </a:cubicBezTo>
                  <a:cubicBezTo>
                    <a:pt x="12" y="7"/>
                    <a:pt x="10" y="9"/>
                    <a:pt x="9" y="10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6" y="18"/>
                    <a:pt x="6" y="21"/>
                    <a:pt x="6" y="23"/>
                  </a:cubicBezTo>
                  <a:cubicBezTo>
                    <a:pt x="6" y="26"/>
                    <a:pt x="6" y="28"/>
                    <a:pt x="7" y="30"/>
                  </a:cubicBezTo>
                  <a:cubicBezTo>
                    <a:pt x="7" y="33"/>
                    <a:pt x="8" y="34"/>
                    <a:pt x="9" y="36"/>
                  </a:cubicBezTo>
                  <a:cubicBezTo>
                    <a:pt x="10" y="38"/>
                    <a:pt x="11" y="39"/>
                    <a:pt x="13" y="40"/>
                  </a:cubicBezTo>
                  <a:cubicBezTo>
                    <a:pt x="15" y="41"/>
                    <a:pt x="17" y="41"/>
                    <a:pt x="20" y="41"/>
                  </a:cubicBezTo>
                  <a:cubicBezTo>
                    <a:pt x="22" y="41"/>
                    <a:pt x="25" y="41"/>
                    <a:pt x="26" y="40"/>
                  </a:cubicBezTo>
                  <a:cubicBezTo>
                    <a:pt x="28" y="39"/>
                    <a:pt x="30" y="37"/>
                    <a:pt x="31" y="36"/>
                  </a:cubicBezTo>
                  <a:cubicBezTo>
                    <a:pt x="32" y="34"/>
                    <a:pt x="33" y="32"/>
                    <a:pt x="33" y="30"/>
                  </a:cubicBezTo>
                  <a:cubicBezTo>
                    <a:pt x="34" y="28"/>
                    <a:pt x="34" y="25"/>
                    <a:pt x="34" y="2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68" name="Freeform 841">
              <a:extLst>
                <a:ext uri="{FF2B5EF4-FFF2-40B4-BE49-F238E27FC236}">
                  <a16:creationId xmlns:a16="http://schemas.microsoft.com/office/drawing/2014/main" id="{B098E762-3D41-4AC7-9DC3-D3C6F7BBD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2678"/>
              <a:ext cx="29" cy="35"/>
            </a:xfrm>
            <a:custGeom>
              <a:avLst/>
              <a:gdLst>
                <a:gd name="T0" fmla="*/ 23 w 38"/>
                <a:gd name="T1" fmla="*/ 45 h 46"/>
                <a:gd name="T2" fmla="*/ 23 w 38"/>
                <a:gd name="T3" fmla="*/ 45 h 46"/>
                <a:gd name="T4" fmla="*/ 22 w 38"/>
                <a:gd name="T5" fmla="*/ 46 h 46"/>
                <a:gd name="T6" fmla="*/ 21 w 38"/>
                <a:gd name="T7" fmla="*/ 46 h 46"/>
                <a:gd name="T8" fmla="*/ 19 w 38"/>
                <a:gd name="T9" fmla="*/ 46 h 46"/>
                <a:gd name="T10" fmla="*/ 18 w 38"/>
                <a:gd name="T11" fmla="*/ 46 h 46"/>
                <a:gd name="T12" fmla="*/ 17 w 38"/>
                <a:gd name="T13" fmla="*/ 46 h 46"/>
                <a:gd name="T14" fmla="*/ 16 w 38"/>
                <a:gd name="T15" fmla="*/ 46 h 46"/>
                <a:gd name="T16" fmla="*/ 16 w 38"/>
                <a:gd name="T17" fmla="*/ 46 h 46"/>
                <a:gd name="T18" fmla="*/ 15 w 38"/>
                <a:gd name="T19" fmla="*/ 45 h 46"/>
                <a:gd name="T20" fmla="*/ 15 w 38"/>
                <a:gd name="T21" fmla="*/ 45 h 46"/>
                <a:gd name="T22" fmla="*/ 0 w 38"/>
                <a:gd name="T23" fmla="*/ 2 h 46"/>
                <a:gd name="T24" fmla="*/ 0 w 38"/>
                <a:gd name="T25" fmla="*/ 1 h 46"/>
                <a:gd name="T26" fmla="*/ 0 w 38"/>
                <a:gd name="T27" fmla="*/ 1 h 46"/>
                <a:gd name="T28" fmla="*/ 1 w 38"/>
                <a:gd name="T29" fmla="*/ 0 h 46"/>
                <a:gd name="T30" fmla="*/ 3 w 38"/>
                <a:gd name="T31" fmla="*/ 0 h 46"/>
                <a:gd name="T32" fmla="*/ 5 w 38"/>
                <a:gd name="T33" fmla="*/ 0 h 46"/>
                <a:gd name="T34" fmla="*/ 6 w 38"/>
                <a:gd name="T35" fmla="*/ 0 h 46"/>
                <a:gd name="T36" fmla="*/ 6 w 38"/>
                <a:gd name="T37" fmla="*/ 1 h 46"/>
                <a:gd name="T38" fmla="*/ 6 w 38"/>
                <a:gd name="T39" fmla="*/ 1 h 46"/>
                <a:gd name="T40" fmla="*/ 20 w 38"/>
                <a:gd name="T41" fmla="*/ 40 h 46"/>
                <a:gd name="T42" fmla="*/ 20 w 38"/>
                <a:gd name="T43" fmla="*/ 40 h 46"/>
                <a:gd name="T44" fmla="*/ 32 w 38"/>
                <a:gd name="T45" fmla="*/ 1 h 46"/>
                <a:gd name="T46" fmla="*/ 32 w 38"/>
                <a:gd name="T47" fmla="*/ 1 h 46"/>
                <a:gd name="T48" fmla="*/ 33 w 38"/>
                <a:gd name="T49" fmla="*/ 0 h 46"/>
                <a:gd name="T50" fmla="*/ 34 w 38"/>
                <a:gd name="T51" fmla="*/ 0 h 46"/>
                <a:gd name="T52" fmla="*/ 36 w 38"/>
                <a:gd name="T53" fmla="*/ 0 h 46"/>
                <a:gd name="T54" fmla="*/ 37 w 38"/>
                <a:gd name="T55" fmla="*/ 0 h 46"/>
                <a:gd name="T56" fmla="*/ 38 w 38"/>
                <a:gd name="T57" fmla="*/ 1 h 46"/>
                <a:gd name="T58" fmla="*/ 38 w 38"/>
                <a:gd name="T59" fmla="*/ 1 h 46"/>
                <a:gd name="T60" fmla="*/ 38 w 38"/>
                <a:gd name="T61" fmla="*/ 3 h 46"/>
                <a:gd name="T62" fmla="*/ 23 w 38"/>
                <a:gd name="T6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46"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2" y="46"/>
                    <a:pt x="22" y="46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ubicBezTo>
                    <a:pt x="18" y="46"/>
                    <a:pt x="17" y="46"/>
                    <a:pt x="17" y="46"/>
                  </a:cubicBezTo>
                  <a:cubicBezTo>
                    <a:pt x="17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8" y="0"/>
                    <a:pt x="38" y="0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2"/>
                    <a:pt x="38" y="2"/>
                    <a:pt x="38" y="3"/>
                  </a:cubicBezTo>
                  <a:lnTo>
                    <a:pt x="23" y="45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69" name="Freeform 842">
              <a:extLst>
                <a:ext uri="{FF2B5EF4-FFF2-40B4-BE49-F238E27FC236}">
                  <a16:creationId xmlns:a16="http://schemas.microsoft.com/office/drawing/2014/main" id="{F48EFF4D-DEBC-4688-ADAA-D048F966B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2" y="2678"/>
              <a:ext cx="29" cy="35"/>
            </a:xfrm>
            <a:custGeom>
              <a:avLst/>
              <a:gdLst>
                <a:gd name="T0" fmla="*/ 38 w 39"/>
                <a:gd name="T1" fmla="*/ 44 h 46"/>
                <a:gd name="T2" fmla="*/ 39 w 39"/>
                <a:gd name="T3" fmla="*/ 45 h 46"/>
                <a:gd name="T4" fmla="*/ 38 w 39"/>
                <a:gd name="T5" fmla="*/ 46 h 46"/>
                <a:gd name="T6" fmla="*/ 38 w 39"/>
                <a:gd name="T7" fmla="*/ 46 h 46"/>
                <a:gd name="T8" fmla="*/ 36 w 39"/>
                <a:gd name="T9" fmla="*/ 46 h 46"/>
                <a:gd name="T10" fmla="*/ 34 w 39"/>
                <a:gd name="T11" fmla="*/ 46 h 46"/>
                <a:gd name="T12" fmla="*/ 33 w 39"/>
                <a:gd name="T13" fmla="*/ 46 h 46"/>
                <a:gd name="T14" fmla="*/ 33 w 39"/>
                <a:gd name="T15" fmla="*/ 45 h 46"/>
                <a:gd name="T16" fmla="*/ 32 w 39"/>
                <a:gd name="T17" fmla="*/ 45 h 46"/>
                <a:gd name="T18" fmla="*/ 28 w 39"/>
                <a:gd name="T19" fmla="*/ 34 h 46"/>
                <a:gd name="T20" fmla="*/ 9 w 39"/>
                <a:gd name="T21" fmla="*/ 34 h 46"/>
                <a:gd name="T22" fmla="*/ 6 w 39"/>
                <a:gd name="T23" fmla="*/ 45 h 46"/>
                <a:gd name="T24" fmla="*/ 5 w 39"/>
                <a:gd name="T25" fmla="*/ 45 h 46"/>
                <a:gd name="T26" fmla="*/ 5 w 39"/>
                <a:gd name="T27" fmla="*/ 46 h 46"/>
                <a:gd name="T28" fmla="*/ 4 w 39"/>
                <a:gd name="T29" fmla="*/ 46 h 46"/>
                <a:gd name="T30" fmla="*/ 2 w 39"/>
                <a:gd name="T31" fmla="*/ 46 h 46"/>
                <a:gd name="T32" fmla="*/ 1 w 39"/>
                <a:gd name="T33" fmla="*/ 46 h 46"/>
                <a:gd name="T34" fmla="*/ 0 w 39"/>
                <a:gd name="T35" fmla="*/ 46 h 46"/>
                <a:gd name="T36" fmla="*/ 0 w 39"/>
                <a:gd name="T37" fmla="*/ 45 h 46"/>
                <a:gd name="T38" fmla="*/ 0 w 39"/>
                <a:gd name="T39" fmla="*/ 44 h 46"/>
                <a:gd name="T40" fmla="*/ 15 w 39"/>
                <a:gd name="T41" fmla="*/ 1 h 46"/>
                <a:gd name="T42" fmla="*/ 15 w 39"/>
                <a:gd name="T43" fmla="*/ 1 h 46"/>
                <a:gd name="T44" fmla="*/ 16 w 39"/>
                <a:gd name="T45" fmla="*/ 0 h 46"/>
                <a:gd name="T46" fmla="*/ 17 w 39"/>
                <a:gd name="T47" fmla="*/ 0 h 46"/>
                <a:gd name="T48" fmla="*/ 19 w 39"/>
                <a:gd name="T49" fmla="*/ 0 h 46"/>
                <a:gd name="T50" fmla="*/ 21 w 39"/>
                <a:gd name="T51" fmla="*/ 0 h 46"/>
                <a:gd name="T52" fmla="*/ 22 w 39"/>
                <a:gd name="T53" fmla="*/ 0 h 46"/>
                <a:gd name="T54" fmla="*/ 23 w 39"/>
                <a:gd name="T55" fmla="*/ 1 h 46"/>
                <a:gd name="T56" fmla="*/ 23 w 39"/>
                <a:gd name="T57" fmla="*/ 1 h 46"/>
                <a:gd name="T58" fmla="*/ 38 w 39"/>
                <a:gd name="T59" fmla="*/ 44 h 46"/>
                <a:gd name="T60" fmla="*/ 19 w 39"/>
                <a:gd name="T61" fmla="*/ 6 h 46"/>
                <a:gd name="T62" fmla="*/ 19 w 39"/>
                <a:gd name="T63" fmla="*/ 6 h 46"/>
                <a:gd name="T64" fmla="*/ 11 w 39"/>
                <a:gd name="T65" fmla="*/ 29 h 46"/>
                <a:gd name="T66" fmla="*/ 27 w 39"/>
                <a:gd name="T67" fmla="*/ 29 h 46"/>
                <a:gd name="T68" fmla="*/ 19 w 39"/>
                <a:gd name="T6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6">
                  <a:moveTo>
                    <a:pt x="38" y="44"/>
                  </a:moveTo>
                  <a:cubicBezTo>
                    <a:pt x="39" y="44"/>
                    <a:pt x="39" y="45"/>
                    <a:pt x="39" y="45"/>
                  </a:cubicBezTo>
                  <a:cubicBezTo>
                    <a:pt x="39" y="45"/>
                    <a:pt x="39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6" y="46"/>
                    <a:pt x="36" y="46"/>
                  </a:cubicBezTo>
                  <a:cubicBezTo>
                    <a:pt x="35" y="46"/>
                    <a:pt x="34" y="46"/>
                    <a:pt x="34" y="46"/>
                  </a:cubicBezTo>
                  <a:cubicBezTo>
                    <a:pt x="34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5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4" y="46"/>
                    <a:pt x="3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38" y="44"/>
                  </a:lnTo>
                  <a:close/>
                  <a:moveTo>
                    <a:pt x="19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19" y="6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70" name="Freeform 843">
              <a:extLst>
                <a:ext uri="{FF2B5EF4-FFF2-40B4-BE49-F238E27FC236}">
                  <a16:creationId xmlns:a16="http://schemas.microsoft.com/office/drawing/2014/main" id="{9422C0B8-D9D5-4FF2-8766-136F18BE9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6" y="2678"/>
              <a:ext cx="23" cy="35"/>
            </a:xfrm>
            <a:custGeom>
              <a:avLst/>
              <a:gdLst>
                <a:gd name="T0" fmla="*/ 30 w 30"/>
                <a:gd name="T1" fmla="*/ 45 h 46"/>
                <a:gd name="T2" fmla="*/ 30 w 30"/>
                <a:gd name="T3" fmla="*/ 45 h 46"/>
                <a:gd name="T4" fmla="*/ 29 w 30"/>
                <a:gd name="T5" fmla="*/ 46 h 46"/>
                <a:gd name="T6" fmla="*/ 28 w 30"/>
                <a:gd name="T7" fmla="*/ 46 h 46"/>
                <a:gd name="T8" fmla="*/ 27 w 30"/>
                <a:gd name="T9" fmla="*/ 46 h 46"/>
                <a:gd name="T10" fmla="*/ 25 w 30"/>
                <a:gd name="T11" fmla="*/ 46 h 46"/>
                <a:gd name="T12" fmla="*/ 23 w 30"/>
                <a:gd name="T13" fmla="*/ 46 h 46"/>
                <a:gd name="T14" fmla="*/ 23 w 30"/>
                <a:gd name="T15" fmla="*/ 45 h 46"/>
                <a:gd name="T16" fmla="*/ 6 w 30"/>
                <a:gd name="T17" fmla="*/ 22 h 46"/>
                <a:gd name="T18" fmla="*/ 6 w 30"/>
                <a:gd name="T19" fmla="*/ 45 h 46"/>
                <a:gd name="T20" fmla="*/ 6 w 30"/>
                <a:gd name="T21" fmla="*/ 45 h 46"/>
                <a:gd name="T22" fmla="*/ 5 w 30"/>
                <a:gd name="T23" fmla="*/ 46 h 46"/>
                <a:gd name="T24" fmla="*/ 4 w 30"/>
                <a:gd name="T25" fmla="*/ 46 h 46"/>
                <a:gd name="T26" fmla="*/ 3 w 30"/>
                <a:gd name="T27" fmla="*/ 46 h 46"/>
                <a:gd name="T28" fmla="*/ 2 w 30"/>
                <a:gd name="T29" fmla="*/ 46 h 46"/>
                <a:gd name="T30" fmla="*/ 1 w 30"/>
                <a:gd name="T31" fmla="*/ 46 h 46"/>
                <a:gd name="T32" fmla="*/ 0 w 30"/>
                <a:gd name="T33" fmla="*/ 45 h 46"/>
                <a:gd name="T34" fmla="*/ 0 w 30"/>
                <a:gd name="T35" fmla="*/ 45 h 46"/>
                <a:gd name="T36" fmla="*/ 0 w 30"/>
                <a:gd name="T37" fmla="*/ 1 h 46"/>
                <a:gd name="T38" fmla="*/ 0 w 30"/>
                <a:gd name="T39" fmla="*/ 1 h 46"/>
                <a:gd name="T40" fmla="*/ 1 w 30"/>
                <a:gd name="T41" fmla="*/ 0 h 46"/>
                <a:gd name="T42" fmla="*/ 2 w 30"/>
                <a:gd name="T43" fmla="*/ 0 h 46"/>
                <a:gd name="T44" fmla="*/ 3 w 30"/>
                <a:gd name="T45" fmla="*/ 0 h 46"/>
                <a:gd name="T46" fmla="*/ 4 w 30"/>
                <a:gd name="T47" fmla="*/ 0 h 46"/>
                <a:gd name="T48" fmla="*/ 5 w 30"/>
                <a:gd name="T49" fmla="*/ 0 h 46"/>
                <a:gd name="T50" fmla="*/ 6 w 30"/>
                <a:gd name="T51" fmla="*/ 1 h 46"/>
                <a:gd name="T52" fmla="*/ 6 w 30"/>
                <a:gd name="T53" fmla="*/ 1 h 46"/>
                <a:gd name="T54" fmla="*/ 6 w 30"/>
                <a:gd name="T55" fmla="*/ 21 h 46"/>
                <a:gd name="T56" fmla="*/ 22 w 30"/>
                <a:gd name="T57" fmla="*/ 1 h 46"/>
                <a:gd name="T58" fmla="*/ 23 w 30"/>
                <a:gd name="T59" fmla="*/ 1 h 46"/>
                <a:gd name="T60" fmla="*/ 23 w 30"/>
                <a:gd name="T61" fmla="*/ 0 h 46"/>
                <a:gd name="T62" fmla="*/ 24 w 30"/>
                <a:gd name="T63" fmla="*/ 0 h 46"/>
                <a:gd name="T64" fmla="*/ 26 w 30"/>
                <a:gd name="T65" fmla="*/ 0 h 46"/>
                <a:gd name="T66" fmla="*/ 27 w 30"/>
                <a:gd name="T67" fmla="*/ 0 h 46"/>
                <a:gd name="T68" fmla="*/ 28 w 30"/>
                <a:gd name="T69" fmla="*/ 0 h 46"/>
                <a:gd name="T70" fmla="*/ 29 w 30"/>
                <a:gd name="T71" fmla="*/ 1 h 46"/>
                <a:gd name="T72" fmla="*/ 29 w 30"/>
                <a:gd name="T73" fmla="*/ 1 h 46"/>
                <a:gd name="T74" fmla="*/ 29 w 30"/>
                <a:gd name="T75" fmla="*/ 2 h 46"/>
                <a:gd name="T76" fmla="*/ 28 w 30"/>
                <a:gd name="T77" fmla="*/ 3 h 46"/>
                <a:gd name="T78" fmla="*/ 13 w 30"/>
                <a:gd name="T79" fmla="*/ 21 h 46"/>
                <a:gd name="T80" fmla="*/ 29 w 30"/>
                <a:gd name="T81" fmla="*/ 43 h 46"/>
                <a:gd name="T82" fmla="*/ 30 w 30"/>
                <a:gd name="T83" fmla="*/ 44 h 46"/>
                <a:gd name="T84" fmla="*/ 30 w 30"/>
                <a:gd name="T8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" h="46">
                  <a:moveTo>
                    <a:pt x="30" y="45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cubicBezTo>
                    <a:pt x="24" y="46"/>
                    <a:pt x="24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5" y="46"/>
                  </a:cubicBezTo>
                  <a:cubicBezTo>
                    <a:pt x="5" y="46"/>
                    <a:pt x="5" y="46"/>
                    <a:pt x="4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3"/>
                    <a:pt x="28" y="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4"/>
                    <a:pt x="29" y="44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71" name="Freeform 844">
              <a:extLst>
                <a:ext uri="{FF2B5EF4-FFF2-40B4-BE49-F238E27FC236}">
                  <a16:creationId xmlns:a16="http://schemas.microsoft.com/office/drawing/2014/main" id="{BE491C19-E73F-49A2-A768-3EED1857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" y="2678"/>
              <a:ext cx="5" cy="35"/>
            </a:xfrm>
            <a:custGeom>
              <a:avLst/>
              <a:gdLst>
                <a:gd name="T0" fmla="*/ 6 w 6"/>
                <a:gd name="T1" fmla="*/ 45 h 46"/>
                <a:gd name="T2" fmla="*/ 6 w 6"/>
                <a:gd name="T3" fmla="*/ 45 h 46"/>
                <a:gd name="T4" fmla="*/ 6 w 6"/>
                <a:gd name="T5" fmla="*/ 46 h 46"/>
                <a:gd name="T6" fmla="*/ 5 w 6"/>
                <a:gd name="T7" fmla="*/ 46 h 46"/>
                <a:gd name="T8" fmla="*/ 3 w 6"/>
                <a:gd name="T9" fmla="*/ 46 h 46"/>
                <a:gd name="T10" fmla="*/ 2 w 6"/>
                <a:gd name="T11" fmla="*/ 46 h 46"/>
                <a:gd name="T12" fmla="*/ 1 w 6"/>
                <a:gd name="T13" fmla="*/ 46 h 46"/>
                <a:gd name="T14" fmla="*/ 1 w 6"/>
                <a:gd name="T15" fmla="*/ 45 h 46"/>
                <a:gd name="T16" fmla="*/ 0 w 6"/>
                <a:gd name="T17" fmla="*/ 45 h 46"/>
                <a:gd name="T18" fmla="*/ 0 w 6"/>
                <a:gd name="T19" fmla="*/ 1 h 46"/>
                <a:gd name="T20" fmla="*/ 1 w 6"/>
                <a:gd name="T21" fmla="*/ 1 h 46"/>
                <a:gd name="T22" fmla="*/ 1 w 6"/>
                <a:gd name="T23" fmla="*/ 0 h 46"/>
                <a:gd name="T24" fmla="*/ 2 w 6"/>
                <a:gd name="T25" fmla="*/ 0 h 46"/>
                <a:gd name="T26" fmla="*/ 3 w 6"/>
                <a:gd name="T27" fmla="*/ 0 h 46"/>
                <a:gd name="T28" fmla="*/ 5 w 6"/>
                <a:gd name="T29" fmla="*/ 0 h 46"/>
                <a:gd name="T30" fmla="*/ 6 w 6"/>
                <a:gd name="T31" fmla="*/ 0 h 46"/>
                <a:gd name="T32" fmla="*/ 6 w 6"/>
                <a:gd name="T33" fmla="*/ 1 h 46"/>
                <a:gd name="T34" fmla="*/ 6 w 6"/>
                <a:gd name="T35" fmla="*/ 1 h 46"/>
                <a:gd name="T36" fmla="*/ 6 w 6"/>
                <a:gd name="T3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6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4" y="46"/>
                    <a:pt x="3" y="46"/>
                  </a:cubicBezTo>
                  <a:cubicBezTo>
                    <a:pt x="3" y="46"/>
                    <a:pt x="2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1" y="46"/>
                    <a:pt x="1" y="46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6" y="45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72" name="Freeform 845">
              <a:extLst>
                <a:ext uri="{FF2B5EF4-FFF2-40B4-BE49-F238E27FC236}">
                  <a16:creationId xmlns:a16="http://schemas.microsoft.com/office/drawing/2014/main" id="{DDEA01FE-F27F-43B3-B6D4-5318D3E25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5" y="2678"/>
              <a:ext cx="29" cy="35"/>
            </a:xfrm>
            <a:custGeom>
              <a:avLst/>
              <a:gdLst>
                <a:gd name="T0" fmla="*/ 39 w 39"/>
                <a:gd name="T1" fmla="*/ 44 h 46"/>
                <a:gd name="T2" fmla="*/ 39 w 39"/>
                <a:gd name="T3" fmla="*/ 45 h 46"/>
                <a:gd name="T4" fmla="*/ 39 w 39"/>
                <a:gd name="T5" fmla="*/ 46 h 46"/>
                <a:gd name="T6" fmla="*/ 38 w 39"/>
                <a:gd name="T7" fmla="*/ 46 h 46"/>
                <a:gd name="T8" fmla="*/ 36 w 39"/>
                <a:gd name="T9" fmla="*/ 46 h 46"/>
                <a:gd name="T10" fmla="*/ 34 w 39"/>
                <a:gd name="T11" fmla="*/ 46 h 46"/>
                <a:gd name="T12" fmla="*/ 33 w 39"/>
                <a:gd name="T13" fmla="*/ 46 h 46"/>
                <a:gd name="T14" fmla="*/ 33 w 39"/>
                <a:gd name="T15" fmla="*/ 45 h 46"/>
                <a:gd name="T16" fmla="*/ 32 w 39"/>
                <a:gd name="T17" fmla="*/ 45 h 46"/>
                <a:gd name="T18" fmla="*/ 29 w 39"/>
                <a:gd name="T19" fmla="*/ 34 h 46"/>
                <a:gd name="T20" fmla="*/ 10 w 39"/>
                <a:gd name="T21" fmla="*/ 34 h 46"/>
                <a:gd name="T22" fmla="*/ 6 w 39"/>
                <a:gd name="T23" fmla="*/ 45 h 46"/>
                <a:gd name="T24" fmla="*/ 6 w 39"/>
                <a:gd name="T25" fmla="*/ 45 h 46"/>
                <a:gd name="T26" fmla="*/ 5 w 39"/>
                <a:gd name="T27" fmla="*/ 46 h 46"/>
                <a:gd name="T28" fmla="*/ 4 w 39"/>
                <a:gd name="T29" fmla="*/ 46 h 46"/>
                <a:gd name="T30" fmla="*/ 3 w 39"/>
                <a:gd name="T31" fmla="*/ 46 h 46"/>
                <a:gd name="T32" fmla="*/ 1 w 39"/>
                <a:gd name="T33" fmla="*/ 46 h 46"/>
                <a:gd name="T34" fmla="*/ 0 w 39"/>
                <a:gd name="T35" fmla="*/ 46 h 46"/>
                <a:gd name="T36" fmla="*/ 0 w 39"/>
                <a:gd name="T37" fmla="*/ 45 h 46"/>
                <a:gd name="T38" fmla="*/ 0 w 39"/>
                <a:gd name="T39" fmla="*/ 44 h 46"/>
                <a:gd name="T40" fmla="*/ 15 w 39"/>
                <a:gd name="T41" fmla="*/ 1 h 46"/>
                <a:gd name="T42" fmla="*/ 16 w 39"/>
                <a:gd name="T43" fmla="*/ 1 h 46"/>
                <a:gd name="T44" fmla="*/ 16 w 39"/>
                <a:gd name="T45" fmla="*/ 0 h 46"/>
                <a:gd name="T46" fmla="*/ 17 w 39"/>
                <a:gd name="T47" fmla="*/ 0 h 46"/>
                <a:gd name="T48" fmla="*/ 19 w 39"/>
                <a:gd name="T49" fmla="*/ 0 h 46"/>
                <a:gd name="T50" fmla="*/ 21 w 39"/>
                <a:gd name="T51" fmla="*/ 0 h 46"/>
                <a:gd name="T52" fmla="*/ 22 w 39"/>
                <a:gd name="T53" fmla="*/ 0 h 46"/>
                <a:gd name="T54" fmla="*/ 23 w 39"/>
                <a:gd name="T55" fmla="*/ 1 h 46"/>
                <a:gd name="T56" fmla="*/ 23 w 39"/>
                <a:gd name="T57" fmla="*/ 1 h 46"/>
                <a:gd name="T58" fmla="*/ 39 w 39"/>
                <a:gd name="T59" fmla="*/ 44 h 46"/>
                <a:gd name="T60" fmla="*/ 19 w 39"/>
                <a:gd name="T61" fmla="*/ 6 h 46"/>
                <a:gd name="T62" fmla="*/ 19 w 39"/>
                <a:gd name="T63" fmla="*/ 6 h 46"/>
                <a:gd name="T64" fmla="*/ 11 w 39"/>
                <a:gd name="T65" fmla="*/ 29 h 46"/>
                <a:gd name="T66" fmla="*/ 27 w 39"/>
                <a:gd name="T67" fmla="*/ 29 h 46"/>
                <a:gd name="T68" fmla="*/ 19 w 39"/>
                <a:gd name="T6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46">
                  <a:moveTo>
                    <a:pt x="39" y="44"/>
                  </a:moveTo>
                  <a:cubicBezTo>
                    <a:pt x="39" y="44"/>
                    <a:pt x="39" y="45"/>
                    <a:pt x="39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5" y="46"/>
                    <a:pt x="35" y="46"/>
                    <a:pt x="34" y="46"/>
                  </a:cubicBezTo>
                  <a:cubicBezTo>
                    <a:pt x="34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5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5" y="46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lnTo>
                    <a:pt x="39" y="44"/>
                  </a:lnTo>
                  <a:close/>
                  <a:moveTo>
                    <a:pt x="19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19" y="6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73" name="Freeform 846">
              <a:extLst>
                <a:ext uri="{FF2B5EF4-FFF2-40B4-BE49-F238E27FC236}">
                  <a16:creationId xmlns:a16="http://schemas.microsoft.com/office/drawing/2014/main" id="{5FF6D63E-312E-4932-9719-518442E3B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" y="2616"/>
              <a:ext cx="25" cy="35"/>
            </a:xfrm>
            <a:custGeom>
              <a:avLst/>
              <a:gdLst>
                <a:gd name="T0" fmla="*/ 33 w 33"/>
                <a:gd name="T1" fmla="*/ 40 h 47"/>
                <a:gd name="T2" fmla="*/ 33 w 33"/>
                <a:gd name="T3" fmla="*/ 41 h 47"/>
                <a:gd name="T4" fmla="*/ 33 w 33"/>
                <a:gd name="T5" fmla="*/ 41 h 47"/>
                <a:gd name="T6" fmla="*/ 33 w 33"/>
                <a:gd name="T7" fmla="*/ 42 h 47"/>
                <a:gd name="T8" fmla="*/ 32 w 33"/>
                <a:gd name="T9" fmla="*/ 43 h 47"/>
                <a:gd name="T10" fmla="*/ 31 w 33"/>
                <a:gd name="T11" fmla="*/ 44 h 47"/>
                <a:gd name="T12" fmla="*/ 28 w 33"/>
                <a:gd name="T13" fmla="*/ 45 h 47"/>
                <a:gd name="T14" fmla="*/ 24 w 33"/>
                <a:gd name="T15" fmla="*/ 46 h 47"/>
                <a:gd name="T16" fmla="*/ 19 w 33"/>
                <a:gd name="T17" fmla="*/ 47 h 47"/>
                <a:gd name="T18" fmla="*/ 11 w 33"/>
                <a:gd name="T19" fmla="*/ 45 h 47"/>
                <a:gd name="T20" fmla="*/ 5 w 33"/>
                <a:gd name="T21" fmla="*/ 41 h 47"/>
                <a:gd name="T22" fmla="*/ 1 w 33"/>
                <a:gd name="T23" fmla="*/ 34 h 47"/>
                <a:gd name="T24" fmla="*/ 0 w 33"/>
                <a:gd name="T25" fmla="*/ 24 h 47"/>
                <a:gd name="T26" fmla="*/ 1 w 33"/>
                <a:gd name="T27" fmla="*/ 14 h 47"/>
                <a:gd name="T28" fmla="*/ 6 w 33"/>
                <a:gd name="T29" fmla="*/ 6 h 47"/>
                <a:gd name="T30" fmla="*/ 12 w 33"/>
                <a:gd name="T31" fmla="*/ 2 h 47"/>
                <a:gd name="T32" fmla="*/ 20 w 33"/>
                <a:gd name="T33" fmla="*/ 0 h 47"/>
                <a:gd name="T34" fmla="*/ 24 w 33"/>
                <a:gd name="T35" fmla="*/ 0 h 47"/>
                <a:gd name="T36" fmla="*/ 27 w 33"/>
                <a:gd name="T37" fmla="*/ 1 h 47"/>
                <a:gd name="T38" fmla="*/ 30 w 33"/>
                <a:gd name="T39" fmla="*/ 3 h 47"/>
                <a:gd name="T40" fmla="*/ 32 w 33"/>
                <a:gd name="T41" fmla="*/ 4 h 47"/>
                <a:gd name="T42" fmla="*/ 32 w 33"/>
                <a:gd name="T43" fmla="*/ 5 h 47"/>
                <a:gd name="T44" fmla="*/ 33 w 33"/>
                <a:gd name="T45" fmla="*/ 5 h 47"/>
                <a:gd name="T46" fmla="*/ 33 w 33"/>
                <a:gd name="T47" fmla="*/ 6 h 47"/>
                <a:gd name="T48" fmla="*/ 33 w 33"/>
                <a:gd name="T49" fmla="*/ 7 h 47"/>
                <a:gd name="T50" fmla="*/ 33 w 33"/>
                <a:gd name="T51" fmla="*/ 8 h 47"/>
                <a:gd name="T52" fmla="*/ 33 w 33"/>
                <a:gd name="T53" fmla="*/ 9 h 47"/>
                <a:gd name="T54" fmla="*/ 32 w 33"/>
                <a:gd name="T55" fmla="*/ 10 h 47"/>
                <a:gd name="T56" fmla="*/ 32 w 33"/>
                <a:gd name="T57" fmla="*/ 10 h 47"/>
                <a:gd name="T58" fmla="*/ 30 w 33"/>
                <a:gd name="T59" fmla="*/ 9 h 47"/>
                <a:gd name="T60" fmla="*/ 28 w 33"/>
                <a:gd name="T61" fmla="*/ 8 h 47"/>
                <a:gd name="T62" fmla="*/ 25 w 33"/>
                <a:gd name="T63" fmla="*/ 6 h 47"/>
                <a:gd name="T64" fmla="*/ 20 w 33"/>
                <a:gd name="T65" fmla="*/ 5 h 47"/>
                <a:gd name="T66" fmla="*/ 14 w 33"/>
                <a:gd name="T67" fmla="*/ 7 h 47"/>
                <a:gd name="T68" fmla="*/ 10 w 33"/>
                <a:gd name="T69" fmla="*/ 10 h 47"/>
                <a:gd name="T70" fmla="*/ 7 w 33"/>
                <a:gd name="T71" fmla="*/ 16 h 47"/>
                <a:gd name="T72" fmla="*/ 6 w 33"/>
                <a:gd name="T73" fmla="*/ 24 h 47"/>
                <a:gd name="T74" fmla="*/ 7 w 33"/>
                <a:gd name="T75" fmla="*/ 31 h 47"/>
                <a:gd name="T76" fmla="*/ 10 w 33"/>
                <a:gd name="T77" fmla="*/ 37 h 47"/>
                <a:gd name="T78" fmla="*/ 14 w 33"/>
                <a:gd name="T79" fmla="*/ 40 h 47"/>
                <a:gd name="T80" fmla="*/ 20 w 33"/>
                <a:gd name="T81" fmla="*/ 41 h 47"/>
                <a:gd name="T82" fmla="*/ 25 w 33"/>
                <a:gd name="T83" fmla="*/ 41 h 47"/>
                <a:gd name="T84" fmla="*/ 28 w 33"/>
                <a:gd name="T85" fmla="*/ 39 h 47"/>
                <a:gd name="T86" fmla="*/ 31 w 33"/>
                <a:gd name="T87" fmla="*/ 38 h 47"/>
                <a:gd name="T88" fmla="*/ 32 w 33"/>
                <a:gd name="T89" fmla="*/ 37 h 47"/>
                <a:gd name="T90" fmla="*/ 32 w 33"/>
                <a:gd name="T91" fmla="*/ 37 h 47"/>
                <a:gd name="T92" fmla="*/ 33 w 33"/>
                <a:gd name="T93" fmla="*/ 38 h 47"/>
                <a:gd name="T94" fmla="*/ 33 w 33"/>
                <a:gd name="T95" fmla="*/ 38 h 47"/>
                <a:gd name="T96" fmla="*/ 33 w 33"/>
                <a:gd name="T9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7">
                  <a:moveTo>
                    <a:pt x="33" y="40"/>
                  </a:moveTo>
                  <a:cubicBezTo>
                    <a:pt x="33" y="40"/>
                    <a:pt x="33" y="40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3"/>
                  </a:cubicBezTo>
                  <a:cubicBezTo>
                    <a:pt x="32" y="43"/>
                    <a:pt x="31" y="43"/>
                    <a:pt x="31" y="44"/>
                  </a:cubicBezTo>
                  <a:cubicBezTo>
                    <a:pt x="30" y="44"/>
                    <a:pt x="29" y="45"/>
                    <a:pt x="28" y="45"/>
                  </a:cubicBezTo>
                  <a:cubicBezTo>
                    <a:pt x="27" y="46"/>
                    <a:pt x="25" y="46"/>
                    <a:pt x="24" y="46"/>
                  </a:cubicBezTo>
                  <a:cubicBezTo>
                    <a:pt x="23" y="47"/>
                    <a:pt x="21" y="47"/>
                    <a:pt x="19" y="47"/>
                  </a:cubicBezTo>
                  <a:cubicBezTo>
                    <a:pt x="16" y="47"/>
                    <a:pt x="14" y="46"/>
                    <a:pt x="11" y="45"/>
                  </a:cubicBezTo>
                  <a:cubicBezTo>
                    <a:pt x="9" y="44"/>
                    <a:pt x="7" y="43"/>
                    <a:pt x="5" y="41"/>
                  </a:cubicBezTo>
                  <a:cubicBezTo>
                    <a:pt x="4" y="39"/>
                    <a:pt x="2" y="37"/>
                    <a:pt x="1" y="34"/>
                  </a:cubicBezTo>
                  <a:cubicBezTo>
                    <a:pt x="0" y="31"/>
                    <a:pt x="0" y="28"/>
                    <a:pt x="0" y="24"/>
                  </a:cubicBezTo>
                  <a:cubicBezTo>
                    <a:pt x="0" y="20"/>
                    <a:pt x="0" y="17"/>
                    <a:pt x="1" y="14"/>
                  </a:cubicBezTo>
                  <a:cubicBezTo>
                    <a:pt x="2" y="11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8" y="2"/>
                    <a:pt x="29" y="2"/>
                    <a:pt x="30" y="3"/>
                  </a:cubicBezTo>
                  <a:cubicBezTo>
                    <a:pt x="31" y="3"/>
                    <a:pt x="31" y="4"/>
                    <a:pt x="32" y="4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3" y="6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9"/>
                    <a:pt x="32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0"/>
                    <a:pt x="31" y="10"/>
                    <a:pt x="30" y="9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7" y="7"/>
                    <a:pt x="26" y="6"/>
                    <a:pt x="25" y="6"/>
                  </a:cubicBezTo>
                  <a:cubicBezTo>
                    <a:pt x="23" y="6"/>
                    <a:pt x="22" y="5"/>
                    <a:pt x="20" y="5"/>
                  </a:cubicBezTo>
                  <a:cubicBezTo>
                    <a:pt x="18" y="5"/>
                    <a:pt x="16" y="6"/>
                    <a:pt x="14" y="7"/>
                  </a:cubicBezTo>
                  <a:cubicBezTo>
                    <a:pt x="13" y="7"/>
                    <a:pt x="11" y="9"/>
                    <a:pt x="10" y="10"/>
                  </a:cubicBezTo>
                  <a:cubicBezTo>
                    <a:pt x="9" y="12"/>
                    <a:pt x="8" y="14"/>
                    <a:pt x="7" y="16"/>
                  </a:cubicBezTo>
                  <a:cubicBezTo>
                    <a:pt x="7" y="18"/>
                    <a:pt x="6" y="21"/>
                    <a:pt x="6" y="24"/>
                  </a:cubicBezTo>
                  <a:cubicBezTo>
                    <a:pt x="6" y="27"/>
                    <a:pt x="7" y="29"/>
                    <a:pt x="7" y="31"/>
                  </a:cubicBezTo>
                  <a:cubicBezTo>
                    <a:pt x="8" y="33"/>
                    <a:pt x="9" y="35"/>
                    <a:pt x="10" y="37"/>
                  </a:cubicBezTo>
                  <a:cubicBezTo>
                    <a:pt x="11" y="38"/>
                    <a:pt x="13" y="39"/>
                    <a:pt x="14" y="40"/>
                  </a:cubicBezTo>
                  <a:cubicBezTo>
                    <a:pt x="16" y="41"/>
                    <a:pt x="18" y="41"/>
                    <a:pt x="20" y="41"/>
                  </a:cubicBezTo>
                  <a:cubicBezTo>
                    <a:pt x="22" y="41"/>
                    <a:pt x="23" y="41"/>
                    <a:pt x="25" y="41"/>
                  </a:cubicBezTo>
                  <a:cubicBezTo>
                    <a:pt x="26" y="40"/>
                    <a:pt x="27" y="40"/>
                    <a:pt x="28" y="39"/>
                  </a:cubicBezTo>
                  <a:cubicBezTo>
                    <a:pt x="29" y="39"/>
                    <a:pt x="30" y="38"/>
                    <a:pt x="31" y="38"/>
                  </a:cubicBezTo>
                  <a:cubicBezTo>
                    <a:pt x="31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3" y="40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74" name="Freeform 847">
              <a:extLst>
                <a:ext uri="{FF2B5EF4-FFF2-40B4-BE49-F238E27FC236}">
                  <a16:creationId xmlns:a16="http://schemas.microsoft.com/office/drawing/2014/main" id="{3ACDE85C-D1BE-4D89-AE8B-4561154C0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" y="2616"/>
              <a:ext cx="25" cy="34"/>
            </a:xfrm>
            <a:custGeom>
              <a:avLst/>
              <a:gdLst>
                <a:gd name="T0" fmla="*/ 33 w 33"/>
                <a:gd name="T1" fmla="*/ 45 h 46"/>
                <a:gd name="T2" fmla="*/ 33 w 33"/>
                <a:gd name="T3" fmla="*/ 46 h 46"/>
                <a:gd name="T4" fmla="*/ 32 w 33"/>
                <a:gd name="T5" fmla="*/ 46 h 46"/>
                <a:gd name="T6" fmla="*/ 31 w 33"/>
                <a:gd name="T7" fmla="*/ 46 h 46"/>
                <a:gd name="T8" fmla="*/ 30 w 33"/>
                <a:gd name="T9" fmla="*/ 46 h 46"/>
                <a:gd name="T10" fmla="*/ 28 w 33"/>
                <a:gd name="T11" fmla="*/ 46 h 46"/>
                <a:gd name="T12" fmla="*/ 27 w 33"/>
                <a:gd name="T13" fmla="*/ 46 h 46"/>
                <a:gd name="T14" fmla="*/ 27 w 33"/>
                <a:gd name="T15" fmla="*/ 46 h 46"/>
                <a:gd name="T16" fmla="*/ 27 w 33"/>
                <a:gd name="T17" fmla="*/ 45 h 46"/>
                <a:gd name="T18" fmla="*/ 27 w 33"/>
                <a:gd name="T19" fmla="*/ 25 h 46"/>
                <a:gd name="T20" fmla="*/ 6 w 33"/>
                <a:gd name="T21" fmla="*/ 25 h 46"/>
                <a:gd name="T22" fmla="*/ 6 w 33"/>
                <a:gd name="T23" fmla="*/ 45 h 46"/>
                <a:gd name="T24" fmla="*/ 6 w 33"/>
                <a:gd name="T25" fmla="*/ 46 h 46"/>
                <a:gd name="T26" fmla="*/ 5 w 33"/>
                <a:gd name="T27" fmla="*/ 46 h 46"/>
                <a:gd name="T28" fmla="*/ 4 w 33"/>
                <a:gd name="T29" fmla="*/ 46 h 46"/>
                <a:gd name="T30" fmla="*/ 3 w 33"/>
                <a:gd name="T31" fmla="*/ 46 h 46"/>
                <a:gd name="T32" fmla="*/ 2 w 33"/>
                <a:gd name="T33" fmla="*/ 46 h 46"/>
                <a:gd name="T34" fmla="*/ 1 w 33"/>
                <a:gd name="T35" fmla="*/ 46 h 46"/>
                <a:gd name="T36" fmla="*/ 0 w 33"/>
                <a:gd name="T37" fmla="*/ 46 h 46"/>
                <a:gd name="T38" fmla="*/ 0 w 33"/>
                <a:gd name="T39" fmla="*/ 45 h 46"/>
                <a:gd name="T40" fmla="*/ 0 w 33"/>
                <a:gd name="T41" fmla="*/ 2 h 46"/>
                <a:gd name="T42" fmla="*/ 0 w 33"/>
                <a:gd name="T43" fmla="*/ 1 h 46"/>
                <a:gd name="T44" fmla="*/ 1 w 33"/>
                <a:gd name="T45" fmla="*/ 1 h 46"/>
                <a:gd name="T46" fmla="*/ 2 w 33"/>
                <a:gd name="T47" fmla="*/ 1 h 46"/>
                <a:gd name="T48" fmla="*/ 3 w 33"/>
                <a:gd name="T49" fmla="*/ 0 h 46"/>
                <a:gd name="T50" fmla="*/ 4 w 33"/>
                <a:gd name="T51" fmla="*/ 1 h 46"/>
                <a:gd name="T52" fmla="*/ 5 w 33"/>
                <a:gd name="T53" fmla="*/ 1 h 46"/>
                <a:gd name="T54" fmla="*/ 6 w 33"/>
                <a:gd name="T55" fmla="*/ 1 h 46"/>
                <a:gd name="T56" fmla="*/ 6 w 33"/>
                <a:gd name="T57" fmla="*/ 2 h 46"/>
                <a:gd name="T58" fmla="*/ 6 w 33"/>
                <a:gd name="T59" fmla="*/ 20 h 46"/>
                <a:gd name="T60" fmla="*/ 27 w 33"/>
                <a:gd name="T61" fmla="*/ 20 h 46"/>
                <a:gd name="T62" fmla="*/ 27 w 33"/>
                <a:gd name="T63" fmla="*/ 2 h 46"/>
                <a:gd name="T64" fmla="*/ 27 w 33"/>
                <a:gd name="T65" fmla="*/ 1 h 46"/>
                <a:gd name="T66" fmla="*/ 27 w 33"/>
                <a:gd name="T67" fmla="*/ 1 h 46"/>
                <a:gd name="T68" fmla="*/ 28 w 33"/>
                <a:gd name="T69" fmla="*/ 1 h 46"/>
                <a:gd name="T70" fmla="*/ 30 w 33"/>
                <a:gd name="T71" fmla="*/ 0 h 46"/>
                <a:gd name="T72" fmla="*/ 31 w 33"/>
                <a:gd name="T73" fmla="*/ 1 h 46"/>
                <a:gd name="T74" fmla="*/ 32 w 33"/>
                <a:gd name="T75" fmla="*/ 1 h 46"/>
                <a:gd name="T76" fmla="*/ 33 w 33"/>
                <a:gd name="T77" fmla="*/ 1 h 46"/>
                <a:gd name="T78" fmla="*/ 33 w 33"/>
                <a:gd name="T79" fmla="*/ 2 h 46"/>
                <a:gd name="T80" fmla="*/ 33 w 33"/>
                <a:gd name="T8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6">
                  <a:moveTo>
                    <a:pt x="33" y="45"/>
                  </a:moveTo>
                  <a:cubicBezTo>
                    <a:pt x="33" y="45"/>
                    <a:pt x="33" y="46"/>
                    <a:pt x="33" y="46"/>
                  </a:cubicBezTo>
                  <a:cubicBezTo>
                    <a:pt x="33" y="46"/>
                    <a:pt x="32" y="46"/>
                    <a:pt x="32" y="46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6"/>
                    <a:pt x="30" y="46"/>
                    <a:pt x="30" y="46"/>
                  </a:cubicBezTo>
                  <a:cubicBezTo>
                    <a:pt x="29" y="46"/>
                    <a:pt x="29" y="46"/>
                    <a:pt x="28" y="46"/>
                  </a:cubicBezTo>
                  <a:cubicBezTo>
                    <a:pt x="28" y="46"/>
                    <a:pt x="28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5"/>
                    <a:pt x="27" y="4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6" y="46"/>
                    <a:pt x="6" y="46"/>
                    <a:pt x="5" y="46"/>
                  </a:cubicBezTo>
                  <a:cubicBezTo>
                    <a:pt x="5" y="46"/>
                    <a:pt x="5" y="46"/>
                    <a:pt x="4" y="46"/>
                  </a:cubicBezTo>
                  <a:cubicBezTo>
                    <a:pt x="4" y="46"/>
                    <a:pt x="4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2"/>
                  </a:cubicBezTo>
                  <a:lnTo>
                    <a:pt x="33" y="45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75" name="Freeform 848">
              <a:extLst>
                <a:ext uri="{FF2B5EF4-FFF2-40B4-BE49-F238E27FC236}">
                  <a16:creationId xmlns:a16="http://schemas.microsoft.com/office/drawing/2014/main" id="{2FD6BB21-671D-4A0B-A577-59B7D3D8C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" y="2617"/>
              <a:ext cx="19" cy="33"/>
            </a:xfrm>
            <a:custGeom>
              <a:avLst/>
              <a:gdLst>
                <a:gd name="T0" fmla="*/ 25 w 25"/>
                <a:gd name="T1" fmla="*/ 43 h 45"/>
                <a:gd name="T2" fmla="*/ 25 w 25"/>
                <a:gd name="T3" fmla="*/ 44 h 45"/>
                <a:gd name="T4" fmla="*/ 25 w 25"/>
                <a:gd name="T5" fmla="*/ 45 h 45"/>
                <a:gd name="T6" fmla="*/ 24 w 25"/>
                <a:gd name="T7" fmla="*/ 45 h 45"/>
                <a:gd name="T8" fmla="*/ 24 w 25"/>
                <a:gd name="T9" fmla="*/ 45 h 45"/>
                <a:gd name="T10" fmla="*/ 2 w 25"/>
                <a:gd name="T11" fmla="*/ 45 h 45"/>
                <a:gd name="T12" fmla="*/ 1 w 25"/>
                <a:gd name="T13" fmla="*/ 45 h 45"/>
                <a:gd name="T14" fmla="*/ 0 w 25"/>
                <a:gd name="T15" fmla="*/ 43 h 45"/>
                <a:gd name="T16" fmla="*/ 0 w 25"/>
                <a:gd name="T17" fmla="*/ 2 h 45"/>
                <a:gd name="T18" fmla="*/ 1 w 25"/>
                <a:gd name="T19" fmla="*/ 0 h 45"/>
                <a:gd name="T20" fmla="*/ 2 w 25"/>
                <a:gd name="T21" fmla="*/ 0 h 45"/>
                <a:gd name="T22" fmla="*/ 24 w 25"/>
                <a:gd name="T23" fmla="*/ 0 h 45"/>
                <a:gd name="T24" fmla="*/ 24 w 25"/>
                <a:gd name="T25" fmla="*/ 0 h 45"/>
                <a:gd name="T26" fmla="*/ 25 w 25"/>
                <a:gd name="T27" fmla="*/ 0 h 45"/>
                <a:gd name="T28" fmla="*/ 25 w 25"/>
                <a:gd name="T29" fmla="*/ 1 h 45"/>
                <a:gd name="T30" fmla="*/ 25 w 25"/>
                <a:gd name="T31" fmla="*/ 2 h 45"/>
                <a:gd name="T32" fmla="*/ 25 w 25"/>
                <a:gd name="T33" fmla="*/ 3 h 45"/>
                <a:gd name="T34" fmla="*/ 25 w 25"/>
                <a:gd name="T35" fmla="*/ 4 h 45"/>
                <a:gd name="T36" fmla="*/ 24 w 25"/>
                <a:gd name="T37" fmla="*/ 5 h 45"/>
                <a:gd name="T38" fmla="*/ 24 w 25"/>
                <a:gd name="T39" fmla="*/ 5 h 45"/>
                <a:gd name="T40" fmla="*/ 6 w 25"/>
                <a:gd name="T41" fmla="*/ 5 h 45"/>
                <a:gd name="T42" fmla="*/ 6 w 25"/>
                <a:gd name="T43" fmla="*/ 19 h 45"/>
                <a:gd name="T44" fmla="*/ 21 w 25"/>
                <a:gd name="T45" fmla="*/ 19 h 45"/>
                <a:gd name="T46" fmla="*/ 22 w 25"/>
                <a:gd name="T47" fmla="*/ 19 h 45"/>
                <a:gd name="T48" fmla="*/ 22 w 25"/>
                <a:gd name="T49" fmla="*/ 20 h 45"/>
                <a:gd name="T50" fmla="*/ 22 w 25"/>
                <a:gd name="T51" fmla="*/ 20 h 45"/>
                <a:gd name="T52" fmla="*/ 22 w 25"/>
                <a:gd name="T53" fmla="*/ 21 h 45"/>
                <a:gd name="T54" fmla="*/ 22 w 25"/>
                <a:gd name="T55" fmla="*/ 23 h 45"/>
                <a:gd name="T56" fmla="*/ 22 w 25"/>
                <a:gd name="T57" fmla="*/ 23 h 45"/>
                <a:gd name="T58" fmla="*/ 22 w 25"/>
                <a:gd name="T59" fmla="*/ 24 h 45"/>
                <a:gd name="T60" fmla="*/ 21 w 25"/>
                <a:gd name="T61" fmla="*/ 24 h 45"/>
                <a:gd name="T62" fmla="*/ 6 w 25"/>
                <a:gd name="T63" fmla="*/ 24 h 45"/>
                <a:gd name="T64" fmla="*/ 6 w 25"/>
                <a:gd name="T65" fmla="*/ 40 h 45"/>
                <a:gd name="T66" fmla="*/ 24 w 25"/>
                <a:gd name="T67" fmla="*/ 40 h 45"/>
                <a:gd name="T68" fmla="*/ 24 w 25"/>
                <a:gd name="T69" fmla="*/ 40 h 45"/>
                <a:gd name="T70" fmla="*/ 25 w 25"/>
                <a:gd name="T71" fmla="*/ 41 h 45"/>
                <a:gd name="T72" fmla="*/ 25 w 25"/>
                <a:gd name="T73" fmla="*/ 41 h 45"/>
                <a:gd name="T74" fmla="*/ 25 w 25"/>
                <a:gd name="T75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45">
                  <a:moveTo>
                    <a:pt x="25" y="43"/>
                  </a:moveTo>
                  <a:cubicBezTo>
                    <a:pt x="25" y="43"/>
                    <a:pt x="25" y="43"/>
                    <a:pt x="25" y="44"/>
                  </a:cubicBezTo>
                  <a:cubicBezTo>
                    <a:pt x="25" y="44"/>
                    <a:pt x="25" y="44"/>
                    <a:pt x="25" y="45"/>
                  </a:cubicBezTo>
                  <a:cubicBezTo>
                    <a:pt x="25" y="45"/>
                    <a:pt x="25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76" name="Freeform 849">
              <a:extLst>
                <a:ext uri="{FF2B5EF4-FFF2-40B4-BE49-F238E27FC236}">
                  <a16:creationId xmlns:a16="http://schemas.microsoft.com/office/drawing/2014/main" id="{3A7F4523-046C-4741-8F3A-E885EA4B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2616"/>
              <a:ext cx="25" cy="35"/>
            </a:xfrm>
            <a:custGeom>
              <a:avLst/>
              <a:gdLst>
                <a:gd name="T0" fmla="*/ 33 w 33"/>
                <a:gd name="T1" fmla="*/ 40 h 47"/>
                <a:gd name="T2" fmla="*/ 33 w 33"/>
                <a:gd name="T3" fmla="*/ 41 h 47"/>
                <a:gd name="T4" fmla="*/ 32 w 33"/>
                <a:gd name="T5" fmla="*/ 41 h 47"/>
                <a:gd name="T6" fmla="*/ 32 w 33"/>
                <a:gd name="T7" fmla="*/ 42 h 47"/>
                <a:gd name="T8" fmla="*/ 32 w 33"/>
                <a:gd name="T9" fmla="*/ 43 h 47"/>
                <a:gd name="T10" fmla="*/ 30 w 33"/>
                <a:gd name="T11" fmla="*/ 44 h 47"/>
                <a:gd name="T12" fmla="*/ 27 w 33"/>
                <a:gd name="T13" fmla="*/ 45 h 47"/>
                <a:gd name="T14" fmla="*/ 24 w 33"/>
                <a:gd name="T15" fmla="*/ 46 h 47"/>
                <a:gd name="T16" fmla="*/ 19 w 33"/>
                <a:gd name="T17" fmla="*/ 47 h 47"/>
                <a:gd name="T18" fmla="*/ 11 w 33"/>
                <a:gd name="T19" fmla="*/ 45 h 47"/>
                <a:gd name="T20" fmla="*/ 5 w 33"/>
                <a:gd name="T21" fmla="*/ 41 h 47"/>
                <a:gd name="T22" fmla="*/ 1 w 33"/>
                <a:gd name="T23" fmla="*/ 34 h 47"/>
                <a:gd name="T24" fmla="*/ 0 w 33"/>
                <a:gd name="T25" fmla="*/ 24 h 47"/>
                <a:gd name="T26" fmla="*/ 1 w 33"/>
                <a:gd name="T27" fmla="*/ 14 h 47"/>
                <a:gd name="T28" fmla="*/ 5 w 33"/>
                <a:gd name="T29" fmla="*/ 6 h 47"/>
                <a:gd name="T30" fmla="*/ 11 w 33"/>
                <a:gd name="T31" fmla="*/ 2 h 47"/>
                <a:gd name="T32" fmla="*/ 20 w 33"/>
                <a:gd name="T33" fmla="*/ 0 h 47"/>
                <a:gd name="T34" fmla="*/ 23 w 33"/>
                <a:gd name="T35" fmla="*/ 0 h 47"/>
                <a:gd name="T36" fmla="*/ 27 w 33"/>
                <a:gd name="T37" fmla="*/ 1 h 47"/>
                <a:gd name="T38" fmla="*/ 30 w 33"/>
                <a:gd name="T39" fmla="*/ 3 h 47"/>
                <a:gd name="T40" fmla="*/ 31 w 33"/>
                <a:gd name="T41" fmla="*/ 4 h 47"/>
                <a:gd name="T42" fmla="*/ 32 w 33"/>
                <a:gd name="T43" fmla="*/ 5 h 47"/>
                <a:gd name="T44" fmla="*/ 32 w 33"/>
                <a:gd name="T45" fmla="*/ 5 h 47"/>
                <a:gd name="T46" fmla="*/ 32 w 33"/>
                <a:gd name="T47" fmla="*/ 6 h 47"/>
                <a:gd name="T48" fmla="*/ 32 w 33"/>
                <a:gd name="T49" fmla="*/ 7 h 47"/>
                <a:gd name="T50" fmla="*/ 32 w 33"/>
                <a:gd name="T51" fmla="*/ 8 h 47"/>
                <a:gd name="T52" fmla="*/ 32 w 33"/>
                <a:gd name="T53" fmla="*/ 9 h 47"/>
                <a:gd name="T54" fmla="*/ 32 w 33"/>
                <a:gd name="T55" fmla="*/ 10 h 47"/>
                <a:gd name="T56" fmla="*/ 31 w 33"/>
                <a:gd name="T57" fmla="*/ 10 h 47"/>
                <a:gd name="T58" fmla="*/ 30 w 33"/>
                <a:gd name="T59" fmla="*/ 9 h 47"/>
                <a:gd name="T60" fmla="*/ 28 w 33"/>
                <a:gd name="T61" fmla="*/ 8 h 47"/>
                <a:gd name="T62" fmla="*/ 24 w 33"/>
                <a:gd name="T63" fmla="*/ 6 h 47"/>
                <a:gd name="T64" fmla="*/ 19 w 33"/>
                <a:gd name="T65" fmla="*/ 5 h 47"/>
                <a:gd name="T66" fmla="*/ 14 w 33"/>
                <a:gd name="T67" fmla="*/ 7 h 47"/>
                <a:gd name="T68" fmla="*/ 10 w 33"/>
                <a:gd name="T69" fmla="*/ 10 h 47"/>
                <a:gd name="T70" fmla="*/ 7 w 33"/>
                <a:gd name="T71" fmla="*/ 16 h 47"/>
                <a:gd name="T72" fmla="*/ 6 w 33"/>
                <a:gd name="T73" fmla="*/ 24 h 47"/>
                <a:gd name="T74" fmla="*/ 7 w 33"/>
                <a:gd name="T75" fmla="*/ 31 h 47"/>
                <a:gd name="T76" fmla="*/ 10 w 33"/>
                <a:gd name="T77" fmla="*/ 37 h 47"/>
                <a:gd name="T78" fmla="*/ 14 w 33"/>
                <a:gd name="T79" fmla="*/ 40 h 47"/>
                <a:gd name="T80" fmla="*/ 20 w 33"/>
                <a:gd name="T81" fmla="*/ 41 h 47"/>
                <a:gd name="T82" fmla="*/ 24 w 33"/>
                <a:gd name="T83" fmla="*/ 41 h 47"/>
                <a:gd name="T84" fmla="*/ 28 w 33"/>
                <a:gd name="T85" fmla="*/ 39 h 47"/>
                <a:gd name="T86" fmla="*/ 30 w 33"/>
                <a:gd name="T87" fmla="*/ 38 h 47"/>
                <a:gd name="T88" fmla="*/ 32 w 33"/>
                <a:gd name="T89" fmla="*/ 37 h 47"/>
                <a:gd name="T90" fmla="*/ 32 w 33"/>
                <a:gd name="T91" fmla="*/ 37 h 47"/>
                <a:gd name="T92" fmla="*/ 32 w 33"/>
                <a:gd name="T93" fmla="*/ 38 h 47"/>
                <a:gd name="T94" fmla="*/ 32 w 33"/>
                <a:gd name="T95" fmla="*/ 38 h 47"/>
                <a:gd name="T96" fmla="*/ 33 w 33"/>
                <a:gd name="T9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7">
                  <a:moveTo>
                    <a:pt x="33" y="40"/>
                  </a:moveTo>
                  <a:cubicBezTo>
                    <a:pt x="33" y="40"/>
                    <a:pt x="33" y="40"/>
                    <a:pt x="33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3"/>
                  </a:cubicBezTo>
                  <a:cubicBezTo>
                    <a:pt x="31" y="43"/>
                    <a:pt x="31" y="43"/>
                    <a:pt x="30" y="44"/>
                  </a:cubicBezTo>
                  <a:cubicBezTo>
                    <a:pt x="29" y="44"/>
                    <a:pt x="28" y="45"/>
                    <a:pt x="27" y="45"/>
                  </a:cubicBezTo>
                  <a:cubicBezTo>
                    <a:pt x="26" y="46"/>
                    <a:pt x="25" y="46"/>
                    <a:pt x="24" y="46"/>
                  </a:cubicBezTo>
                  <a:cubicBezTo>
                    <a:pt x="22" y="47"/>
                    <a:pt x="21" y="47"/>
                    <a:pt x="19" y="47"/>
                  </a:cubicBezTo>
                  <a:cubicBezTo>
                    <a:pt x="16" y="47"/>
                    <a:pt x="13" y="46"/>
                    <a:pt x="11" y="45"/>
                  </a:cubicBezTo>
                  <a:cubicBezTo>
                    <a:pt x="8" y="44"/>
                    <a:pt x="6" y="43"/>
                    <a:pt x="5" y="41"/>
                  </a:cubicBezTo>
                  <a:cubicBezTo>
                    <a:pt x="3" y="39"/>
                    <a:pt x="2" y="37"/>
                    <a:pt x="1" y="34"/>
                  </a:cubicBezTo>
                  <a:cubicBezTo>
                    <a:pt x="0" y="31"/>
                    <a:pt x="0" y="28"/>
                    <a:pt x="0" y="24"/>
                  </a:cubicBezTo>
                  <a:cubicBezTo>
                    <a:pt x="0" y="20"/>
                    <a:pt x="0" y="17"/>
                    <a:pt x="1" y="14"/>
                  </a:cubicBezTo>
                  <a:cubicBezTo>
                    <a:pt x="2" y="11"/>
                    <a:pt x="3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8" y="2"/>
                    <a:pt x="29" y="2"/>
                    <a:pt x="30" y="3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6"/>
                    <a:pt x="32" y="6"/>
                  </a:cubicBezTo>
                  <a:cubicBezTo>
                    <a:pt x="32" y="6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10"/>
                  </a:cubicBezTo>
                  <a:cubicBezTo>
                    <a:pt x="32" y="10"/>
                    <a:pt x="31" y="10"/>
                    <a:pt x="31" y="10"/>
                  </a:cubicBezTo>
                  <a:cubicBezTo>
                    <a:pt x="31" y="10"/>
                    <a:pt x="30" y="10"/>
                    <a:pt x="30" y="9"/>
                  </a:cubicBezTo>
                  <a:cubicBezTo>
                    <a:pt x="29" y="9"/>
                    <a:pt x="29" y="8"/>
                    <a:pt x="28" y="8"/>
                  </a:cubicBezTo>
                  <a:cubicBezTo>
                    <a:pt x="27" y="7"/>
                    <a:pt x="26" y="6"/>
                    <a:pt x="24" y="6"/>
                  </a:cubicBezTo>
                  <a:cubicBezTo>
                    <a:pt x="23" y="6"/>
                    <a:pt x="21" y="5"/>
                    <a:pt x="19" y="5"/>
                  </a:cubicBezTo>
                  <a:cubicBezTo>
                    <a:pt x="17" y="5"/>
                    <a:pt x="16" y="6"/>
                    <a:pt x="14" y="7"/>
                  </a:cubicBezTo>
                  <a:cubicBezTo>
                    <a:pt x="12" y="7"/>
                    <a:pt x="11" y="9"/>
                    <a:pt x="10" y="10"/>
                  </a:cubicBezTo>
                  <a:cubicBezTo>
                    <a:pt x="8" y="12"/>
                    <a:pt x="8" y="14"/>
                    <a:pt x="7" y="16"/>
                  </a:cubicBezTo>
                  <a:cubicBezTo>
                    <a:pt x="6" y="18"/>
                    <a:pt x="6" y="21"/>
                    <a:pt x="6" y="24"/>
                  </a:cubicBezTo>
                  <a:cubicBezTo>
                    <a:pt x="6" y="27"/>
                    <a:pt x="6" y="29"/>
                    <a:pt x="7" y="31"/>
                  </a:cubicBezTo>
                  <a:cubicBezTo>
                    <a:pt x="7" y="33"/>
                    <a:pt x="8" y="35"/>
                    <a:pt x="10" y="37"/>
                  </a:cubicBezTo>
                  <a:cubicBezTo>
                    <a:pt x="11" y="38"/>
                    <a:pt x="12" y="39"/>
                    <a:pt x="14" y="40"/>
                  </a:cubicBezTo>
                  <a:cubicBezTo>
                    <a:pt x="16" y="41"/>
                    <a:pt x="17" y="41"/>
                    <a:pt x="20" y="41"/>
                  </a:cubicBezTo>
                  <a:cubicBezTo>
                    <a:pt x="21" y="41"/>
                    <a:pt x="23" y="41"/>
                    <a:pt x="24" y="41"/>
                  </a:cubicBezTo>
                  <a:cubicBezTo>
                    <a:pt x="26" y="40"/>
                    <a:pt x="27" y="40"/>
                    <a:pt x="28" y="39"/>
                  </a:cubicBezTo>
                  <a:cubicBezTo>
                    <a:pt x="29" y="39"/>
                    <a:pt x="30" y="38"/>
                    <a:pt x="30" y="38"/>
                  </a:cubicBezTo>
                  <a:cubicBezTo>
                    <a:pt x="31" y="37"/>
                    <a:pt x="31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9"/>
                    <a:pt x="33" y="39"/>
                    <a:pt x="33" y="40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77" name="Freeform 850">
              <a:extLst>
                <a:ext uri="{FF2B5EF4-FFF2-40B4-BE49-F238E27FC236}">
                  <a16:creationId xmlns:a16="http://schemas.microsoft.com/office/drawing/2014/main" id="{363D0086-17EA-4AA3-B61D-EBF29EE3E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" y="2616"/>
              <a:ext cx="24" cy="34"/>
            </a:xfrm>
            <a:custGeom>
              <a:avLst/>
              <a:gdLst>
                <a:gd name="T0" fmla="*/ 32 w 32"/>
                <a:gd name="T1" fmla="*/ 45 h 46"/>
                <a:gd name="T2" fmla="*/ 32 w 32"/>
                <a:gd name="T3" fmla="*/ 46 h 46"/>
                <a:gd name="T4" fmla="*/ 32 w 32"/>
                <a:gd name="T5" fmla="*/ 46 h 46"/>
                <a:gd name="T6" fmla="*/ 31 w 32"/>
                <a:gd name="T7" fmla="*/ 46 h 46"/>
                <a:gd name="T8" fmla="*/ 29 w 32"/>
                <a:gd name="T9" fmla="*/ 46 h 46"/>
                <a:gd name="T10" fmla="*/ 28 w 32"/>
                <a:gd name="T11" fmla="*/ 46 h 46"/>
                <a:gd name="T12" fmla="*/ 27 w 32"/>
                <a:gd name="T13" fmla="*/ 46 h 46"/>
                <a:gd name="T14" fmla="*/ 26 w 32"/>
                <a:gd name="T15" fmla="*/ 46 h 46"/>
                <a:gd name="T16" fmla="*/ 26 w 32"/>
                <a:gd name="T17" fmla="*/ 45 h 46"/>
                <a:gd name="T18" fmla="*/ 26 w 32"/>
                <a:gd name="T19" fmla="*/ 25 h 46"/>
                <a:gd name="T20" fmla="*/ 6 w 32"/>
                <a:gd name="T21" fmla="*/ 25 h 46"/>
                <a:gd name="T22" fmla="*/ 6 w 32"/>
                <a:gd name="T23" fmla="*/ 45 h 46"/>
                <a:gd name="T24" fmla="*/ 5 w 32"/>
                <a:gd name="T25" fmla="*/ 46 h 46"/>
                <a:gd name="T26" fmla="*/ 5 w 32"/>
                <a:gd name="T27" fmla="*/ 46 h 46"/>
                <a:gd name="T28" fmla="*/ 4 w 32"/>
                <a:gd name="T29" fmla="*/ 46 h 46"/>
                <a:gd name="T30" fmla="*/ 3 w 32"/>
                <a:gd name="T31" fmla="*/ 46 h 46"/>
                <a:gd name="T32" fmla="*/ 1 w 32"/>
                <a:gd name="T33" fmla="*/ 46 h 46"/>
                <a:gd name="T34" fmla="*/ 0 w 32"/>
                <a:gd name="T35" fmla="*/ 46 h 46"/>
                <a:gd name="T36" fmla="*/ 0 w 32"/>
                <a:gd name="T37" fmla="*/ 46 h 46"/>
                <a:gd name="T38" fmla="*/ 0 w 32"/>
                <a:gd name="T39" fmla="*/ 45 h 46"/>
                <a:gd name="T40" fmla="*/ 0 w 32"/>
                <a:gd name="T41" fmla="*/ 2 h 46"/>
                <a:gd name="T42" fmla="*/ 0 w 32"/>
                <a:gd name="T43" fmla="*/ 1 h 46"/>
                <a:gd name="T44" fmla="*/ 0 w 32"/>
                <a:gd name="T45" fmla="*/ 1 h 46"/>
                <a:gd name="T46" fmla="*/ 1 w 32"/>
                <a:gd name="T47" fmla="*/ 1 h 46"/>
                <a:gd name="T48" fmla="*/ 3 w 32"/>
                <a:gd name="T49" fmla="*/ 0 h 46"/>
                <a:gd name="T50" fmla="*/ 4 w 32"/>
                <a:gd name="T51" fmla="*/ 1 h 46"/>
                <a:gd name="T52" fmla="*/ 5 w 32"/>
                <a:gd name="T53" fmla="*/ 1 h 46"/>
                <a:gd name="T54" fmla="*/ 5 w 32"/>
                <a:gd name="T55" fmla="*/ 1 h 46"/>
                <a:gd name="T56" fmla="*/ 6 w 32"/>
                <a:gd name="T57" fmla="*/ 2 h 46"/>
                <a:gd name="T58" fmla="*/ 6 w 32"/>
                <a:gd name="T59" fmla="*/ 20 h 46"/>
                <a:gd name="T60" fmla="*/ 26 w 32"/>
                <a:gd name="T61" fmla="*/ 20 h 46"/>
                <a:gd name="T62" fmla="*/ 26 w 32"/>
                <a:gd name="T63" fmla="*/ 2 h 46"/>
                <a:gd name="T64" fmla="*/ 26 w 32"/>
                <a:gd name="T65" fmla="*/ 1 h 46"/>
                <a:gd name="T66" fmla="*/ 27 w 32"/>
                <a:gd name="T67" fmla="*/ 1 h 46"/>
                <a:gd name="T68" fmla="*/ 28 w 32"/>
                <a:gd name="T69" fmla="*/ 1 h 46"/>
                <a:gd name="T70" fmla="*/ 29 w 32"/>
                <a:gd name="T71" fmla="*/ 0 h 46"/>
                <a:gd name="T72" fmla="*/ 31 w 32"/>
                <a:gd name="T73" fmla="*/ 1 h 46"/>
                <a:gd name="T74" fmla="*/ 32 w 32"/>
                <a:gd name="T75" fmla="*/ 1 h 46"/>
                <a:gd name="T76" fmla="*/ 32 w 32"/>
                <a:gd name="T77" fmla="*/ 1 h 46"/>
                <a:gd name="T78" fmla="*/ 32 w 32"/>
                <a:gd name="T79" fmla="*/ 2 h 46"/>
                <a:gd name="T80" fmla="*/ 32 w 32"/>
                <a:gd name="T8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46">
                  <a:moveTo>
                    <a:pt x="32" y="45"/>
                  </a:moveTo>
                  <a:cubicBezTo>
                    <a:pt x="32" y="45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29" y="46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6" y="46"/>
                  </a:cubicBezTo>
                  <a:cubicBezTo>
                    <a:pt x="26" y="46"/>
                    <a:pt x="26" y="45"/>
                    <a:pt x="26" y="4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0" y="0"/>
                    <a:pt x="30" y="0"/>
                    <a:pt x="31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2"/>
                  </a:cubicBezTo>
                  <a:lnTo>
                    <a:pt x="32" y="45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78" name="Freeform 851">
              <a:extLst>
                <a:ext uri="{FF2B5EF4-FFF2-40B4-BE49-F238E27FC236}">
                  <a16:creationId xmlns:a16="http://schemas.microsoft.com/office/drawing/2014/main" id="{4DE0E8D3-B55B-4C83-8B03-1E0B9A904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3" y="2617"/>
              <a:ext cx="22" cy="33"/>
            </a:xfrm>
            <a:custGeom>
              <a:avLst/>
              <a:gdLst>
                <a:gd name="T0" fmla="*/ 30 w 30"/>
                <a:gd name="T1" fmla="*/ 44 h 45"/>
                <a:gd name="T2" fmla="*/ 30 w 30"/>
                <a:gd name="T3" fmla="*/ 45 h 45"/>
                <a:gd name="T4" fmla="*/ 29 w 30"/>
                <a:gd name="T5" fmla="*/ 45 h 45"/>
                <a:gd name="T6" fmla="*/ 28 w 30"/>
                <a:gd name="T7" fmla="*/ 45 h 45"/>
                <a:gd name="T8" fmla="*/ 27 w 30"/>
                <a:gd name="T9" fmla="*/ 45 h 45"/>
                <a:gd name="T10" fmla="*/ 25 w 30"/>
                <a:gd name="T11" fmla="*/ 45 h 45"/>
                <a:gd name="T12" fmla="*/ 24 w 30"/>
                <a:gd name="T13" fmla="*/ 45 h 45"/>
                <a:gd name="T14" fmla="*/ 24 w 30"/>
                <a:gd name="T15" fmla="*/ 45 h 45"/>
                <a:gd name="T16" fmla="*/ 23 w 30"/>
                <a:gd name="T17" fmla="*/ 44 h 45"/>
                <a:gd name="T18" fmla="*/ 19 w 30"/>
                <a:gd name="T19" fmla="*/ 33 h 45"/>
                <a:gd name="T20" fmla="*/ 18 w 30"/>
                <a:gd name="T21" fmla="*/ 30 h 45"/>
                <a:gd name="T22" fmla="*/ 16 w 30"/>
                <a:gd name="T23" fmla="*/ 27 h 45"/>
                <a:gd name="T24" fmla="*/ 13 w 30"/>
                <a:gd name="T25" fmla="*/ 25 h 45"/>
                <a:gd name="T26" fmla="*/ 10 w 30"/>
                <a:gd name="T27" fmla="*/ 25 h 45"/>
                <a:gd name="T28" fmla="*/ 6 w 30"/>
                <a:gd name="T29" fmla="*/ 25 h 45"/>
                <a:gd name="T30" fmla="*/ 6 w 30"/>
                <a:gd name="T31" fmla="*/ 44 h 45"/>
                <a:gd name="T32" fmla="*/ 6 w 30"/>
                <a:gd name="T33" fmla="*/ 45 h 45"/>
                <a:gd name="T34" fmla="*/ 5 w 30"/>
                <a:gd name="T35" fmla="*/ 45 h 45"/>
                <a:gd name="T36" fmla="*/ 4 w 30"/>
                <a:gd name="T37" fmla="*/ 45 h 45"/>
                <a:gd name="T38" fmla="*/ 3 w 30"/>
                <a:gd name="T39" fmla="*/ 45 h 45"/>
                <a:gd name="T40" fmla="*/ 1 w 30"/>
                <a:gd name="T41" fmla="*/ 45 h 45"/>
                <a:gd name="T42" fmla="*/ 0 w 30"/>
                <a:gd name="T43" fmla="*/ 45 h 45"/>
                <a:gd name="T44" fmla="*/ 0 w 30"/>
                <a:gd name="T45" fmla="*/ 45 h 45"/>
                <a:gd name="T46" fmla="*/ 0 w 30"/>
                <a:gd name="T47" fmla="*/ 44 h 45"/>
                <a:gd name="T48" fmla="*/ 0 w 30"/>
                <a:gd name="T49" fmla="*/ 2 h 45"/>
                <a:gd name="T50" fmla="*/ 0 w 30"/>
                <a:gd name="T51" fmla="*/ 0 h 45"/>
                <a:gd name="T52" fmla="*/ 2 w 30"/>
                <a:gd name="T53" fmla="*/ 0 h 45"/>
                <a:gd name="T54" fmla="*/ 12 w 30"/>
                <a:gd name="T55" fmla="*/ 0 h 45"/>
                <a:gd name="T56" fmla="*/ 14 w 30"/>
                <a:gd name="T57" fmla="*/ 0 h 45"/>
                <a:gd name="T58" fmla="*/ 17 w 30"/>
                <a:gd name="T59" fmla="*/ 0 h 45"/>
                <a:gd name="T60" fmla="*/ 21 w 30"/>
                <a:gd name="T61" fmla="*/ 1 h 45"/>
                <a:gd name="T62" fmla="*/ 25 w 30"/>
                <a:gd name="T63" fmla="*/ 4 h 45"/>
                <a:gd name="T64" fmla="*/ 27 w 30"/>
                <a:gd name="T65" fmla="*/ 7 h 45"/>
                <a:gd name="T66" fmla="*/ 27 w 30"/>
                <a:gd name="T67" fmla="*/ 12 h 45"/>
                <a:gd name="T68" fmla="*/ 27 w 30"/>
                <a:gd name="T69" fmla="*/ 16 h 45"/>
                <a:gd name="T70" fmla="*/ 25 w 30"/>
                <a:gd name="T71" fmla="*/ 19 h 45"/>
                <a:gd name="T72" fmla="*/ 22 w 30"/>
                <a:gd name="T73" fmla="*/ 21 h 45"/>
                <a:gd name="T74" fmla="*/ 19 w 30"/>
                <a:gd name="T75" fmla="*/ 23 h 45"/>
                <a:gd name="T76" fmla="*/ 21 w 30"/>
                <a:gd name="T77" fmla="*/ 24 h 45"/>
                <a:gd name="T78" fmla="*/ 22 w 30"/>
                <a:gd name="T79" fmla="*/ 26 h 45"/>
                <a:gd name="T80" fmla="*/ 24 w 30"/>
                <a:gd name="T81" fmla="*/ 29 h 45"/>
                <a:gd name="T82" fmla="*/ 25 w 30"/>
                <a:gd name="T83" fmla="*/ 32 h 45"/>
                <a:gd name="T84" fmla="*/ 29 w 30"/>
                <a:gd name="T85" fmla="*/ 42 h 45"/>
                <a:gd name="T86" fmla="*/ 30 w 30"/>
                <a:gd name="T87" fmla="*/ 43 h 45"/>
                <a:gd name="T88" fmla="*/ 30 w 30"/>
                <a:gd name="T89" fmla="*/ 44 h 45"/>
                <a:gd name="T90" fmla="*/ 21 w 30"/>
                <a:gd name="T91" fmla="*/ 12 h 45"/>
                <a:gd name="T92" fmla="*/ 20 w 30"/>
                <a:gd name="T93" fmla="*/ 8 h 45"/>
                <a:gd name="T94" fmla="*/ 16 w 30"/>
                <a:gd name="T95" fmla="*/ 5 h 45"/>
                <a:gd name="T96" fmla="*/ 14 w 30"/>
                <a:gd name="T97" fmla="*/ 5 h 45"/>
                <a:gd name="T98" fmla="*/ 11 w 30"/>
                <a:gd name="T99" fmla="*/ 5 h 45"/>
                <a:gd name="T100" fmla="*/ 6 w 30"/>
                <a:gd name="T101" fmla="*/ 5 h 45"/>
                <a:gd name="T102" fmla="*/ 6 w 30"/>
                <a:gd name="T103" fmla="*/ 20 h 45"/>
                <a:gd name="T104" fmla="*/ 12 w 30"/>
                <a:gd name="T105" fmla="*/ 20 h 45"/>
                <a:gd name="T106" fmla="*/ 16 w 30"/>
                <a:gd name="T107" fmla="*/ 19 h 45"/>
                <a:gd name="T108" fmla="*/ 19 w 30"/>
                <a:gd name="T109" fmla="*/ 18 h 45"/>
                <a:gd name="T110" fmla="*/ 20 w 30"/>
                <a:gd name="T111" fmla="*/ 15 h 45"/>
                <a:gd name="T112" fmla="*/ 21 w 30"/>
                <a:gd name="T113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" h="45">
                  <a:moveTo>
                    <a:pt x="30" y="44"/>
                  </a:moveTo>
                  <a:cubicBezTo>
                    <a:pt x="30" y="44"/>
                    <a:pt x="30" y="45"/>
                    <a:pt x="30" y="45"/>
                  </a:cubicBezTo>
                  <a:cubicBezTo>
                    <a:pt x="30" y="45"/>
                    <a:pt x="30" y="45"/>
                    <a:pt x="29" y="45"/>
                  </a:cubicBezTo>
                  <a:cubicBezTo>
                    <a:pt x="29" y="45"/>
                    <a:pt x="29" y="45"/>
                    <a:pt x="28" y="45"/>
                  </a:cubicBezTo>
                  <a:cubicBezTo>
                    <a:pt x="28" y="45"/>
                    <a:pt x="27" y="45"/>
                    <a:pt x="27" y="45"/>
                  </a:cubicBezTo>
                  <a:cubicBezTo>
                    <a:pt x="26" y="45"/>
                    <a:pt x="26" y="45"/>
                    <a:pt x="25" y="45"/>
                  </a:cubicBezTo>
                  <a:cubicBezTo>
                    <a:pt x="25" y="45"/>
                    <a:pt x="25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3" y="4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2"/>
                    <a:pt x="18" y="31"/>
                    <a:pt x="18" y="30"/>
                  </a:cubicBezTo>
                  <a:cubicBezTo>
                    <a:pt x="17" y="29"/>
                    <a:pt x="17" y="28"/>
                    <a:pt x="16" y="27"/>
                  </a:cubicBezTo>
                  <a:cubicBezTo>
                    <a:pt x="15" y="26"/>
                    <a:pt x="14" y="26"/>
                    <a:pt x="13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2" y="45"/>
                    <a:pt x="2" y="45"/>
                    <a:pt x="1" y="45"/>
                  </a:cubicBezTo>
                  <a:cubicBezTo>
                    <a:pt x="1" y="45"/>
                    <a:pt x="1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1"/>
                    <a:pt x="21" y="1"/>
                  </a:cubicBezTo>
                  <a:cubicBezTo>
                    <a:pt x="23" y="2"/>
                    <a:pt x="24" y="3"/>
                    <a:pt x="25" y="4"/>
                  </a:cubicBezTo>
                  <a:cubicBezTo>
                    <a:pt x="25" y="5"/>
                    <a:pt x="26" y="6"/>
                    <a:pt x="27" y="7"/>
                  </a:cubicBezTo>
                  <a:cubicBezTo>
                    <a:pt x="27" y="9"/>
                    <a:pt x="27" y="10"/>
                    <a:pt x="27" y="12"/>
                  </a:cubicBezTo>
                  <a:cubicBezTo>
                    <a:pt x="27" y="13"/>
                    <a:pt x="27" y="15"/>
                    <a:pt x="27" y="16"/>
                  </a:cubicBezTo>
                  <a:cubicBezTo>
                    <a:pt x="26" y="17"/>
                    <a:pt x="26" y="18"/>
                    <a:pt x="25" y="19"/>
                  </a:cubicBezTo>
                  <a:cubicBezTo>
                    <a:pt x="24" y="20"/>
                    <a:pt x="23" y="21"/>
                    <a:pt x="22" y="21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9" y="23"/>
                    <a:pt x="20" y="24"/>
                    <a:pt x="21" y="24"/>
                  </a:cubicBezTo>
                  <a:cubicBezTo>
                    <a:pt x="21" y="25"/>
                    <a:pt x="22" y="25"/>
                    <a:pt x="22" y="26"/>
                  </a:cubicBezTo>
                  <a:cubicBezTo>
                    <a:pt x="23" y="27"/>
                    <a:pt x="23" y="28"/>
                    <a:pt x="24" y="29"/>
                  </a:cubicBezTo>
                  <a:cubicBezTo>
                    <a:pt x="24" y="29"/>
                    <a:pt x="25" y="30"/>
                    <a:pt x="25" y="3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3"/>
                    <a:pt x="30" y="43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1" y="12"/>
                  </a:moveTo>
                  <a:cubicBezTo>
                    <a:pt x="21" y="10"/>
                    <a:pt x="21" y="9"/>
                    <a:pt x="20" y="8"/>
                  </a:cubicBezTo>
                  <a:cubicBezTo>
                    <a:pt x="19" y="7"/>
                    <a:pt x="18" y="6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5" y="20"/>
                    <a:pt x="16" y="19"/>
                  </a:cubicBezTo>
                  <a:cubicBezTo>
                    <a:pt x="17" y="19"/>
                    <a:pt x="18" y="18"/>
                    <a:pt x="19" y="18"/>
                  </a:cubicBezTo>
                  <a:cubicBezTo>
                    <a:pt x="19" y="17"/>
                    <a:pt x="20" y="16"/>
                    <a:pt x="20" y="15"/>
                  </a:cubicBezTo>
                  <a:cubicBezTo>
                    <a:pt x="21" y="14"/>
                    <a:pt x="21" y="13"/>
                    <a:pt x="21" y="12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79" name="Freeform 852">
              <a:extLst>
                <a:ext uri="{FF2B5EF4-FFF2-40B4-BE49-F238E27FC236}">
                  <a16:creationId xmlns:a16="http://schemas.microsoft.com/office/drawing/2014/main" id="{D1DC0104-1216-464A-864A-CAA23CB1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" y="2617"/>
              <a:ext cx="19" cy="33"/>
            </a:xfrm>
            <a:custGeom>
              <a:avLst/>
              <a:gdLst>
                <a:gd name="T0" fmla="*/ 25 w 25"/>
                <a:gd name="T1" fmla="*/ 43 h 45"/>
                <a:gd name="T2" fmla="*/ 25 w 25"/>
                <a:gd name="T3" fmla="*/ 44 h 45"/>
                <a:gd name="T4" fmla="*/ 25 w 25"/>
                <a:gd name="T5" fmla="*/ 45 h 45"/>
                <a:gd name="T6" fmla="*/ 24 w 25"/>
                <a:gd name="T7" fmla="*/ 45 h 45"/>
                <a:gd name="T8" fmla="*/ 24 w 25"/>
                <a:gd name="T9" fmla="*/ 45 h 45"/>
                <a:gd name="T10" fmla="*/ 2 w 25"/>
                <a:gd name="T11" fmla="*/ 45 h 45"/>
                <a:gd name="T12" fmla="*/ 1 w 25"/>
                <a:gd name="T13" fmla="*/ 45 h 45"/>
                <a:gd name="T14" fmla="*/ 0 w 25"/>
                <a:gd name="T15" fmla="*/ 43 h 45"/>
                <a:gd name="T16" fmla="*/ 0 w 25"/>
                <a:gd name="T17" fmla="*/ 2 h 45"/>
                <a:gd name="T18" fmla="*/ 1 w 25"/>
                <a:gd name="T19" fmla="*/ 0 h 45"/>
                <a:gd name="T20" fmla="*/ 2 w 25"/>
                <a:gd name="T21" fmla="*/ 0 h 45"/>
                <a:gd name="T22" fmla="*/ 24 w 25"/>
                <a:gd name="T23" fmla="*/ 0 h 45"/>
                <a:gd name="T24" fmla="*/ 24 w 25"/>
                <a:gd name="T25" fmla="*/ 0 h 45"/>
                <a:gd name="T26" fmla="*/ 24 w 25"/>
                <a:gd name="T27" fmla="*/ 0 h 45"/>
                <a:gd name="T28" fmla="*/ 25 w 25"/>
                <a:gd name="T29" fmla="*/ 1 h 45"/>
                <a:gd name="T30" fmla="*/ 25 w 25"/>
                <a:gd name="T31" fmla="*/ 2 h 45"/>
                <a:gd name="T32" fmla="*/ 25 w 25"/>
                <a:gd name="T33" fmla="*/ 3 h 45"/>
                <a:gd name="T34" fmla="*/ 24 w 25"/>
                <a:gd name="T35" fmla="*/ 4 h 45"/>
                <a:gd name="T36" fmla="*/ 24 w 25"/>
                <a:gd name="T37" fmla="*/ 5 h 45"/>
                <a:gd name="T38" fmla="*/ 24 w 25"/>
                <a:gd name="T39" fmla="*/ 5 h 45"/>
                <a:gd name="T40" fmla="*/ 6 w 25"/>
                <a:gd name="T41" fmla="*/ 5 h 45"/>
                <a:gd name="T42" fmla="*/ 6 w 25"/>
                <a:gd name="T43" fmla="*/ 19 h 45"/>
                <a:gd name="T44" fmla="*/ 21 w 25"/>
                <a:gd name="T45" fmla="*/ 19 h 45"/>
                <a:gd name="T46" fmla="*/ 22 w 25"/>
                <a:gd name="T47" fmla="*/ 19 h 45"/>
                <a:gd name="T48" fmla="*/ 22 w 25"/>
                <a:gd name="T49" fmla="*/ 20 h 45"/>
                <a:gd name="T50" fmla="*/ 22 w 25"/>
                <a:gd name="T51" fmla="*/ 20 h 45"/>
                <a:gd name="T52" fmla="*/ 22 w 25"/>
                <a:gd name="T53" fmla="*/ 21 h 45"/>
                <a:gd name="T54" fmla="*/ 22 w 25"/>
                <a:gd name="T55" fmla="*/ 23 h 45"/>
                <a:gd name="T56" fmla="*/ 22 w 25"/>
                <a:gd name="T57" fmla="*/ 23 h 45"/>
                <a:gd name="T58" fmla="*/ 22 w 25"/>
                <a:gd name="T59" fmla="*/ 24 h 45"/>
                <a:gd name="T60" fmla="*/ 21 w 25"/>
                <a:gd name="T61" fmla="*/ 24 h 45"/>
                <a:gd name="T62" fmla="*/ 6 w 25"/>
                <a:gd name="T63" fmla="*/ 24 h 45"/>
                <a:gd name="T64" fmla="*/ 6 w 25"/>
                <a:gd name="T65" fmla="*/ 40 h 45"/>
                <a:gd name="T66" fmla="*/ 24 w 25"/>
                <a:gd name="T67" fmla="*/ 40 h 45"/>
                <a:gd name="T68" fmla="*/ 24 w 25"/>
                <a:gd name="T69" fmla="*/ 40 h 45"/>
                <a:gd name="T70" fmla="*/ 25 w 25"/>
                <a:gd name="T71" fmla="*/ 41 h 45"/>
                <a:gd name="T72" fmla="*/ 25 w 25"/>
                <a:gd name="T73" fmla="*/ 41 h 45"/>
                <a:gd name="T74" fmla="*/ 25 w 25"/>
                <a:gd name="T75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45">
                  <a:moveTo>
                    <a:pt x="25" y="43"/>
                  </a:moveTo>
                  <a:cubicBezTo>
                    <a:pt x="25" y="43"/>
                    <a:pt x="25" y="43"/>
                    <a:pt x="25" y="44"/>
                  </a:cubicBezTo>
                  <a:cubicBezTo>
                    <a:pt x="25" y="44"/>
                    <a:pt x="25" y="44"/>
                    <a:pt x="25" y="45"/>
                  </a:cubicBezTo>
                  <a:cubicBezTo>
                    <a:pt x="25" y="45"/>
                    <a:pt x="25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2" y="19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80" name="Freeform 853">
              <a:extLst>
                <a:ext uri="{FF2B5EF4-FFF2-40B4-BE49-F238E27FC236}">
                  <a16:creationId xmlns:a16="http://schemas.microsoft.com/office/drawing/2014/main" id="{7697814B-6F12-4D5E-A57C-A7C4C3397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8" y="2617"/>
              <a:ext cx="21" cy="33"/>
            </a:xfrm>
            <a:custGeom>
              <a:avLst/>
              <a:gdLst>
                <a:gd name="T0" fmla="*/ 28 w 28"/>
                <a:gd name="T1" fmla="*/ 13 h 45"/>
                <a:gd name="T2" fmla="*/ 27 w 28"/>
                <a:gd name="T3" fmla="*/ 19 h 45"/>
                <a:gd name="T4" fmla="*/ 24 w 28"/>
                <a:gd name="T5" fmla="*/ 24 h 45"/>
                <a:gd name="T6" fmla="*/ 18 w 28"/>
                <a:gd name="T7" fmla="*/ 27 h 45"/>
                <a:gd name="T8" fmla="*/ 11 w 28"/>
                <a:gd name="T9" fmla="*/ 28 h 45"/>
                <a:gd name="T10" fmla="*/ 6 w 28"/>
                <a:gd name="T11" fmla="*/ 28 h 45"/>
                <a:gd name="T12" fmla="*/ 6 w 28"/>
                <a:gd name="T13" fmla="*/ 44 h 45"/>
                <a:gd name="T14" fmla="*/ 6 w 28"/>
                <a:gd name="T15" fmla="*/ 45 h 45"/>
                <a:gd name="T16" fmla="*/ 5 w 28"/>
                <a:gd name="T17" fmla="*/ 45 h 45"/>
                <a:gd name="T18" fmla="*/ 4 w 28"/>
                <a:gd name="T19" fmla="*/ 45 h 45"/>
                <a:gd name="T20" fmla="*/ 3 w 28"/>
                <a:gd name="T21" fmla="*/ 45 h 45"/>
                <a:gd name="T22" fmla="*/ 2 w 28"/>
                <a:gd name="T23" fmla="*/ 45 h 45"/>
                <a:gd name="T24" fmla="*/ 1 w 28"/>
                <a:gd name="T25" fmla="*/ 45 h 45"/>
                <a:gd name="T26" fmla="*/ 0 w 28"/>
                <a:gd name="T27" fmla="*/ 45 h 45"/>
                <a:gd name="T28" fmla="*/ 0 w 28"/>
                <a:gd name="T29" fmla="*/ 44 h 45"/>
                <a:gd name="T30" fmla="*/ 0 w 28"/>
                <a:gd name="T31" fmla="*/ 2 h 45"/>
                <a:gd name="T32" fmla="*/ 1 w 28"/>
                <a:gd name="T33" fmla="*/ 0 h 45"/>
                <a:gd name="T34" fmla="*/ 2 w 28"/>
                <a:gd name="T35" fmla="*/ 0 h 45"/>
                <a:gd name="T36" fmla="*/ 12 w 28"/>
                <a:gd name="T37" fmla="*/ 0 h 45"/>
                <a:gd name="T38" fmla="*/ 15 w 28"/>
                <a:gd name="T39" fmla="*/ 0 h 45"/>
                <a:gd name="T40" fmla="*/ 18 w 28"/>
                <a:gd name="T41" fmla="*/ 0 h 45"/>
                <a:gd name="T42" fmla="*/ 22 w 28"/>
                <a:gd name="T43" fmla="*/ 2 h 45"/>
                <a:gd name="T44" fmla="*/ 25 w 28"/>
                <a:gd name="T45" fmla="*/ 5 h 45"/>
                <a:gd name="T46" fmla="*/ 27 w 28"/>
                <a:gd name="T47" fmla="*/ 8 h 45"/>
                <a:gd name="T48" fmla="*/ 28 w 28"/>
                <a:gd name="T49" fmla="*/ 13 h 45"/>
                <a:gd name="T50" fmla="*/ 22 w 28"/>
                <a:gd name="T51" fmla="*/ 13 h 45"/>
                <a:gd name="T52" fmla="*/ 20 w 28"/>
                <a:gd name="T53" fmla="*/ 9 h 45"/>
                <a:gd name="T54" fmla="*/ 18 w 28"/>
                <a:gd name="T55" fmla="*/ 6 h 45"/>
                <a:gd name="T56" fmla="*/ 15 w 28"/>
                <a:gd name="T57" fmla="*/ 5 h 45"/>
                <a:gd name="T58" fmla="*/ 12 w 28"/>
                <a:gd name="T59" fmla="*/ 5 h 45"/>
                <a:gd name="T60" fmla="*/ 6 w 28"/>
                <a:gd name="T61" fmla="*/ 5 h 45"/>
                <a:gd name="T62" fmla="*/ 6 w 28"/>
                <a:gd name="T63" fmla="*/ 23 h 45"/>
                <a:gd name="T64" fmla="*/ 11 w 28"/>
                <a:gd name="T65" fmla="*/ 23 h 45"/>
                <a:gd name="T66" fmla="*/ 16 w 28"/>
                <a:gd name="T67" fmla="*/ 22 h 45"/>
                <a:gd name="T68" fmla="*/ 19 w 28"/>
                <a:gd name="T69" fmla="*/ 20 h 45"/>
                <a:gd name="T70" fmla="*/ 21 w 28"/>
                <a:gd name="T71" fmla="*/ 17 h 45"/>
                <a:gd name="T72" fmla="*/ 22 w 28"/>
                <a:gd name="T73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" h="45">
                  <a:moveTo>
                    <a:pt x="28" y="13"/>
                  </a:moveTo>
                  <a:cubicBezTo>
                    <a:pt x="28" y="15"/>
                    <a:pt x="28" y="17"/>
                    <a:pt x="27" y="19"/>
                  </a:cubicBezTo>
                  <a:cubicBezTo>
                    <a:pt x="26" y="21"/>
                    <a:pt x="25" y="23"/>
                    <a:pt x="24" y="24"/>
                  </a:cubicBezTo>
                  <a:cubicBezTo>
                    <a:pt x="22" y="25"/>
                    <a:pt x="20" y="26"/>
                    <a:pt x="18" y="27"/>
                  </a:cubicBezTo>
                  <a:cubicBezTo>
                    <a:pt x="16" y="27"/>
                    <a:pt x="14" y="28"/>
                    <a:pt x="11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5"/>
                    <a:pt x="6" y="45"/>
                  </a:cubicBezTo>
                  <a:cubicBezTo>
                    <a:pt x="6" y="45"/>
                    <a:pt x="6" y="45"/>
                    <a:pt x="5" y="45"/>
                  </a:cubicBezTo>
                  <a:cubicBezTo>
                    <a:pt x="5" y="45"/>
                    <a:pt x="5" y="45"/>
                    <a:pt x="4" y="45"/>
                  </a:cubicBezTo>
                  <a:cubicBezTo>
                    <a:pt x="4" y="45"/>
                    <a:pt x="4" y="45"/>
                    <a:pt x="3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4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1"/>
                    <a:pt x="21" y="1"/>
                    <a:pt x="22" y="2"/>
                  </a:cubicBezTo>
                  <a:cubicBezTo>
                    <a:pt x="23" y="3"/>
                    <a:pt x="24" y="3"/>
                    <a:pt x="25" y="5"/>
                  </a:cubicBezTo>
                  <a:cubicBezTo>
                    <a:pt x="26" y="6"/>
                    <a:pt x="27" y="7"/>
                    <a:pt x="27" y="8"/>
                  </a:cubicBezTo>
                  <a:cubicBezTo>
                    <a:pt x="28" y="10"/>
                    <a:pt x="28" y="11"/>
                    <a:pt x="28" y="13"/>
                  </a:cubicBezTo>
                  <a:close/>
                  <a:moveTo>
                    <a:pt x="22" y="13"/>
                  </a:moveTo>
                  <a:cubicBezTo>
                    <a:pt x="22" y="12"/>
                    <a:pt x="21" y="10"/>
                    <a:pt x="20" y="9"/>
                  </a:cubicBezTo>
                  <a:cubicBezTo>
                    <a:pt x="20" y="8"/>
                    <a:pt x="19" y="7"/>
                    <a:pt x="18" y="6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5" y="23"/>
                    <a:pt x="16" y="22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1" y="16"/>
                    <a:pt x="22" y="15"/>
                    <a:pt x="22" y="1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81" name="Freeform 854">
              <a:extLst>
                <a:ext uri="{FF2B5EF4-FFF2-40B4-BE49-F238E27FC236}">
                  <a16:creationId xmlns:a16="http://schemas.microsoft.com/office/drawing/2014/main" id="{853169E5-5941-4D70-98F5-B97DA8258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" y="2616"/>
              <a:ext cx="26" cy="35"/>
            </a:xfrm>
            <a:custGeom>
              <a:avLst/>
              <a:gdLst>
                <a:gd name="T0" fmla="*/ 34 w 34"/>
                <a:gd name="T1" fmla="*/ 29 h 47"/>
                <a:gd name="T2" fmla="*/ 33 w 34"/>
                <a:gd name="T3" fmla="*/ 37 h 47"/>
                <a:gd name="T4" fmla="*/ 30 w 34"/>
                <a:gd name="T5" fmla="*/ 42 h 47"/>
                <a:gd name="T6" fmla="*/ 24 w 34"/>
                <a:gd name="T7" fmla="*/ 46 h 47"/>
                <a:gd name="T8" fmla="*/ 17 w 34"/>
                <a:gd name="T9" fmla="*/ 47 h 47"/>
                <a:gd name="T10" fmla="*/ 10 w 34"/>
                <a:gd name="T11" fmla="*/ 46 h 47"/>
                <a:gd name="T12" fmla="*/ 5 w 34"/>
                <a:gd name="T13" fmla="*/ 42 h 47"/>
                <a:gd name="T14" fmla="*/ 1 w 34"/>
                <a:gd name="T15" fmla="*/ 37 h 47"/>
                <a:gd name="T16" fmla="*/ 0 w 34"/>
                <a:gd name="T17" fmla="*/ 30 h 47"/>
                <a:gd name="T18" fmla="*/ 0 w 34"/>
                <a:gd name="T19" fmla="*/ 2 h 47"/>
                <a:gd name="T20" fmla="*/ 0 w 34"/>
                <a:gd name="T21" fmla="*/ 1 h 47"/>
                <a:gd name="T22" fmla="*/ 1 w 34"/>
                <a:gd name="T23" fmla="*/ 1 h 47"/>
                <a:gd name="T24" fmla="*/ 2 w 34"/>
                <a:gd name="T25" fmla="*/ 1 h 47"/>
                <a:gd name="T26" fmla="*/ 3 w 34"/>
                <a:gd name="T27" fmla="*/ 0 h 47"/>
                <a:gd name="T28" fmla="*/ 5 w 34"/>
                <a:gd name="T29" fmla="*/ 1 h 47"/>
                <a:gd name="T30" fmla="*/ 5 w 34"/>
                <a:gd name="T31" fmla="*/ 1 h 47"/>
                <a:gd name="T32" fmla="*/ 6 w 34"/>
                <a:gd name="T33" fmla="*/ 1 h 47"/>
                <a:gd name="T34" fmla="*/ 6 w 34"/>
                <a:gd name="T35" fmla="*/ 2 h 47"/>
                <a:gd name="T36" fmla="*/ 6 w 34"/>
                <a:gd name="T37" fmla="*/ 29 h 47"/>
                <a:gd name="T38" fmla="*/ 7 w 34"/>
                <a:gd name="T39" fmla="*/ 35 h 47"/>
                <a:gd name="T40" fmla="*/ 9 w 34"/>
                <a:gd name="T41" fmla="*/ 38 h 47"/>
                <a:gd name="T42" fmla="*/ 13 w 34"/>
                <a:gd name="T43" fmla="*/ 41 h 47"/>
                <a:gd name="T44" fmla="*/ 17 w 34"/>
                <a:gd name="T45" fmla="*/ 42 h 47"/>
                <a:gd name="T46" fmla="*/ 22 w 34"/>
                <a:gd name="T47" fmla="*/ 41 h 47"/>
                <a:gd name="T48" fmla="*/ 25 w 34"/>
                <a:gd name="T49" fmla="*/ 39 h 47"/>
                <a:gd name="T50" fmla="*/ 28 w 34"/>
                <a:gd name="T51" fmla="*/ 35 h 47"/>
                <a:gd name="T52" fmla="*/ 28 w 34"/>
                <a:gd name="T53" fmla="*/ 29 h 47"/>
                <a:gd name="T54" fmla="*/ 28 w 34"/>
                <a:gd name="T55" fmla="*/ 2 h 47"/>
                <a:gd name="T56" fmla="*/ 28 w 34"/>
                <a:gd name="T57" fmla="*/ 1 h 47"/>
                <a:gd name="T58" fmla="*/ 29 w 34"/>
                <a:gd name="T59" fmla="*/ 1 h 47"/>
                <a:gd name="T60" fmla="*/ 30 w 34"/>
                <a:gd name="T61" fmla="*/ 1 h 47"/>
                <a:gd name="T62" fmla="*/ 31 w 34"/>
                <a:gd name="T63" fmla="*/ 0 h 47"/>
                <a:gd name="T64" fmla="*/ 33 w 34"/>
                <a:gd name="T65" fmla="*/ 1 h 47"/>
                <a:gd name="T66" fmla="*/ 34 w 34"/>
                <a:gd name="T67" fmla="*/ 1 h 47"/>
                <a:gd name="T68" fmla="*/ 34 w 34"/>
                <a:gd name="T69" fmla="*/ 1 h 47"/>
                <a:gd name="T70" fmla="*/ 34 w 34"/>
                <a:gd name="T71" fmla="*/ 2 h 47"/>
                <a:gd name="T72" fmla="*/ 34 w 34"/>
                <a:gd name="T7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47">
                  <a:moveTo>
                    <a:pt x="34" y="29"/>
                  </a:moveTo>
                  <a:cubicBezTo>
                    <a:pt x="34" y="32"/>
                    <a:pt x="34" y="35"/>
                    <a:pt x="33" y="37"/>
                  </a:cubicBezTo>
                  <a:cubicBezTo>
                    <a:pt x="32" y="39"/>
                    <a:pt x="31" y="41"/>
                    <a:pt x="30" y="42"/>
                  </a:cubicBezTo>
                  <a:cubicBezTo>
                    <a:pt x="28" y="44"/>
                    <a:pt x="26" y="45"/>
                    <a:pt x="24" y="46"/>
                  </a:cubicBezTo>
                  <a:cubicBezTo>
                    <a:pt x="22" y="46"/>
                    <a:pt x="20" y="47"/>
                    <a:pt x="17" y="47"/>
                  </a:cubicBezTo>
                  <a:cubicBezTo>
                    <a:pt x="14" y="47"/>
                    <a:pt x="12" y="46"/>
                    <a:pt x="10" y="46"/>
                  </a:cubicBezTo>
                  <a:cubicBezTo>
                    <a:pt x="8" y="45"/>
                    <a:pt x="6" y="44"/>
                    <a:pt x="5" y="42"/>
                  </a:cubicBezTo>
                  <a:cubicBezTo>
                    <a:pt x="3" y="41"/>
                    <a:pt x="2" y="39"/>
                    <a:pt x="1" y="37"/>
                  </a:cubicBezTo>
                  <a:cubicBezTo>
                    <a:pt x="0" y="35"/>
                    <a:pt x="0" y="33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1"/>
                    <a:pt x="6" y="33"/>
                    <a:pt x="7" y="35"/>
                  </a:cubicBezTo>
                  <a:cubicBezTo>
                    <a:pt x="7" y="36"/>
                    <a:pt x="8" y="37"/>
                    <a:pt x="9" y="38"/>
                  </a:cubicBezTo>
                  <a:cubicBezTo>
                    <a:pt x="10" y="40"/>
                    <a:pt x="11" y="40"/>
                    <a:pt x="13" y="41"/>
                  </a:cubicBezTo>
                  <a:cubicBezTo>
                    <a:pt x="14" y="41"/>
                    <a:pt x="16" y="42"/>
                    <a:pt x="17" y="42"/>
                  </a:cubicBezTo>
                  <a:cubicBezTo>
                    <a:pt x="19" y="42"/>
                    <a:pt x="21" y="41"/>
                    <a:pt x="22" y="41"/>
                  </a:cubicBezTo>
                  <a:cubicBezTo>
                    <a:pt x="23" y="40"/>
                    <a:pt x="24" y="40"/>
                    <a:pt x="25" y="39"/>
                  </a:cubicBezTo>
                  <a:cubicBezTo>
                    <a:pt x="26" y="38"/>
                    <a:pt x="27" y="36"/>
                    <a:pt x="28" y="35"/>
                  </a:cubicBezTo>
                  <a:cubicBezTo>
                    <a:pt x="28" y="33"/>
                    <a:pt x="28" y="31"/>
                    <a:pt x="28" y="2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3" y="1"/>
                  </a:cubicBezTo>
                  <a:cubicBezTo>
                    <a:pt x="33" y="1"/>
                    <a:pt x="33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2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82" name="Freeform 855">
              <a:extLst>
                <a:ext uri="{FF2B5EF4-FFF2-40B4-BE49-F238E27FC236}">
                  <a16:creationId xmlns:a16="http://schemas.microsoft.com/office/drawing/2014/main" id="{ADD427EA-A975-4CED-B490-C2772EC0C0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1" y="2617"/>
              <a:ext cx="22" cy="33"/>
            </a:xfrm>
            <a:custGeom>
              <a:avLst/>
              <a:gdLst>
                <a:gd name="T0" fmla="*/ 30 w 30"/>
                <a:gd name="T1" fmla="*/ 32 h 45"/>
                <a:gd name="T2" fmla="*/ 30 w 30"/>
                <a:gd name="T3" fmla="*/ 36 h 45"/>
                <a:gd name="T4" fmla="*/ 28 w 30"/>
                <a:gd name="T5" fmla="*/ 39 h 45"/>
                <a:gd name="T6" fmla="*/ 26 w 30"/>
                <a:gd name="T7" fmla="*/ 42 h 45"/>
                <a:gd name="T8" fmla="*/ 23 w 30"/>
                <a:gd name="T9" fmla="*/ 44 h 45"/>
                <a:gd name="T10" fmla="*/ 19 w 30"/>
                <a:gd name="T11" fmla="*/ 45 h 45"/>
                <a:gd name="T12" fmla="*/ 14 w 30"/>
                <a:gd name="T13" fmla="*/ 45 h 45"/>
                <a:gd name="T14" fmla="*/ 3 w 30"/>
                <a:gd name="T15" fmla="*/ 45 h 45"/>
                <a:gd name="T16" fmla="*/ 1 w 30"/>
                <a:gd name="T17" fmla="*/ 45 h 45"/>
                <a:gd name="T18" fmla="*/ 0 w 30"/>
                <a:gd name="T19" fmla="*/ 43 h 45"/>
                <a:gd name="T20" fmla="*/ 0 w 30"/>
                <a:gd name="T21" fmla="*/ 2 h 45"/>
                <a:gd name="T22" fmla="*/ 1 w 30"/>
                <a:gd name="T23" fmla="*/ 0 h 45"/>
                <a:gd name="T24" fmla="*/ 3 w 30"/>
                <a:gd name="T25" fmla="*/ 0 h 45"/>
                <a:gd name="T26" fmla="*/ 13 w 30"/>
                <a:gd name="T27" fmla="*/ 0 h 45"/>
                <a:gd name="T28" fmla="*/ 20 w 30"/>
                <a:gd name="T29" fmla="*/ 0 h 45"/>
                <a:gd name="T30" fmla="*/ 24 w 30"/>
                <a:gd name="T31" fmla="*/ 3 h 45"/>
                <a:gd name="T32" fmla="*/ 27 w 30"/>
                <a:gd name="T33" fmla="*/ 6 h 45"/>
                <a:gd name="T34" fmla="*/ 27 w 30"/>
                <a:gd name="T35" fmla="*/ 11 h 45"/>
                <a:gd name="T36" fmla="*/ 27 w 30"/>
                <a:gd name="T37" fmla="*/ 14 h 45"/>
                <a:gd name="T38" fmla="*/ 26 w 30"/>
                <a:gd name="T39" fmla="*/ 17 h 45"/>
                <a:gd name="T40" fmla="*/ 24 w 30"/>
                <a:gd name="T41" fmla="*/ 19 h 45"/>
                <a:gd name="T42" fmla="*/ 21 w 30"/>
                <a:gd name="T43" fmla="*/ 21 h 45"/>
                <a:gd name="T44" fmla="*/ 25 w 30"/>
                <a:gd name="T45" fmla="*/ 22 h 45"/>
                <a:gd name="T46" fmla="*/ 28 w 30"/>
                <a:gd name="T47" fmla="*/ 24 h 45"/>
                <a:gd name="T48" fmla="*/ 30 w 30"/>
                <a:gd name="T49" fmla="*/ 28 h 45"/>
                <a:gd name="T50" fmla="*/ 30 w 30"/>
                <a:gd name="T51" fmla="*/ 32 h 45"/>
                <a:gd name="T52" fmla="*/ 21 w 30"/>
                <a:gd name="T53" fmla="*/ 12 h 45"/>
                <a:gd name="T54" fmla="*/ 21 w 30"/>
                <a:gd name="T55" fmla="*/ 9 h 45"/>
                <a:gd name="T56" fmla="*/ 19 w 30"/>
                <a:gd name="T57" fmla="*/ 6 h 45"/>
                <a:gd name="T58" fmla="*/ 17 w 30"/>
                <a:gd name="T59" fmla="*/ 5 h 45"/>
                <a:gd name="T60" fmla="*/ 13 w 30"/>
                <a:gd name="T61" fmla="*/ 5 h 45"/>
                <a:gd name="T62" fmla="*/ 6 w 30"/>
                <a:gd name="T63" fmla="*/ 5 h 45"/>
                <a:gd name="T64" fmla="*/ 6 w 30"/>
                <a:gd name="T65" fmla="*/ 19 h 45"/>
                <a:gd name="T66" fmla="*/ 13 w 30"/>
                <a:gd name="T67" fmla="*/ 19 h 45"/>
                <a:gd name="T68" fmla="*/ 17 w 30"/>
                <a:gd name="T69" fmla="*/ 19 h 45"/>
                <a:gd name="T70" fmla="*/ 19 w 30"/>
                <a:gd name="T71" fmla="*/ 17 h 45"/>
                <a:gd name="T72" fmla="*/ 21 w 30"/>
                <a:gd name="T73" fmla="*/ 15 h 45"/>
                <a:gd name="T74" fmla="*/ 21 w 30"/>
                <a:gd name="T75" fmla="*/ 12 h 45"/>
                <a:gd name="T76" fmla="*/ 24 w 30"/>
                <a:gd name="T77" fmla="*/ 32 h 45"/>
                <a:gd name="T78" fmla="*/ 23 w 30"/>
                <a:gd name="T79" fmla="*/ 29 h 45"/>
                <a:gd name="T80" fmla="*/ 21 w 30"/>
                <a:gd name="T81" fmla="*/ 26 h 45"/>
                <a:gd name="T82" fmla="*/ 18 w 30"/>
                <a:gd name="T83" fmla="*/ 25 h 45"/>
                <a:gd name="T84" fmla="*/ 14 w 30"/>
                <a:gd name="T85" fmla="*/ 24 h 45"/>
                <a:gd name="T86" fmla="*/ 6 w 30"/>
                <a:gd name="T87" fmla="*/ 24 h 45"/>
                <a:gd name="T88" fmla="*/ 6 w 30"/>
                <a:gd name="T89" fmla="*/ 40 h 45"/>
                <a:gd name="T90" fmla="*/ 15 w 30"/>
                <a:gd name="T91" fmla="*/ 40 h 45"/>
                <a:gd name="T92" fmla="*/ 19 w 30"/>
                <a:gd name="T93" fmla="*/ 40 h 45"/>
                <a:gd name="T94" fmla="*/ 21 w 30"/>
                <a:gd name="T95" fmla="*/ 38 h 45"/>
                <a:gd name="T96" fmla="*/ 23 w 30"/>
                <a:gd name="T97" fmla="*/ 36 h 45"/>
                <a:gd name="T98" fmla="*/ 24 w 30"/>
                <a:gd name="T9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" h="45">
                  <a:moveTo>
                    <a:pt x="30" y="32"/>
                  </a:moveTo>
                  <a:cubicBezTo>
                    <a:pt x="30" y="34"/>
                    <a:pt x="30" y="35"/>
                    <a:pt x="30" y="36"/>
                  </a:cubicBezTo>
                  <a:cubicBezTo>
                    <a:pt x="29" y="37"/>
                    <a:pt x="29" y="38"/>
                    <a:pt x="28" y="39"/>
                  </a:cubicBezTo>
                  <a:cubicBezTo>
                    <a:pt x="28" y="40"/>
                    <a:pt x="27" y="41"/>
                    <a:pt x="26" y="42"/>
                  </a:cubicBezTo>
                  <a:cubicBezTo>
                    <a:pt x="25" y="43"/>
                    <a:pt x="24" y="43"/>
                    <a:pt x="23" y="44"/>
                  </a:cubicBezTo>
                  <a:cubicBezTo>
                    <a:pt x="22" y="44"/>
                    <a:pt x="20" y="45"/>
                    <a:pt x="19" y="45"/>
                  </a:cubicBezTo>
                  <a:cubicBezTo>
                    <a:pt x="18" y="45"/>
                    <a:pt x="16" y="45"/>
                    <a:pt x="1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5"/>
                    <a:pt x="2" y="45"/>
                    <a:pt x="1" y="45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1" y="1"/>
                    <a:pt x="23" y="2"/>
                    <a:pt x="24" y="3"/>
                  </a:cubicBezTo>
                  <a:cubicBezTo>
                    <a:pt x="25" y="4"/>
                    <a:pt x="26" y="5"/>
                    <a:pt x="27" y="6"/>
                  </a:cubicBezTo>
                  <a:cubicBezTo>
                    <a:pt x="27" y="8"/>
                    <a:pt x="27" y="9"/>
                    <a:pt x="27" y="11"/>
                  </a:cubicBezTo>
                  <a:cubicBezTo>
                    <a:pt x="27" y="12"/>
                    <a:pt x="27" y="13"/>
                    <a:pt x="27" y="14"/>
                  </a:cubicBezTo>
                  <a:cubicBezTo>
                    <a:pt x="27" y="15"/>
                    <a:pt x="26" y="16"/>
                    <a:pt x="26" y="17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3" y="20"/>
                    <a:pt x="22" y="20"/>
                    <a:pt x="21" y="21"/>
                  </a:cubicBezTo>
                  <a:cubicBezTo>
                    <a:pt x="23" y="21"/>
                    <a:pt x="24" y="21"/>
                    <a:pt x="25" y="22"/>
                  </a:cubicBezTo>
                  <a:cubicBezTo>
                    <a:pt x="26" y="23"/>
                    <a:pt x="27" y="24"/>
                    <a:pt x="28" y="24"/>
                  </a:cubicBezTo>
                  <a:cubicBezTo>
                    <a:pt x="29" y="25"/>
                    <a:pt x="29" y="27"/>
                    <a:pt x="30" y="28"/>
                  </a:cubicBezTo>
                  <a:cubicBezTo>
                    <a:pt x="30" y="29"/>
                    <a:pt x="30" y="31"/>
                    <a:pt x="30" y="32"/>
                  </a:cubicBezTo>
                  <a:close/>
                  <a:moveTo>
                    <a:pt x="21" y="12"/>
                  </a:moveTo>
                  <a:cubicBezTo>
                    <a:pt x="21" y="11"/>
                    <a:pt x="21" y="10"/>
                    <a:pt x="21" y="9"/>
                  </a:cubicBezTo>
                  <a:cubicBezTo>
                    <a:pt x="20" y="8"/>
                    <a:pt x="20" y="7"/>
                    <a:pt x="19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5" y="19"/>
                    <a:pt x="16" y="19"/>
                    <a:pt x="17" y="19"/>
                  </a:cubicBezTo>
                  <a:cubicBezTo>
                    <a:pt x="18" y="18"/>
                    <a:pt x="19" y="18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4"/>
                    <a:pt x="21" y="13"/>
                    <a:pt x="21" y="12"/>
                  </a:cubicBezTo>
                  <a:close/>
                  <a:moveTo>
                    <a:pt x="24" y="32"/>
                  </a:moveTo>
                  <a:cubicBezTo>
                    <a:pt x="24" y="31"/>
                    <a:pt x="24" y="30"/>
                    <a:pt x="23" y="29"/>
                  </a:cubicBezTo>
                  <a:cubicBezTo>
                    <a:pt x="23" y="28"/>
                    <a:pt x="22" y="27"/>
                    <a:pt x="21" y="26"/>
                  </a:cubicBezTo>
                  <a:cubicBezTo>
                    <a:pt x="21" y="26"/>
                    <a:pt x="20" y="25"/>
                    <a:pt x="18" y="25"/>
                  </a:cubicBezTo>
                  <a:cubicBezTo>
                    <a:pt x="17" y="24"/>
                    <a:pt x="15" y="24"/>
                    <a:pt x="14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8" y="40"/>
                    <a:pt x="19" y="40"/>
                  </a:cubicBezTo>
                  <a:cubicBezTo>
                    <a:pt x="20" y="39"/>
                    <a:pt x="21" y="39"/>
                    <a:pt x="21" y="38"/>
                  </a:cubicBezTo>
                  <a:cubicBezTo>
                    <a:pt x="22" y="38"/>
                    <a:pt x="23" y="37"/>
                    <a:pt x="23" y="36"/>
                  </a:cubicBezTo>
                  <a:cubicBezTo>
                    <a:pt x="24" y="35"/>
                    <a:pt x="24" y="34"/>
                    <a:pt x="24" y="32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83" name="Freeform 856">
              <a:extLst>
                <a:ext uri="{FF2B5EF4-FFF2-40B4-BE49-F238E27FC236}">
                  <a16:creationId xmlns:a16="http://schemas.microsoft.com/office/drawing/2014/main" id="{958833EF-F0C6-410A-8ED7-B9867FE10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" y="2616"/>
              <a:ext cx="18" cy="34"/>
            </a:xfrm>
            <a:custGeom>
              <a:avLst/>
              <a:gdLst>
                <a:gd name="T0" fmla="*/ 24 w 24"/>
                <a:gd name="T1" fmla="*/ 43 h 46"/>
                <a:gd name="T2" fmla="*/ 24 w 24"/>
                <a:gd name="T3" fmla="*/ 45 h 46"/>
                <a:gd name="T4" fmla="*/ 24 w 24"/>
                <a:gd name="T5" fmla="*/ 45 h 46"/>
                <a:gd name="T6" fmla="*/ 23 w 24"/>
                <a:gd name="T7" fmla="*/ 46 h 46"/>
                <a:gd name="T8" fmla="*/ 23 w 24"/>
                <a:gd name="T9" fmla="*/ 46 h 46"/>
                <a:gd name="T10" fmla="*/ 3 w 24"/>
                <a:gd name="T11" fmla="*/ 46 h 46"/>
                <a:gd name="T12" fmla="*/ 1 w 24"/>
                <a:gd name="T13" fmla="*/ 46 h 46"/>
                <a:gd name="T14" fmla="*/ 0 w 24"/>
                <a:gd name="T15" fmla="*/ 44 h 46"/>
                <a:gd name="T16" fmla="*/ 0 w 24"/>
                <a:gd name="T17" fmla="*/ 2 h 46"/>
                <a:gd name="T18" fmla="*/ 1 w 24"/>
                <a:gd name="T19" fmla="*/ 1 h 46"/>
                <a:gd name="T20" fmla="*/ 1 w 24"/>
                <a:gd name="T21" fmla="*/ 1 h 46"/>
                <a:gd name="T22" fmla="*/ 2 w 24"/>
                <a:gd name="T23" fmla="*/ 1 h 46"/>
                <a:gd name="T24" fmla="*/ 4 w 24"/>
                <a:gd name="T25" fmla="*/ 0 h 46"/>
                <a:gd name="T26" fmla="*/ 5 w 24"/>
                <a:gd name="T27" fmla="*/ 1 h 46"/>
                <a:gd name="T28" fmla="*/ 6 w 24"/>
                <a:gd name="T29" fmla="*/ 1 h 46"/>
                <a:gd name="T30" fmla="*/ 6 w 24"/>
                <a:gd name="T31" fmla="*/ 1 h 46"/>
                <a:gd name="T32" fmla="*/ 7 w 24"/>
                <a:gd name="T33" fmla="*/ 2 h 46"/>
                <a:gd name="T34" fmla="*/ 7 w 24"/>
                <a:gd name="T35" fmla="*/ 41 h 46"/>
                <a:gd name="T36" fmla="*/ 23 w 24"/>
                <a:gd name="T37" fmla="*/ 41 h 46"/>
                <a:gd name="T38" fmla="*/ 23 w 24"/>
                <a:gd name="T39" fmla="*/ 41 h 46"/>
                <a:gd name="T40" fmla="*/ 24 w 24"/>
                <a:gd name="T41" fmla="*/ 42 h 46"/>
                <a:gd name="T42" fmla="*/ 24 w 24"/>
                <a:gd name="T43" fmla="*/ 42 h 46"/>
                <a:gd name="T44" fmla="*/ 24 w 24"/>
                <a:gd name="T4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46">
                  <a:moveTo>
                    <a:pt x="24" y="43"/>
                  </a:moveTo>
                  <a:cubicBezTo>
                    <a:pt x="24" y="44"/>
                    <a:pt x="24" y="44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5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4" y="41"/>
                    <a:pt x="24" y="41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84" name="Freeform 857">
              <a:extLst>
                <a:ext uri="{FF2B5EF4-FFF2-40B4-BE49-F238E27FC236}">
                  <a16:creationId xmlns:a16="http://schemas.microsoft.com/office/drawing/2014/main" id="{DD39E994-330C-407D-8768-6DCC2F162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" y="2616"/>
              <a:ext cx="5" cy="34"/>
            </a:xfrm>
            <a:custGeom>
              <a:avLst/>
              <a:gdLst>
                <a:gd name="T0" fmla="*/ 6 w 6"/>
                <a:gd name="T1" fmla="*/ 45 h 46"/>
                <a:gd name="T2" fmla="*/ 6 w 6"/>
                <a:gd name="T3" fmla="*/ 46 h 46"/>
                <a:gd name="T4" fmla="*/ 5 w 6"/>
                <a:gd name="T5" fmla="*/ 46 h 46"/>
                <a:gd name="T6" fmla="*/ 4 w 6"/>
                <a:gd name="T7" fmla="*/ 46 h 46"/>
                <a:gd name="T8" fmla="*/ 3 w 6"/>
                <a:gd name="T9" fmla="*/ 46 h 46"/>
                <a:gd name="T10" fmla="*/ 1 w 6"/>
                <a:gd name="T11" fmla="*/ 46 h 46"/>
                <a:gd name="T12" fmla="*/ 0 w 6"/>
                <a:gd name="T13" fmla="*/ 46 h 46"/>
                <a:gd name="T14" fmla="*/ 0 w 6"/>
                <a:gd name="T15" fmla="*/ 46 h 46"/>
                <a:gd name="T16" fmla="*/ 0 w 6"/>
                <a:gd name="T17" fmla="*/ 45 h 46"/>
                <a:gd name="T18" fmla="*/ 0 w 6"/>
                <a:gd name="T19" fmla="*/ 2 h 46"/>
                <a:gd name="T20" fmla="*/ 0 w 6"/>
                <a:gd name="T21" fmla="*/ 1 h 46"/>
                <a:gd name="T22" fmla="*/ 0 w 6"/>
                <a:gd name="T23" fmla="*/ 1 h 46"/>
                <a:gd name="T24" fmla="*/ 1 w 6"/>
                <a:gd name="T25" fmla="*/ 1 h 46"/>
                <a:gd name="T26" fmla="*/ 3 w 6"/>
                <a:gd name="T27" fmla="*/ 0 h 46"/>
                <a:gd name="T28" fmla="*/ 4 w 6"/>
                <a:gd name="T29" fmla="*/ 1 h 46"/>
                <a:gd name="T30" fmla="*/ 5 w 6"/>
                <a:gd name="T31" fmla="*/ 1 h 46"/>
                <a:gd name="T32" fmla="*/ 6 w 6"/>
                <a:gd name="T33" fmla="*/ 1 h 46"/>
                <a:gd name="T34" fmla="*/ 6 w 6"/>
                <a:gd name="T35" fmla="*/ 2 h 46"/>
                <a:gd name="T36" fmla="*/ 6 w 6"/>
                <a:gd name="T3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46">
                  <a:moveTo>
                    <a:pt x="6" y="45"/>
                  </a:moveTo>
                  <a:cubicBezTo>
                    <a:pt x="6" y="45"/>
                    <a:pt x="6" y="46"/>
                    <a:pt x="6" y="46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5" y="46"/>
                    <a:pt x="4" y="46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2" y="46"/>
                    <a:pt x="2" y="46"/>
                    <a:pt x="1" y="46"/>
                  </a:cubicBezTo>
                  <a:cubicBezTo>
                    <a:pt x="1" y="46"/>
                    <a:pt x="1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lnTo>
                    <a:pt x="6" y="45"/>
                  </a:ln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  <p:sp>
          <p:nvSpPr>
            <p:cNvPr id="85" name="Freeform 858">
              <a:extLst>
                <a:ext uri="{FF2B5EF4-FFF2-40B4-BE49-F238E27FC236}">
                  <a16:creationId xmlns:a16="http://schemas.microsoft.com/office/drawing/2014/main" id="{7E1303E3-DB5C-4467-BB32-3C05932A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" y="2616"/>
              <a:ext cx="24" cy="35"/>
            </a:xfrm>
            <a:custGeom>
              <a:avLst/>
              <a:gdLst>
                <a:gd name="T0" fmla="*/ 33 w 33"/>
                <a:gd name="T1" fmla="*/ 40 h 47"/>
                <a:gd name="T2" fmla="*/ 33 w 33"/>
                <a:gd name="T3" fmla="*/ 41 h 47"/>
                <a:gd name="T4" fmla="*/ 33 w 33"/>
                <a:gd name="T5" fmla="*/ 41 h 47"/>
                <a:gd name="T6" fmla="*/ 33 w 33"/>
                <a:gd name="T7" fmla="*/ 42 h 47"/>
                <a:gd name="T8" fmla="*/ 32 w 33"/>
                <a:gd name="T9" fmla="*/ 43 h 47"/>
                <a:gd name="T10" fmla="*/ 31 w 33"/>
                <a:gd name="T11" fmla="*/ 44 h 47"/>
                <a:gd name="T12" fmla="*/ 28 w 33"/>
                <a:gd name="T13" fmla="*/ 45 h 47"/>
                <a:gd name="T14" fmla="*/ 24 w 33"/>
                <a:gd name="T15" fmla="*/ 46 h 47"/>
                <a:gd name="T16" fmla="*/ 20 w 33"/>
                <a:gd name="T17" fmla="*/ 47 h 47"/>
                <a:gd name="T18" fmla="*/ 12 w 33"/>
                <a:gd name="T19" fmla="*/ 45 h 47"/>
                <a:gd name="T20" fmla="*/ 5 w 33"/>
                <a:gd name="T21" fmla="*/ 41 h 47"/>
                <a:gd name="T22" fmla="*/ 2 w 33"/>
                <a:gd name="T23" fmla="*/ 34 h 47"/>
                <a:gd name="T24" fmla="*/ 0 w 33"/>
                <a:gd name="T25" fmla="*/ 24 h 47"/>
                <a:gd name="T26" fmla="*/ 2 w 33"/>
                <a:gd name="T27" fmla="*/ 14 h 47"/>
                <a:gd name="T28" fmla="*/ 6 w 33"/>
                <a:gd name="T29" fmla="*/ 6 h 47"/>
                <a:gd name="T30" fmla="*/ 12 w 33"/>
                <a:gd name="T31" fmla="*/ 2 h 47"/>
                <a:gd name="T32" fmla="*/ 20 w 33"/>
                <a:gd name="T33" fmla="*/ 0 h 47"/>
                <a:gd name="T34" fmla="*/ 24 w 33"/>
                <a:gd name="T35" fmla="*/ 0 h 47"/>
                <a:gd name="T36" fmla="*/ 28 w 33"/>
                <a:gd name="T37" fmla="*/ 1 h 47"/>
                <a:gd name="T38" fmla="*/ 30 w 33"/>
                <a:gd name="T39" fmla="*/ 3 h 47"/>
                <a:gd name="T40" fmla="*/ 32 w 33"/>
                <a:gd name="T41" fmla="*/ 4 h 47"/>
                <a:gd name="T42" fmla="*/ 33 w 33"/>
                <a:gd name="T43" fmla="*/ 5 h 47"/>
                <a:gd name="T44" fmla="*/ 33 w 33"/>
                <a:gd name="T45" fmla="*/ 5 h 47"/>
                <a:gd name="T46" fmla="*/ 33 w 33"/>
                <a:gd name="T47" fmla="*/ 6 h 47"/>
                <a:gd name="T48" fmla="*/ 33 w 33"/>
                <a:gd name="T49" fmla="*/ 7 h 47"/>
                <a:gd name="T50" fmla="*/ 33 w 33"/>
                <a:gd name="T51" fmla="*/ 8 h 47"/>
                <a:gd name="T52" fmla="*/ 33 w 33"/>
                <a:gd name="T53" fmla="*/ 9 h 47"/>
                <a:gd name="T54" fmla="*/ 32 w 33"/>
                <a:gd name="T55" fmla="*/ 10 h 47"/>
                <a:gd name="T56" fmla="*/ 32 w 33"/>
                <a:gd name="T57" fmla="*/ 10 h 47"/>
                <a:gd name="T58" fmla="*/ 31 w 33"/>
                <a:gd name="T59" fmla="*/ 9 h 47"/>
                <a:gd name="T60" fmla="*/ 28 w 33"/>
                <a:gd name="T61" fmla="*/ 8 h 47"/>
                <a:gd name="T62" fmla="*/ 25 w 33"/>
                <a:gd name="T63" fmla="*/ 6 h 47"/>
                <a:gd name="T64" fmla="*/ 20 w 33"/>
                <a:gd name="T65" fmla="*/ 5 h 47"/>
                <a:gd name="T66" fmla="*/ 15 w 33"/>
                <a:gd name="T67" fmla="*/ 7 h 47"/>
                <a:gd name="T68" fmla="*/ 10 w 33"/>
                <a:gd name="T69" fmla="*/ 10 h 47"/>
                <a:gd name="T70" fmla="*/ 8 w 33"/>
                <a:gd name="T71" fmla="*/ 16 h 47"/>
                <a:gd name="T72" fmla="*/ 7 w 33"/>
                <a:gd name="T73" fmla="*/ 24 h 47"/>
                <a:gd name="T74" fmla="*/ 8 w 33"/>
                <a:gd name="T75" fmla="*/ 31 h 47"/>
                <a:gd name="T76" fmla="*/ 10 w 33"/>
                <a:gd name="T77" fmla="*/ 37 h 47"/>
                <a:gd name="T78" fmla="*/ 15 w 33"/>
                <a:gd name="T79" fmla="*/ 40 h 47"/>
                <a:gd name="T80" fmla="*/ 20 w 33"/>
                <a:gd name="T81" fmla="*/ 41 h 47"/>
                <a:gd name="T82" fmla="*/ 25 w 33"/>
                <a:gd name="T83" fmla="*/ 41 h 47"/>
                <a:gd name="T84" fmla="*/ 29 w 33"/>
                <a:gd name="T85" fmla="*/ 39 h 47"/>
                <a:gd name="T86" fmla="*/ 31 w 33"/>
                <a:gd name="T87" fmla="*/ 38 h 47"/>
                <a:gd name="T88" fmla="*/ 32 w 33"/>
                <a:gd name="T89" fmla="*/ 37 h 47"/>
                <a:gd name="T90" fmla="*/ 33 w 33"/>
                <a:gd name="T91" fmla="*/ 37 h 47"/>
                <a:gd name="T92" fmla="*/ 33 w 33"/>
                <a:gd name="T93" fmla="*/ 38 h 47"/>
                <a:gd name="T94" fmla="*/ 33 w 33"/>
                <a:gd name="T95" fmla="*/ 38 h 47"/>
                <a:gd name="T96" fmla="*/ 33 w 33"/>
                <a:gd name="T9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7">
                  <a:moveTo>
                    <a:pt x="33" y="40"/>
                  </a:moveTo>
                  <a:cubicBezTo>
                    <a:pt x="33" y="40"/>
                    <a:pt x="33" y="40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2"/>
                    <a:pt x="33" y="42"/>
                    <a:pt x="32" y="43"/>
                  </a:cubicBezTo>
                  <a:cubicBezTo>
                    <a:pt x="32" y="43"/>
                    <a:pt x="32" y="43"/>
                    <a:pt x="31" y="44"/>
                  </a:cubicBezTo>
                  <a:cubicBezTo>
                    <a:pt x="30" y="44"/>
                    <a:pt x="29" y="45"/>
                    <a:pt x="28" y="45"/>
                  </a:cubicBezTo>
                  <a:cubicBezTo>
                    <a:pt x="27" y="46"/>
                    <a:pt x="26" y="46"/>
                    <a:pt x="24" y="46"/>
                  </a:cubicBezTo>
                  <a:cubicBezTo>
                    <a:pt x="23" y="47"/>
                    <a:pt x="21" y="47"/>
                    <a:pt x="20" y="47"/>
                  </a:cubicBezTo>
                  <a:cubicBezTo>
                    <a:pt x="17" y="47"/>
                    <a:pt x="14" y="46"/>
                    <a:pt x="12" y="45"/>
                  </a:cubicBezTo>
                  <a:cubicBezTo>
                    <a:pt x="9" y="44"/>
                    <a:pt x="7" y="43"/>
                    <a:pt x="5" y="41"/>
                  </a:cubicBezTo>
                  <a:cubicBezTo>
                    <a:pt x="4" y="39"/>
                    <a:pt x="3" y="37"/>
                    <a:pt x="2" y="34"/>
                  </a:cubicBezTo>
                  <a:cubicBezTo>
                    <a:pt x="1" y="31"/>
                    <a:pt x="0" y="28"/>
                    <a:pt x="0" y="24"/>
                  </a:cubicBezTo>
                  <a:cubicBezTo>
                    <a:pt x="0" y="20"/>
                    <a:pt x="1" y="17"/>
                    <a:pt x="2" y="14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5" y="1"/>
                    <a:pt x="26" y="1"/>
                    <a:pt x="28" y="1"/>
                  </a:cubicBezTo>
                  <a:cubicBezTo>
                    <a:pt x="29" y="2"/>
                    <a:pt x="30" y="2"/>
                    <a:pt x="30" y="3"/>
                  </a:cubicBezTo>
                  <a:cubicBezTo>
                    <a:pt x="31" y="3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6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1" y="10"/>
                    <a:pt x="31" y="9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7" y="7"/>
                    <a:pt x="26" y="6"/>
                    <a:pt x="25" y="6"/>
                  </a:cubicBezTo>
                  <a:cubicBezTo>
                    <a:pt x="24" y="6"/>
                    <a:pt x="22" y="5"/>
                    <a:pt x="20" y="5"/>
                  </a:cubicBezTo>
                  <a:cubicBezTo>
                    <a:pt x="18" y="5"/>
                    <a:pt x="16" y="6"/>
                    <a:pt x="15" y="7"/>
                  </a:cubicBezTo>
                  <a:cubicBezTo>
                    <a:pt x="13" y="7"/>
                    <a:pt x="12" y="9"/>
                    <a:pt x="10" y="10"/>
                  </a:cubicBezTo>
                  <a:cubicBezTo>
                    <a:pt x="9" y="12"/>
                    <a:pt x="8" y="14"/>
                    <a:pt x="8" y="16"/>
                  </a:cubicBezTo>
                  <a:cubicBezTo>
                    <a:pt x="7" y="18"/>
                    <a:pt x="7" y="21"/>
                    <a:pt x="7" y="24"/>
                  </a:cubicBezTo>
                  <a:cubicBezTo>
                    <a:pt x="7" y="27"/>
                    <a:pt x="7" y="29"/>
                    <a:pt x="8" y="31"/>
                  </a:cubicBezTo>
                  <a:cubicBezTo>
                    <a:pt x="8" y="33"/>
                    <a:pt x="9" y="35"/>
                    <a:pt x="10" y="37"/>
                  </a:cubicBezTo>
                  <a:cubicBezTo>
                    <a:pt x="11" y="38"/>
                    <a:pt x="13" y="39"/>
                    <a:pt x="15" y="40"/>
                  </a:cubicBezTo>
                  <a:cubicBezTo>
                    <a:pt x="16" y="41"/>
                    <a:pt x="18" y="41"/>
                    <a:pt x="20" y="41"/>
                  </a:cubicBezTo>
                  <a:cubicBezTo>
                    <a:pt x="22" y="41"/>
                    <a:pt x="24" y="41"/>
                    <a:pt x="25" y="41"/>
                  </a:cubicBezTo>
                  <a:cubicBezTo>
                    <a:pt x="26" y="40"/>
                    <a:pt x="28" y="40"/>
                    <a:pt x="29" y="39"/>
                  </a:cubicBezTo>
                  <a:cubicBezTo>
                    <a:pt x="30" y="39"/>
                    <a:pt x="30" y="38"/>
                    <a:pt x="31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3" y="40"/>
                  </a:cubicBezTo>
                  <a:close/>
                </a:path>
              </a:pathLst>
            </a:custGeom>
            <a:solidFill>
              <a:srgbClr val="3E3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609630">
                <a:defRPr/>
              </a:pPr>
              <a:endParaRPr lang="lt-LT" sz="1200">
                <a:solidFill>
                  <a:srgbClr val="3D3D61"/>
                </a:solidFill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2637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542D4FD-D7C3-9F4F-A35D-37A1964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44" y="1914672"/>
            <a:ext cx="5031727" cy="20746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Lit</a:t>
            </a:r>
            <a:r>
              <a:rPr lang="pl-PL" dirty="0" err="1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wa</a:t>
            </a:r>
            <a:r>
              <a:rPr lang="pl-PL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 jest szybko rosnącą gospodarką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ED27B5-8A8F-7548-A393-D4BFFC0C66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81382" y="3902039"/>
            <a:ext cx="2256218" cy="119277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36E056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5</a:t>
            </a:r>
            <a:r>
              <a:rPr lang="lt-LT" dirty="0">
                <a:solidFill>
                  <a:srgbClr val="36E056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36E056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1% </a:t>
            </a:r>
            <a:r>
              <a:rPr lang="pl-PL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Wzrost PKB w </a:t>
            </a:r>
            <a:r>
              <a:rPr lang="en-US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202</a:t>
            </a:r>
            <a:r>
              <a:rPr lang="pl-PL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2 r.</a:t>
            </a:r>
            <a:endParaRPr lang="en-US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E8DD5D-B2F1-9941-B726-0F64353777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81382" y="5874820"/>
            <a:ext cx="2256218" cy="957785"/>
          </a:xfrm>
        </p:spPr>
        <p:txBody>
          <a:bodyPr wrap="square">
            <a:normAutofit/>
          </a:bodyPr>
          <a:lstStyle/>
          <a:p>
            <a:r>
              <a:rPr lang="lt-LT" sz="1067" dirty="0" err="1">
                <a:latin typeface="Inter Light" panose="020B0502030000000004" pitchFamily="34" charset="0"/>
                <a:ea typeface="Inter Light" panose="020B0502030000000004" pitchFamily="34" charset="0"/>
              </a:rPr>
              <a:t>Statistics</a:t>
            </a:r>
            <a:r>
              <a:rPr lang="lt-LT" sz="1067" dirty="0">
                <a:latin typeface="Inter Light" panose="020B0502030000000004" pitchFamily="34" charset="0"/>
                <a:ea typeface="Inter Light" panose="020B0502030000000004" pitchFamily="34" charset="0"/>
              </a:rPr>
              <a:t> Lithuania</a:t>
            </a:r>
            <a:r>
              <a:rPr lang="en-US" sz="1067" dirty="0">
                <a:latin typeface="Arial" panose="020B0604020202020204" pitchFamily="34" charset="0"/>
                <a:ea typeface="Inter Light" panose="020B0502030000000004" pitchFamily="34" charset="0"/>
                <a:cs typeface="Arial" panose="020B0604020202020204" pitchFamily="34" charset="0"/>
              </a:rPr>
              <a:t>, 2021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D1E57C-958B-C741-8B03-1387D1C8B3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57611" y="5325374"/>
            <a:ext cx="2256218" cy="1098891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Największy wzrost płac wśród krajów OECD</a:t>
            </a:r>
            <a:endParaRPr lang="lt-LT" dirty="0"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endParaRPr>
          </a:p>
          <a:p>
            <a:r>
              <a:rPr lang="en-US" sz="1067" dirty="0">
                <a:latin typeface="Inter Light" panose="020B0502030000000004" pitchFamily="34" charset="0"/>
                <a:ea typeface="Inter Light" panose="020B0502030000000004" pitchFamily="34" charset="0"/>
              </a:rPr>
              <a:t>OECD, 2020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DDAF59-5412-C54F-A3F1-7CA1888711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57611" y="2024333"/>
            <a:ext cx="2256218" cy="1211363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Najwyższa wartość wśród krajów bałtyckich</a:t>
            </a:r>
            <a:endParaRPr lang="lt-LT" dirty="0"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endParaRPr>
          </a:p>
          <a:p>
            <a:r>
              <a:rPr lang="en-US" sz="1067" dirty="0">
                <a:latin typeface="Inter Light" panose="020B0502030000000004" pitchFamily="34" charset="0"/>
                <a:ea typeface="Inter Light" panose="020B0502030000000004" pitchFamily="34" charset="0"/>
              </a:rPr>
              <a:t>Eurostat, 20</a:t>
            </a:r>
            <a:r>
              <a:rPr lang="lt-LT" sz="1067" dirty="0">
                <a:latin typeface="Inter Light" panose="020B0502030000000004" pitchFamily="34" charset="0"/>
                <a:ea typeface="Inter Light" panose="020B0502030000000004" pitchFamily="34" charset="0"/>
              </a:rPr>
              <a:t>20</a:t>
            </a:r>
            <a:endParaRPr lang="en-US" sz="1067" dirty="0">
              <a:latin typeface="Inter Light" panose="020B0502030000000004" pitchFamily="34" charset="0"/>
              <a:ea typeface="Inter Light" panose="020B05020300000000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4132D4D-3F10-CE42-94BA-343EA3089D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sz="2667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€</a:t>
            </a:r>
            <a:r>
              <a:rPr lang="it-IT" sz="2667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25</a:t>
            </a:r>
            <a:r>
              <a:rPr lang="en-US" sz="2667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 </a:t>
            </a:r>
            <a:r>
              <a:rPr lang="it-IT" sz="2667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878</a:t>
            </a:r>
            <a:r>
              <a:rPr lang="lt-LT" sz="2667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 </a:t>
            </a:r>
            <a:r>
              <a:rPr lang="pl-PL" sz="2667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PKB</a:t>
            </a:r>
            <a:r>
              <a:rPr lang="lt-LT" sz="2667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 </a:t>
            </a:r>
            <a:r>
              <a:rPr lang="lt-LT" sz="2667" dirty="0">
                <a:solidFill>
                  <a:schemeClr val="accent1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per </a:t>
            </a:r>
            <a:r>
              <a:rPr lang="lt-LT" sz="2667" dirty="0" err="1">
                <a:solidFill>
                  <a:schemeClr val="accent1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capita</a:t>
            </a:r>
            <a:r>
              <a:rPr lang="lt-LT" sz="2667" dirty="0">
                <a:solidFill>
                  <a:schemeClr val="accent1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 </a:t>
            </a:r>
            <a:r>
              <a:rPr lang="it-IT" sz="2667" dirty="0">
                <a:solidFill>
                  <a:schemeClr val="accent1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(</a:t>
            </a:r>
            <a:r>
              <a:rPr lang="pl-PL" sz="2667" dirty="0">
                <a:solidFill>
                  <a:schemeClr val="accent1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na podstawie siły nabywczej)</a:t>
            </a:r>
            <a:endParaRPr lang="it-IT" sz="2667" dirty="0">
              <a:solidFill>
                <a:schemeClr val="accent1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99E4C5-B0CB-8145-864F-15238D6D0E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81382" y="1912258"/>
            <a:ext cx="2256218" cy="133168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Lit</a:t>
            </a:r>
            <a:r>
              <a:rPr lang="pl-PL" dirty="0" err="1"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wa</a:t>
            </a:r>
            <a:r>
              <a:rPr lang="pl-PL" dirty="0"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 jest największą gospodarką wśród trzech krajów bałtyckich </a:t>
            </a:r>
            <a:endParaRPr lang="lt-LT" dirty="0"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endParaRPr>
          </a:p>
          <a:p>
            <a:r>
              <a:rPr lang="lt-LT" sz="1067" dirty="0" err="1">
                <a:latin typeface="Inter Light" panose="020B0502030000000004" pitchFamily="34" charset="0"/>
                <a:ea typeface="Inter Light" panose="020B0502030000000004" pitchFamily="34" charset="0"/>
              </a:rPr>
              <a:t>Statistics</a:t>
            </a:r>
            <a:r>
              <a:rPr lang="lt-LT" sz="1067" dirty="0">
                <a:latin typeface="Inter Light" panose="020B0502030000000004" pitchFamily="34" charset="0"/>
                <a:ea typeface="Inter Light" panose="020B0502030000000004" pitchFamily="34" charset="0"/>
              </a:rPr>
              <a:t> Lithuania</a:t>
            </a:r>
            <a:r>
              <a:rPr lang="en-US" sz="1067" dirty="0">
                <a:latin typeface="Arial" panose="020B0604020202020204" pitchFamily="34" charset="0"/>
                <a:ea typeface="Inter Light" panose="020B0502030000000004" pitchFamily="34" charset="0"/>
                <a:cs typeface="Arial" panose="020B0604020202020204" pitchFamily="34" charset="0"/>
              </a:rPr>
              <a:t>, 20</a:t>
            </a:r>
            <a:r>
              <a:rPr lang="lt-LT" sz="1067" dirty="0">
                <a:latin typeface="Arial" panose="020B0604020202020204" pitchFamily="34" charset="0"/>
                <a:ea typeface="Inter Light" panose="020B0502030000000004" pitchFamily="34" charset="0"/>
                <a:cs typeface="Arial" panose="020B0604020202020204" pitchFamily="34" charset="0"/>
              </a:rPr>
              <a:t>2</a:t>
            </a:r>
            <a:r>
              <a:rPr lang="en-US" sz="1067" dirty="0">
                <a:latin typeface="Arial" panose="020B0604020202020204" pitchFamily="34" charset="0"/>
                <a:ea typeface="Inter Light" panose="020B0502030000000004" pitchFamily="34" charset="0"/>
                <a:cs typeface="Arial" panose="020B0604020202020204" pitchFamily="34" charset="0"/>
              </a:rPr>
              <a:t>1</a:t>
            </a:r>
          </a:p>
          <a:p>
            <a:endParaRPr lang="en-US" dirty="0">
              <a:latin typeface="Arial" panose="020B0604020202020204" pitchFamily="34" charset="0"/>
              <a:ea typeface="Inter Light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23764-231F-0F4E-A263-8EC1FC9E2417}"/>
              </a:ext>
            </a:extLst>
          </p:cNvPr>
          <p:cNvSpPr txBox="1"/>
          <p:nvPr/>
        </p:nvSpPr>
        <p:spPr>
          <a:xfrm>
            <a:off x="8850086" y="3243943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normAutofit fontScale="25000" lnSpcReduction="20000"/>
          </a:bodyPr>
          <a:lstStyle/>
          <a:p>
            <a:pPr defTabSz="304815" hangingPunct="0"/>
            <a:endParaRPr lang="en-LT" sz="12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685D76C2-B160-4F66-8D52-4DD9E634CF49}"/>
              </a:ext>
            </a:extLst>
          </p:cNvPr>
          <p:cNvSpPr txBox="1">
            <a:spLocks/>
          </p:cNvSpPr>
          <p:nvPr/>
        </p:nvSpPr>
        <p:spPr>
          <a:xfrm>
            <a:off x="6481382" y="718907"/>
            <a:ext cx="2133109" cy="1195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accent3"/>
                </a:solidFill>
                <a:uFillTx/>
                <a:latin typeface="Inter" panose="020B0502030000000004" pitchFamily="34" charset="0"/>
                <a:ea typeface="Inter" panose="020B0502030000000004" pitchFamily="34" charset="0"/>
                <a:cs typeface="+mj-cs"/>
                <a:sym typeface="Inter Regular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9pPr>
          </a:lstStyle>
          <a:p>
            <a:pPr hangingPunct="1"/>
            <a:r>
              <a:rPr lang="lt-LT" sz="3200" dirty="0">
                <a:solidFill>
                  <a:srgbClr val="36E056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€</a:t>
            </a:r>
            <a:r>
              <a:rPr lang="en-US" sz="3200" dirty="0">
                <a:solidFill>
                  <a:srgbClr val="36E056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55.4</a:t>
            </a:r>
            <a:r>
              <a:rPr lang="lt-LT" sz="3200" dirty="0">
                <a:solidFill>
                  <a:srgbClr val="36E056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 </a:t>
            </a:r>
            <a:r>
              <a:rPr lang="pl-PL" sz="3200" dirty="0">
                <a:solidFill>
                  <a:srgbClr val="36E056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mld.</a:t>
            </a:r>
            <a:r>
              <a:rPr lang="lt-LT" sz="3200" dirty="0">
                <a:solidFill>
                  <a:srgbClr val="36E056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 </a:t>
            </a:r>
            <a:br>
              <a:rPr lang="lt-LT" sz="320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PKB</a:t>
            </a:r>
            <a:endParaRPr lang="lt-LT" sz="3200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C7986A09-3D9F-4074-A15B-EC1D376145CA}"/>
              </a:ext>
            </a:extLst>
          </p:cNvPr>
          <p:cNvSpPr txBox="1">
            <a:spLocks/>
          </p:cNvSpPr>
          <p:nvPr/>
        </p:nvSpPr>
        <p:spPr>
          <a:xfrm>
            <a:off x="9457610" y="3899048"/>
            <a:ext cx="2133109" cy="1195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>
            <a:lvl1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chemeClr val="accent3"/>
                </a:solidFill>
                <a:uFillTx/>
                <a:latin typeface="Inter" panose="020B0502030000000004" pitchFamily="34" charset="0"/>
                <a:ea typeface="Inter" panose="020B0502030000000004" pitchFamily="34" charset="0"/>
                <a:cs typeface="+mj-cs"/>
                <a:sym typeface="Inter Regular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9pPr>
          </a:lstStyle>
          <a:p>
            <a:pPr hangingPunct="1"/>
            <a:r>
              <a:rPr lang="it-IT" sz="3200" dirty="0">
                <a:solidFill>
                  <a:srgbClr val="36E056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+</a:t>
            </a:r>
            <a:r>
              <a:rPr lang="it-IT" sz="3200" dirty="0">
                <a:solidFill>
                  <a:schemeClr val="accent2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7.1% </a:t>
            </a:r>
            <a:r>
              <a:rPr lang="pl-PL" sz="3200" dirty="0">
                <a:solidFill>
                  <a:srgbClr val="003C3A"/>
                </a:solidFill>
                <a:latin typeface="Arial" panose="020B0604020202020204" pitchFamily="34" charset="0"/>
                <a:ea typeface="Inter Bold" panose="020B0502030000000004" pitchFamily="34" charset="0"/>
                <a:cs typeface="Arial" panose="020B0604020202020204" pitchFamily="34" charset="0"/>
              </a:rPr>
              <a:t>realny wzrost płac</a:t>
            </a:r>
            <a:endParaRPr lang="it-IT" sz="3200" dirty="0">
              <a:solidFill>
                <a:srgbClr val="003C3A"/>
              </a:solidFill>
              <a:latin typeface="Arial" panose="020B0604020202020204" pitchFamily="34" charset="0"/>
              <a:ea typeface="Inter Bold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97">
            <a:extLst>
              <a:ext uri="{FF2B5EF4-FFF2-40B4-BE49-F238E27FC236}">
                <a16:creationId xmlns:a16="http://schemas.microsoft.com/office/drawing/2014/main" id="{E741547C-2DB8-4CBE-9880-D7322FF781F1}"/>
              </a:ext>
            </a:extLst>
          </p:cNvPr>
          <p:cNvSpPr txBox="1">
            <a:spLocks/>
          </p:cNvSpPr>
          <p:nvPr/>
        </p:nvSpPr>
        <p:spPr>
          <a:xfrm>
            <a:off x="729858" y="317183"/>
            <a:ext cx="2070706" cy="278371"/>
          </a:xfrm>
          <a:prstGeom prst="roundRect">
            <a:avLst>
              <a:gd name="adj" fmla="val 27935"/>
            </a:avLst>
          </a:prstGeom>
          <a:noFill/>
          <a:ln w="25400" cap="rnd">
            <a:solidFill>
              <a:schemeClr val="accent2"/>
            </a:solidFill>
            <a:round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6000" tIns="0" rIns="96000" bIns="0" anchor="ctr" anchorCtr="1">
            <a:noAutofit/>
          </a:bodyPr>
          <a:lstStyle>
            <a:lvl1pPr marL="0" marR="0" indent="0" algn="ctr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Inter" panose="020B0502030000000004" pitchFamily="34" charset="0"/>
                <a:ea typeface="Inter" panose="020B0502030000000004" pitchFamily="34" charset="0"/>
                <a:cs typeface="+mj-cs"/>
                <a:sym typeface="Inter Regular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9pPr>
          </a:lstStyle>
          <a:p>
            <a:pPr defTabSz="914446">
              <a:spcBef>
                <a:spcPts val="1000"/>
              </a:spcBef>
              <a:defRPr/>
            </a:pPr>
            <a:r>
              <a:rPr lang="lt-LT" sz="1333" kern="0" dirty="0" err="1">
                <a:solidFill>
                  <a:schemeClr val="accent2"/>
                </a:solidFill>
                <a:latin typeface="Arial" panose="020B06040202020202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Fa</a:t>
            </a:r>
            <a:r>
              <a:rPr lang="pl-PL" sz="1333" kern="0" dirty="0" err="1">
                <a:solidFill>
                  <a:schemeClr val="accent2"/>
                </a:solidFill>
                <a:latin typeface="Arial" panose="020B06040202020202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kty</a:t>
            </a:r>
            <a:r>
              <a:rPr lang="pl-PL" sz="1333" kern="0" dirty="0">
                <a:solidFill>
                  <a:schemeClr val="accent2"/>
                </a:solidFill>
                <a:latin typeface="Arial" panose="020B0604020202020204" pitchFamily="34" charset="0"/>
                <a:ea typeface="Inter SemiBold" panose="020B0502030000000004" pitchFamily="34" charset="0"/>
                <a:cs typeface="Arial" panose="020B0604020202020204" pitchFamily="34" charset="0"/>
              </a:rPr>
              <a:t> o Litwie </a:t>
            </a:r>
            <a:endParaRPr lang="en-LT" sz="1333" kern="0" dirty="0">
              <a:solidFill>
                <a:schemeClr val="accent2"/>
              </a:solidFill>
              <a:latin typeface="Arial" panose="020B0604020202020204" pitchFamily="34" charset="0"/>
              <a:ea typeface="Inter SemiBold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F4B0ED81-4281-4A97-AB65-116391EE757C}"/>
              </a:ext>
            </a:extLst>
          </p:cNvPr>
          <p:cNvSpPr/>
          <p:nvPr/>
        </p:nvSpPr>
        <p:spPr>
          <a:xfrm>
            <a:off x="2739305" y="2459614"/>
            <a:ext cx="3138955" cy="652237"/>
          </a:xfrm>
          <a:prstGeom prst="roundRect">
            <a:avLst>
              <a:gd name="adj" fmla="val 21037"/>
            </a:avLst>
          </a:prstGeom>
          <a:ln w="25400">
            <a:solidFill>
              <a:srgbClr val="FFFFFF"/>
            </a:solidFill>
            <a:miter lim="400000"/>
          </a:ln>
        </p:spPr>
        <p:txBody>
          <a:bodyPr lIns="30479" tIns="30479" rIns="30479" bIns="30479" anchor="ctr"/>
          <a:lstStyle/>
          <a:p>
            <a:pPr>
              <a:defRPr>
                <a:latin typeface="+mj-lt"/>
                <a:ea typeface="+mj-ea"/>
                <a:cs typeface="+mj-cs"/>
                <a:sym typeface="Inter Regular"/>
              </a:defRPr>
            </a:pP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cons-03.png" descr="icons-03.png">
            <a:extLst>
              <a:ext uri="{FF2B5EF4-FFF2-40B4-BE49-F238E27FC236}">
                <a16:creationId xmlns:a16="http://schemas.microsoft.com/office/drawing/2014/main" id="{A4430716-F709-4058-A124-8E758EF79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614" y="2385418"/>
            <a:ext cx="192683" cy="1926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22108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B28099E-0DC1-4A10-A50D-87DDDC9EC5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4508" y="101600"/>
            <a:ext cx="4786865" cy="911952"/>
          </a:xfrm>
        </p:spPr>
        <p:txBody>
          <a:bodyPr anchor="ctr">
            <a:noAutofit/>
          </a:bodyPr>
          <a:lstStyle/>
          <a:p>
            <a:pPr algn="l"/>
            <a:r>
              <a:rPr lang="lt-LT" dirty="0"/>
              <a:t> </a:t>
            </a:r>
            <a:r>
              <a:rPr lang="en-US" dirty="0"/>
              <a:t>L</a:t>
            </a:r>
            <a:r>
              <a:rPr lang="lt-LT" dirty="0"/>
              <a:t>i</a:t>
            </a:r>
            <a:r>
              <a:rPr lang="en-US" dirty="0" err="1"/>
              <a:t>tewsko</a:t>
            </a:r>
            <a:r>
              <a:rPr lang="en-US" dirty="0"/>
              <a:t> – </a:t>
            </a:r>
            <a:r>
              <a:rPr lang="en-US" dirty="0" err="1"/>
              <a:t>polskie</a:t>
            </a:r>
            <a:r>
              <a:rPr lang="en-US" dirty="0"/>
              <a:t> </a:t>
            </a:r>
            <a:r>
              <a:rPr lang="en-US" dirty="0" err="1"/>
              <a:t>stosunki</a:t>
            </a:r>
            <a:r>
              <a:rPr lang="en-US" dirty="0"/>
              <a:t> </a:t>
            </a:r>
            <a:r>
              <a:rPr lang="en-US" dirty="0" err="1"/>
              <a:t>gospodarcze</a:t>
            </a:r>
            <a:r>
              <a:rPr lang="en-US" dirty="0"/>
              <a:t> – </a:t>
            </a:r>
            <a:r>
              <a:rPr lang="en-US" dirty="0" err="1"/>
              <a:t>fakty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liczby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D8902A-7C20-498E-8136-9F1488B3EAD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71060" y="1497292"/>
            <a:ext cx="11224886" cy="5035709"/>
          </a:xfrm>
        </p:spPr>
        <p:txBody>
          <a:bodyPr>
            <a:normAutofit fontScale="92500" lnSpcReduction="10000"/>
          </a:bodyPr>
          <a:lstStyle/>
          <a:p>
            <a:endParaRPr lang="en-US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lt-LT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T</a:t>
            </a:r>
            <a:r>
              <a:rPr lang="en-US" sz="2467" b="1" dirty="0" err="1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rendy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 w </a:t>
            </a:r>
            <a:r>
              <a:rPr lang="en-US" sz="2467" b="1" dirty="0" err="1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handl</a:t>
            </a:r>
            <a:r>
              <a:rPr lang="pl-PL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u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 </a:t>
            </a:r>
            <a:r>
              <a:rPr lang="en-US" sz="2467" b="1" dirty="0" err="1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dwustronnym</a:t>
            </a:r>
            <a:r>
              <a:rPr lang="pl-PL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 – 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s</a:t>
            </a:r>
            <a:r>
              <a:rPr lang="pl-PL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tyczeń – czerwiec 2022 r.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: </a:t>
            </a:r>
            <a:endParaRPr lang="en-US" sz="2000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  <a:p>
            <a:pPr marL="381019" indent="-381019">
              <a:buFontTx/>
              <a:buChar char="-"/>
            </a:pPr>
            <a:r>
              <a:rPr lang="en-US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Wzrost</a:t>
            </a:r>
            <a:r>
              <a:rPr lang="en-US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</a:t>
            </a:r>
            <a:r>
              <a:rPr lang="en-US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eksportu</a:t>
            </a:r>
            <a:r>
              <a:rPr lang="en-US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</a:t>
            </a:r>
            <a:r>
              <a:rPr lang="en-US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towar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ów litewskiego pochodzenia do Polski o 76 proc. (do 1,17 mld. EUR) </a:t>
            </a:r>
          </a:p>
          <a:p>
            <a:pPr marL="381019" indent="-381019">
              <a:buFontTx/>
              <a:buChar char="-"/>
            </a:pP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Wzrost eksportu z LT do PL o 61 proc. (1,84 mld. EUR)</a:t>
            </a:r>
          </a:p>
          <a:p>
            <a:pPr marL="381019" indent="-381019">
              <a:buFontTx/>
              <a:buChar char="-"/>
            </a:pP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Wzrost eksportu z PL do LT o 28 proc. (2,79 mld. EUR)</a:t>
            </a:r>
            <a:r>
              <a:rPr lang="en-US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     </a:t>
            </a:r>
          </a:p>
          <a:p>
            <a:endParaRPr lang="en-US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Struktura handlu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: 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paliwa mineralne, tworzywa sztuczne, maszyny, </a:t>
            </a:r>
          </a:p>
          <a:p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urządzenie i sprzęt transportowy , produkty mleczne, meble, nawozy</a:t>
            </a:r>
            <a:endParaRPr lang="en-US" sz="1867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  <a:p>
            <a:endParaRPr lang="en-US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lt-LT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Ra</a:t>
            </a:r>
            <a:r>
              <a:rPr lang="pl-PL" sz="2467" b="1" dirty="0" err="1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nking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: 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PL partner nr. 1 w wymianie handlowej (4.61 mld.); </a:t>
            </a:r>
            <a:endParaRPr lang="lt-LT" sz="1867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PL – Nr. 2 eksport; PL – Nr. 1 import </a:t>
            </a:r>
            <a:r>
              <a:rPr lang="en-US" sz="24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 </a:t>
            </a:r>
          </a:p>
          <a:p>
            <a:endParaRPr lang="en-US" sz="2467" b="1" dirty="0">
              <a:solidFill>
                <a:srgbClr val="36E056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2467" b="1" dirty="0">
                <a:solidFill>
                  <a:srgbClr val="36E056"/>
                </a:solidFill>
                <a:latin typeface="+mj-lt"/>
                <a:ea typeface="Inter SemiBold" panose="020B0502030000000004" pitchFamily="34" charset="0"/>
              </a:rPr>
              <a:t>Cel</a:t>
            </a:r>
            <a:r>
              <a:rPr lang="en-US" sz="2467" b="1" dirty="0">
                <a:solidFill>
                  <a:srgbClr val="36E056"/>
                </a:solidFill>
                <a:latin typeface="+mj-lt"/>
                <a:ea typeface="Inter SemiBold" panose="020B0502030000000004" pitchFamily="34" charset="0"/>
              </a:rPr>
              <a:t>: </a:t>
            </a:r>
            <a:r>
              <a:rPr lang="en-US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wzmocnienie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</a:t>
            </a:r>
            <a:r>
              <a:rPr lang="en-US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wsp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ółpracy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w dziedzinie promocji produktów/usług innowacyjnych </a:t>
            </a:r>
            <a:r>
              <a:rPr lang="en-US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 </a:t>
            </a:r>
          </a:p>
          <a:p>
            <a:endParaRPr lang="en-US" sz="2467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512041B-8CF8-4A86-8818-0BB1D96E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" y="1098843"/>
            <a:ext cx="9960535" cy="741368"/>
          </a:xfrm>
        </p:spPr>
        <p:txBody>
          <a:bodyPr anchor="t">
            <a:normAutofit/>
          </a:bodyPr>
          <a:lstStyle/>
          <a:p>
            <a:r>
              <a:rPr lang="lt-LT" sz="3133" dirty="0" err="1">
                <a:solidFill>
                  <a:srgbClr val="F5F5F5"/>
                </a:solidFill>
              </a:rPr>
              <a:t>Lit</a:t>
            </a:r>
            <a:r>
              <a:rPr lang="en-US" sz="3133" dirty="0" err="1">
                <a:solidFill>
                  <a:srgbClr val="F5F5F5"/>
                </a:solidFill>
              </a:rPr>
              <a:t>wa</a:t>
            </a:r>
            <a:r>
              <a:rPr lang="en-US" sz="3133" dirty="0">
                <a:solidFill>
                  <a:srgbClr val="F5F5F5"/>
                </a:solidFill>
              </a:rPr>
              <a:t> </a:t>
            </a:r>
            <a:r>
              <a:rPr lang="en-US" sz="3133" dirty="0" err="1">
                <a:solidFill>
                  <a:srgbClr val="F5F5F5"/>
                </a:solidFill>
              </a:rPr>
              <a:t>i</a:t>
            </a:r>
            <a:r>
              <a:rPr lang="en-US" sz="3133" dirty="0">
                <a:solidFill>
                  <a:srgbClr val="F5F5F5"/>
                </a:solidFill>
              </a:rPr>
              <a:t> Polska – </a:t>
            </a:r>
            <a:r>
              <a:rPr lang="en-US" sz="3133" dirty="0" err="1">
                <a:solidFill>
                  <a:srgbClr val="F5F5F5"/>
                </a:solidFill>
              </a:rPr>
              <a:t>handel</a:t>
            </a:r>
            <a:r>
              <a:rPr lang="en-US" sz="3133" dirty="0">
                <a:solidFill>
                  <a:srgbClr val="F5F5F5"/>
                </a:solidFill>
              </a:rPr>
              <a:t> </a:t>
            </a:r>
          </a:p>
        </p:txBody>
      </p:sp>
      <p:pic>
        <p:nvPicPr>
          <p:cNvPr id="22" name="Picture Placeholder 21" descr="Calendar&#10;&#10;Description automatically generated">
            <a:extLst>
              <a:ext uri="{FF2B5EF4-FFF2-40B4-BE49-F238E27FC236}">
                <a16:creationId xmlns:a16="http://schemas.microsoft.com/office/drawing/2014/main" id="{7AAE57E5-7EAF-4E62-A250-306D579941B5}"/>
              </a:ext>
            </a:extLst>
          </p:cNvPr>
          <p:cNvPicPr>
            <a:picLocks noGrp="1" noChangeAspect="1"/>
          </p:cNvPicPr>
          <p:nvPr>
            <p:ph type="pic" idx="2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r="30368" b="1"/>
          <a:stretch/>
        </p:blipFill>
        <p:spPr>
          <a:xfrm>
            <a:off x="8454886" y="2710785"/>
            <a:ext cx="2791792" cy="2694336"/>
          </a:xfr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D35165-2C4D-4CAA-BD71-B95156729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-113843"/>
            <a:ext cx="12317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200">
                <a:latin typeface="Roboto" panose="02000000000000000000" pitchFamily="2" charset="0"/>
              </a:rPr>
            </a:b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" name="Text Placeholder 97">
            <a:extLst>
              <a:ext uri="{FF2B5EF4-FFF2-40B4-BE49-F238E27FC236}">
                <a16:creationId xmlns:a16="http://schemas.microsoft.com/office/drawing/2014/main" id="{2916BB41-4C21-47A9-A6FA-A98308B7447C}"/>
              </a:ext>
            </a:extLst>
          </p:cNvPr>
          <p:cNvSpPr txBox="1">
            <a:spLocks/>
          </p:cNvSpPr>
          <p:nvPr/>
        </p:nvSpPr>
        <p:spPr>
          <a:xfrm>
            <a:off x="8916980" y="343580"/>
            <a:ext cx="2717817" cy="1239325"/>
          </a:xfrm>
          <a:prstGeom prst="roundRect">
            <a:avLst>
              <a:gd name="adj" fmla="val 27935"/>
            </a:avLst>
          </a:prstGeom>
          <a:solidFill>
            <a:srgbClr val="FFFFFF"/>
          </a:solidFill>
          <a:ln w="25400" cap="rnd">
            <a:solidFill>
              <a:srgbClr val="003C3A"/>
            </a:solidFill>
            <a:round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6000" tIns="0" rIns="96000" bIns="0" anchor="ctr" anchorCtr="1">
            <a:noAutofit/>
          </a:bodyPr>
          <a:lstStyle>
            <a:lvl1pPr marL="0" marR="0" indent="0" algn="ctr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Inter" panose="020B0502030000000004" pitchFamily="34" charset="0"/>
                <a:ea typeface="Inter" panose="020B0502030000000004" pitchFamily="34" charset="0"/>
                <a:cs typeface="+mj-cs"/>
                <a:sym typeface="Inter Regular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9pPr>
          </a:lstStyle>
          <a:p>
            <a:pPr defTabSz="914446">
              <a:lnSpc>
                <a:spcPct val="100000"/>
              </a:lnSpc>
              <a:spcBef>
                <a:spcPts val="1000"/>
              </a:spcBef>
              <a:defRPr/>
            </a:pPr>
            <a:r>
              <a:rPr lang="pl-PL" sz="2133" b="1" dirty="0">
                <a:solidFill>
                  <a:srgbClr val="34DF55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7,3 mld. EUR</a:t>
            </a:r>
          </a:p>
          <a:p>
            <a:pPr defTabSz="914446">
              <a:lnSpc>
                <a:spcPct val="100000"/>
              </a:lnSpc>
              <a:spcBef>
                <a:spcPts val="1000"/>
              </a:spcBef>
              <a:defRPr/>
            </a:pPr>
            <a:r>
              <a:rPr lang="pl-PL" sz="2133" b="1" dirty="0">
                <a:solidFill>
                  <a:srgbClr val="34DF55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rPr>
              <a:t>2021 r.</a:t>
            </a:r>
            <a:endParaRPr lang="en-LT" sz="2133" b="1" kern="0" dirty="0">
              <a:solidFill>
                <a:srgbClr val="34DF55"/>
              </a:solidFill>
              <a:latin typeface="Arial" panose="020B0604020202020204" pitchFamily="34" charset="0"/>
              <a:ea typeface="Inter Medium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820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B28099E-0DC1-4A10-A50D-87DDDC9EC5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4508" y="101600"/>
            <a:ext cx="4786865" cy="911952"/>
          </a:xfrm>
        </p:spPr>
        <p:txBody>
          <a:bodyPr anchor="ctr">
            <a:noAutofit/>
          </a:bodyPr>
          <a:lstStyle/>
          <a:p>
            <a:pPr algn="l"/>
            <a:r>
              <a:rPr lang="lt-LT" dirty="0"/>
              <a:t> </a:t>
            </a:r>
            <a:r>
              <a:rPr lang="en-US" dirty="0"/>
              <a:t>L</a:t>
            </a:r>
            <a:r>
              <a:rPr lang="lt-LT" dirty="0"/>
              <a:t>i</a:t>
            </a:r>
            <a:r>
              <a:rPr lang="en-US" dirty="0" err="1"/>
              <a:t>tewsko</a:t>
            </a:r>
            <a:r>
              <a:rPr lang="en-US" dirty="0"/>
              <a:t> – </a:t>
            </a:r>
            <a:r>
              <a:rPr lang="en-US" dirty="0" err="1"/>
              <a:t>polskie</a:t>
            </a:r>
            <a:r>
              <a:rPr lang="en-US" dirty="0"/>
              <a:t> </a:t>
            </a:r>
            <a:r>
              <a:rPr lang="en-US" dirty="0" err="1"/>
              <a:t>stosunki</a:t>
            </a:r>
            <a:r>
              <a:rPr lang="en-US" dirty="0"/>
              <a:t> </a:t>
            </a:r>
            <a:r>
              <a:rPr lang="en-US" dirty="0" err="1"/>
              <a:t>gospodarcze</a:t>
            </a:r>
            <a:r>
              <a:rPr lang="en-US" dirty="0"/>
              <a:t> – </a:t>
            </a:r>
            <a:r>
              <a:rPr lang="en-US" dirty="0" err="1"/>
              <a:t>fakty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liczby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D8902A-7C20-498E-8136-9F1488B3EAD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71061" y="1674564"/>
            <a:ext cx="5012516" cy="4858437"/>
          </a:xfrm>
        </p:spPr>
        <p:txBody>
          <a:bodyPr>
            <a:normAutofit fontScale="70000" lnSpcReduction="20000"/>
          </a:bodyPr>
          <a:lstStyle/>
          <a:p>
            <a:endParaRPr lang="en-US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BIZ Polski w Litwie – 2021 r.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: </a:t>
            </a:r>
            <a:endParaRPr lang="en-US" sz="2000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1,21 mld. EUR  </a:t>
            </a:r>
          </a:p>
          <a:p>
            <a:endParaRPr lang="pl-PL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Największe inwestycje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: </a:t>
            </a:r>
            <a:endParaRPr lang="pl-PL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Przemysł przetwórczy; </a:t>
            </a: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Usługi finansowe i ubezpieczeniowe;</a:t>
            </a: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Sprzedaż hurtowa i detaliczna;</a:t>
            </a: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Budownictwo.</a:t>
            </a:r>
            <a:endParaRPr lang="en-US" sz="1867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  <a:p>
            <a:endParaRPr lang="en-US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Statystyki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: </a:t>
            </a:r>
            <a:endParaRPr lang="pl-PL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204 firmy z kapitałem polski</a:t>
            </a:r>
            <a:r>
              <a:rPr lang="en-US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m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;</a:t>
            </a: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6000 pracowników;</a:t>
            </a: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5,5 mld. EUR rocznego obrotu. </a:t>
            </a:r>
          </a:p>
          <a:p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</a:t>
            </a:r>
            <a:endParaRPr lang="lt-LT" sz="1867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2467" b="1" dirty="0">
                <a:solidFill>
                  <a:srgbClr val="36E056"/>
                </a:solidFill>
                <a:latin typeface="+mj-lt"/>
                <a:ea typeface="Inter SemiBold" panose="020B0502030000000004" pitchFamily="34" charset="0"/>
              </a:rPr>
              <a:t>Najwięksi inwestorzy</a:t>
            </a:r>
            <a:r>
              <a:rPr lang="en-US" sz="2467" b="1" dirty="0">
                <a:solidFill>
                  <a:srgbClr val="36E056"/>
                </a:solidFill>
                <a:latin typeface="+mj-lt"/>
                <a:ea typeface="Inter SemiBold" panose="020B0502030000000004" pitchFamily="34" charset="0"/>
              </a:rPr>
              <a:t>: 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Orlen,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Sanitex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PZU,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Pelion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Trakcja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PRKiL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MCI (UAB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Pigu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) </a:t>
            </a:r>
            <a:r>
              <a:rPr lang="en-US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 </a:t>
            </a:r>
          </a:p>
          <a:p>
            <a:endParaRPr lang="en-US" sz="2467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512041B-8CF8-4A86-8818-0BB1D96E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0" y="1098843"/>
            <a:ext cx="9960535" cy="741368"/>
          </a:xfrm>
        </p:spPr>
        <p:txBody>
          <a:bodyPr anchor="t">
            <a:normAutofit/>
          </a:bodyPr>
          <a:lstStyle/>
          <a:p>
            <a:r>
              <a:rPr lang="lt-LT" sz="3133" dirty="0" err="1">
                <a:solidFill>
                  <a:srgbClr val="F5F5F5"/>
                </a:solidFill>
              </a:rPr>
              <a:t>Lit</a:t>
            </a:r>
            <a:r>
              <a:rPr lang="en-US" sz="3133" dirty="0" err="1">
                <a:solidFill>
                  <a:srgbClr val="F5F5F5"/>
                </a:solidFill>
              </a:rPr>
              <a:t>wa</a:t>
            </a:r>
            <a:r>
              <a:rPr lang="en-US" sz="3133" dirty="0">
                <a:solidFill>
                  <a:srgbClr val="F5F5F5"/>
                </a:solidFill>
              </a:rPr>
              <a:t> </a:t>
            </a:r>
            <a:r>
              <a:rPr lang="en-US" sz="3133" dirty="0" err="1">
                <a:solidFill>
                  <a:srgbClr val="F5F5F5"/>
                </a:solidFill>
              </a:rPr>
              <a:t>i</a:t>
            </a:r>
            <a:r>
              <a:rPr lang="en-US" sz="3133" dirty="0">
                <a:solidFill>
                  <a:srgbClr val="F5F5F5"/>
                </a:solidFill>
              </a:rPr>
              <a:t> Polska – </a:t>
            </a:r>
            <a:r>
              <a:rPr lang="pl-PL" sz="3133" dirty="0">
                <a:solidFill>
                  <a:srgbClr val="F5F5F5"/>
                </a:solidFill>
              </a:rPr>
              <a:t>inwestycje</a:t>
            </a:r>
            <a:r>
              <a:rPr lang="en-US" sz="3133" dirty="0">
                <a:solidFill>
                  <a:srgbClr val="F5F5F5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D35165-2C4D-4CAA-BD71-B95156729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-113843"/>
            <a:ext cx="123175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200">
                <a:latin typeface="Roboto" panose="02000000000000000000" pitchFamily="2" charset="0"/>
              </a:rPr>
            </a:b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9D8902A-7C20-498E-8136-9F1488B3EAD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649451" y="1674563"/>
            <a:ext cx="5012516" cy="4858437"/>
          </a:xfrm>
        </p:spPr>
        <p:txBody>
          <a:bodyPr>
            <a:normAutofit fontScale="77500" lnSpcReduction="20000"/>
          </a:bodyPr>
          <a:lstStyle/>
          <a:p>
            <a:endParaRPr lang="en-US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BIZ Litwy w Polsce – 2021 r.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: </a:t>
            </a:r>
            <a:endParaRPr lang="en-US" sz="2000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308,5 mln. EUR  </a:t>
            </a:r>
          </a:p>
          <a:p>
            <a:endParaRPr lang="pl-PL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Największe inwestycje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: </a:t>
            </a:r>
            <a:endParaRPr lang="pl-PL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Przemysł przetwórczy; </a:t>
            </a: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Działalność profesjonalna, naukowa i techniczna.</a:t>
            </a:r>
            <a:endParaRPr lang="en-US" sz="1867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  <a:p>
            <a:endParaRPr lang="en-US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Statystyki</a:t>
            </a:r>
            <a:r>
              <a:rPr lang="en-US" sz="2467" b="1" dirty="0">
                <a:solidFill>
                  <a:schemeClr val="accent2"/>
                </a:solidFill>
                <a:latin typeface="+mj-lt"/>
                <a:ea typeface="Inter SemiBold" panose="020B0502030000000004" pitchFamily="34" charset="0"/>
              </a:rPr>
              <a:t>: </a:t>
            </a:r>
            <a:endParaRPr lang="pl-PL" sz="2467" b="1" dirty="0">
              <a:solidFill>
                <a:schemeClr val="accent2"/>
              </a:solidFill>
              <a:latin typeface="+mj-lt"/>
              <a:ea typeface="Inter SemiBold" panose="020B0502030000000004" pitchFamily="34" charset="0"/>
            </a:endParaRP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132 firmy z kapitałem litewskim;</a:t>
            </a: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15 800 pracowników;</a:t>
            </a:r>
          </a:p>
          <a:p>
            <a:pPr marL="304815" indent="-304815"/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1,6 mld. EUR rocznego obrotu. </a:t>
            </a:r>
          </a:p>
          <a:p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</a:t>
            </a:r>
            <a:endParaRPr lang="lt-LT" sz="1867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  <a:p>
            <a:r>
              <a:rPr lang="pl-PL" sz="2467" b="1" dirty="0">
                <a:solidFill>
                  <a:srgbClr val="36E056"/>
                </a:solidFill>
                <a:latin typeface="+mj-lt"/>
                <a:ea typeface="Inter SemiBold" panose="020B0502030000000004" pitchFamily="34" charset="0"/>
              </a:rPr>
              <a:t>Najwięksi inwestorzy</a:t>
            </a:r>
            <a:r>
              <a:rPr lang="en-US" sz="2467" b="1" dirty="0">
                <a:solidFill>
                  <a:srgbClr val="36E056"/>
                </a:solidFill>
                <a:latin typeface="+mj-lt"/>
                <a:ea typeface="Inter SemiBold" panose="020B0502030000000004" pitchFamily="34" charset="0"/>
              </a:rPr>
              <a:t>: 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Maxima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Group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Ignitis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Lietuvos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energija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MODUS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Group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Skuba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Achema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Girteka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</a:t>
            </a:r>
            <a:r>
              <a:rPr lang="lt-LT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Ž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emaitijos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Pienas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,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Alna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Business Solutions,  FL </a:t>
            </a:r>
            <a:r>
              <a:rPr lang="pl-PL" sz="1867" b="1" dirty="0" err="1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Technics</a:t>
            </a:r>
            <a:r>
              <a:rPr lang="pl-PL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</a:t>
            </a:r>
            <a:r>
              <a:rPr lang="en-US" sz="1867" b="1" dirty="0">
                <a:solidFill>
                  <a:srgbClr val="FFFFFF"/>
                </a:solidFill>
                <a:latin typeface="+mj-lt"/>
                <a:ea typeface="Inter SemiBold" panose="020B0502030000000004" pitchFamily="34" charset="0"/>
              </a:rPr>
              <a:t>  </a:t>
            </a:r>
          </a:p>
          <a:p>
            <a:endParaRPr lang="en-US" sz="2467" b="1" dirty="0">
              <a:solidFill>
                <a:srgbClr val="FFFFFF"/>
              </a:solidFill>
              <a:latin typeface="+mj-lt"/>
              <a:ea typeface="Inter SemiBold" panose="020B0502030000000004" pitchFamily="34" charset="0"/>
            </a:endParaRPr>
          </a:p>
        </p:txBody>
      </p:sp>
      <p:pic>
        <p:nvPicPr>
          <p:cNvPr id="1031" name="Picture 7" descr="Jeszcze w tym roku ruszy [budowa instalacji pogłębionego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8"/>
          <a:stretch/>
        </p:blipFill>
        <p:spPr bwMode="auto">
          <a:xfrm>
            <a:off x="3634330" y="3906792"/>
            <a:ext cx="2780095" cy="14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igu.lt“ atidaro didžiausią parduotuvę Baltijos šalyse ir „drive-in“ prekių  atsiėmimo punktą - MadeinVilnius.lt - Vilniaus naujienų dienoraš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43" y="1709667"/>
            <a:ext cx="2557782" cy="19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687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464A9EF-07D9-439A-9AC1-5D7FBF66F085}"/>
              </a:ext>
            </a:extLst>
          </p:cNvPr>
          <p:cNvGrpSpPr/>
          <p:nvPr/>
        </p:nvGrpSpPr>
        <p:grpSpPr>
          <a:xfrm>
            <a:off x="2695080" y="1144080"/>
            <a:ext cx="6658469" cy="4825850"/>
            <a:chOff x="2623319" y="419525"/>
            <a:chExt cx="6818819" cy="527591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A2A566-7CA3-4D77-9F29-7FF3F17EFCA2}"/>
                </a:ext>
              </a:extLst>
            </p:cNvPr>
            <p:cNvSpPr/>
            <p:nvPr/>
          </p:nvSpPr>
          <p:spPr>
            <a:xfrm>
              <a:off x="6094768" y="441214"/>
              <a:ext cx="2382660" cy="2207015"/>
            </a:xfrm>
            <a:custGeom>
              <a:avLst/>
              <a:gdLst>
                <a:gd name="connsiteX0" fmla="*/ 2384493 w 2382660"/>
                <a:gd name="connsiteY0" fmla="*/ 977196 h 2207015"/>
                <a:gd name="connsiteX1" fmla="*/ 2384493 w 2382660"/>
                <a:gd name="connsiteY1" fmla="*/ 1167580 h 2207015"/>
                <a:gd name="connsiteX2" fmla="*/ 2355474 w 2382660"/>
                <a:gd name="connsiteY2" fmla="*/ 1196599 h 2207015"/>
                <a:gd name="connsiteX3" fmla="*/ 2307744 w 2382660"/>
                <a:gd name="connsiteY3" fmla="*/ 1196599 h 2207015"/>
                <a:gd name="connsiteX4" fmla="*/ 2287125 w 2382660"/>
                <a:gd name="connsiteY4" fmla="*/ 1205000 h 2207015"/>
                <a:gd name="connsiteX5" fmla="*/ 2064667 w 2382660"/>
                <a:gd name="connsiteY5" fmla="*/ 1427687 h 2207015"/>
                <a:gd name="connsiteX6" fmla="*/ 1997540 w 2382660"/>
                <a:gd name="connsiteY6" fmla="*/ 1455256 h 2207015"/>
                <a:gd name="connsiteX7" fmla="*/ 1810669 w 2382660"/>
                <a:gd name="connsiteY7" fmla="*/ 1455256 h 2207015"/>
                <a:gd name="connsiteX8" fmla="*/ 1741939 w 2382660"/>
                <a:gd name="connsiteY8" fmla="*/ 1426694 h 2207015"/>
                <a:gd name="connsiteX9" fmla="*/ 1672903 w 2382660"/>
                <a:gd name="connsiteY9" fmla="*/ 1398362 h 2207015"/>
                <a:gd name="connsiteX10" fmla="*/ 1603866 w 2382660"/>
                <a:gd name="connsiteY10" fmla="*/ 1426694 h 2207015"/>
                <a:gd name="connsiteX11" fmla="*/ 1543536 w 2382660"/>
                <a:gd name="connsiteY11" fmla="*/ 1487253 h 2207015"/>
                <a:gd name="connsiteX12" fmla="*/ 1533456 w 2382660"/>
                <a:gd name="connsiteY12" fmla="*/ 1494050 h 2207015"/>
                <a:gd name="connsiteX13" fmla="*/ 1398515 w 2382660"/>
                <a:gd name="connsiteY13" fmla="*/ 1551784 h 2207015"/>
                <a:gd name="connsiteX14" fmla="*/ 1354527 w 2382660"/>
                <a:gd name="connsiteY14" fmla="*/ 1522764 h 2207015"/>
                <a:gd name="connsiteX15" fmla="*/ 1354527 w 2382660"/>
                <a:gd name="connsiteY15" fmla="*/ 1464496 h 2207015"/>
                <a:gd name="connsiteX16" fmla="*/ 1322682 w 2382660"/>
                <a:gd name="connsiteY16" fmla="*/ 1432956 h 2207015"/>
                <a:gd name="connsiteX17" fmla="*/ 1205535 w 2382660"/>
                <a:gd name="connsiteY17" fmla="*/ 1432956 h 2207015"/>
                <a:gd name="connsiteX18" fmla="*/ 1183083 w 2382660"/>
                <a:gd name="connsiteY18" fmla="*/ 1442044 h 2207015"/>
                <a:gd name="connsiteX19" fmla="*/ 1107785 w 2382660"/>
                <a:gd name="connsiteY19" fmla="*/ 1517571 h 2207015"/>
                <a:gd name="connsiteX20" fmla="*/ 1085333 w 2382660"/>
                <a:gd name="connsiteY20" fmla="*/ 1526964 h 2207015"/>
                <a:gd name="connsiteX21" fmla="*/ 948253 w 2382660"/>
                <a:gd name="connsiteY21" fmla="*/ 1526964 h 2207015"/>
                <a:gd name="connsiteX22" fmla="*/ 916713 w 2382660"/>
                <a:gd name="connsiteY22" fmla="*/ 1558504 h 2207015"/>
                <a:gd name="connsiteX23" fmla="*/ 915568 w 2382660"/>
                <a:gd name="connsiteY23" fmla="*/ 1566446 h 2207015"/>
                <a:gd name="connsiteX24" fmla="*/ 908313 w 2382660"/>
                <a:gd name="connsiteY24" fmla="*/ 1579047 h 2207015"/>
                <a:gd name="connsiteX25" fmla="*/ 866922 w 2382660"/>
                <a:gd name="connsiteY25" fmla="*/ 1620438 h 2207015"/>
                <a:gd name="connsiteX26" fmla="*/ 866922 w 2382660"/>
                <a:gd name="connsiteY26" fmla="*/ 1665113 h 2207015"/>
                <a:gd name="connsiteX27" fmla="*/ 899684 w 2382660"/>
                <a:gd name="connsiteY27" fmla="*/ 1697874 h 2207015"/>
                <a:gd name="connsiteX28" fmla="*/ 908313 w 2382660"/>
                <a:gd name="connsiteY28" fmla="*/ 1725443 h 2207015"/>
                <a:gd name="connsiteX29" fmla="*/ 907855 w 2382660"/>
                <a:gd name="connsiteY29" fmla="*/ 1727352 h 2207015"/>
                <a:gd name="connsiteX30" fmla="*/ 899684 w 2382660"/>
                <a:gd name="connsiteY30" fmla="*/ 1742549 h 2207015"/>
                <a:gd name="connsiteX31" fmla="*/ 868831 w 2382660"/>
                <a:gd name="connsiteY31" fmla="*/ 1773173 h 2207015"/>
                <a:gd name="connsiteX32" fmla="*/ 859743 w 2382660"/>
                <a:gd name="connsiteY32" fmla="*/ 1795625 h 2207015"/>
                <a:gd name="connsiteX33" fmla="*/ 859743 w 2382660"/>
                <a:gd name="connsiteY33" fmla="*/ 1905823 h 2207015"/>
                <a:gd name="connsiteX34" fmla="*/ 832633 w 2382660"/>
                <a:gd name="connsiteY34" fmla="*/ 1905823 h 2207015"/>
                <a:gd name="connsiteX35" fmla="*/ 809036 w 2382660"/>
                <a:gd name="connsiteY35" fmla="*/ 1929191 h 2207015"/>
                <a:gd name="connsiteX36" fmla="*/ 809036 w 2382660"/>
                <a:gd name="connsiteY36" fmla="*/ 2014341 h 2207015"/>
                <a:gd name="connsiteX37" fmla="*/ 808806 w 2382660"/>
                <a:gd name="connsiteY37" fmla="*/ 2017166 h 2207015"/>
                <a:gd name="connsiteX38" fmla="*/ 785438 w 2382660"/>
                <a:gd name="connsiteY38" fmla="*/ 2038014 h 2207015"/>
                <a:gd name="connsiteX39" fmla="*/ 742901 w 2382660"/>
                <a:gd name="connsiteY39" fmla="*/ 2038014 h 2207015"/>
                <a:gd name="connsiteX40" fmla="*/ 719304 w 2382660"/>
                <a:gd name="connsiteY40" fmla="*/ 2061612 h 2207015"/>
                <a:gd name="connsiteX41" fmla="*/ 719304 w 2382660"/>
                <a:gd name="connsiteY41" fmla="*/ 2120568 h 2207015"/>
                <a:gd name="connsiteX42" fmla="*/ 695936 w 2382660"/>
                <a:gd name="connsiteY42" fmla="*/ 2144165 h 2207015"/>
                <a:gd name="connsiteX43" fmla="*/ 632550 w 2382660"/>
                <a:gd name="connsiteY43" fmla="*/ 2144165 h 2207015"/>
                <a:gd name="connsiteX44" fmla="*/ 615673 w 2382660"/>
                <a:gd name="connsiteY44" fmla="*/ 2150962 h 2207015"/>
                <a:gd name="connsiteX45" fmla="*/ 603531 w 2382660"/>
                <a:gd name="connsiteY45" fmla="*/ 2163104 h 2207015"/>
                <a:gd name="connsiteX46" fmla="*/ 554427 w 2382660"/>
                <a:gd name="connsiteY46" fmla="*/ 2212437 h 2207015"/>
                <a:gd name="connsiteX47" fmla="*/ 554427 w 2382660"/>
                <a:gd name="connsiteY47" fmla="*/ 2099719 h 2207015"/>
                <a:gd name="connsiteX48" fmla="*/ 531058 w 2382660"/>
                <a:gd name="connsiteY48" fmla="*/ 2076351 h 2207015"/>
                <a:gd name="connsiteX49" fmla="*/ 415973 w 2382660"/>
                <a:gd name="connsiteY49" fmla="*/ 2076351 h 2207015"/>
                <a:gd name="connsiteX50" fmla="*/ 399401 w 2382660"/>
                <a:gd name="connsiteY50" fmla="*/ 2069554 h 2207015"/>
                <a:gd name="connsiteX51" fmla="*/ 330900 w 2382660"/>
                <a:gd name="connsiteY51" fmla="*/ 2001053 h 2207015"/>
                <a:gd name="connsiteX52" fmla="*/ 290883 w 2382660"/>
                <a:gd name="connsiteY52" fmla="*/ 2017624 h 2207015"/>
                <a:gd name="connsiteX53" fmla="*/ 290883 w 2382660"/>
                <a:gd name="connsiteY53" fmla="*/ 2036334 h 2207015"/>
                <a:gd name="connsiteX54" fmla="*/ 267515 w 2382660"/>
                <a:gd name="connsiteY54" fmla="*/ 2059932 h 2207015"/>
                <a:gd name="connsiteX55" fmla="*/ 163655 w 2382660"/>
                <a:gd name="connsiteY55" fmla="*/ 2059932 h 2207015"/>
                <a:gd name="connsiteX56" fmla="*/ 140287 w 2382660"/>
                <a:gd name="connsiteY56" fmla="*/ 2036334 h 2207015"/>
                <a:gd name="connsiteX57" fmla="*/ 140287 w 2382660"/>
                <a:gd name="connsiteY57" fmla="*/ 1925678 h 2207015"/>
                <a:gd name="connsiteX58" fmla="*/ 116919 w 2382660"/>
                <a:gd name="connsiteY58" fmla="*/ 1902081 h 2207015"/>
                <a:gd name="connsiteX59" fmla="*/ 39253 w 2382660"/>
                <a:gd name="connsiteY59" fmla="*/ 1902081 h 2207015"/>
                <a:gd name="connsiteX60" fmla="*/ 22910 w 2382660"/>
                <a:gd name="connsiteY60" fmla="*/ 1895284 h 2207015"/>
                <a:gd name="connsiteX61" fmla="*/ 0 w 2382660"/>
                <a:gd name="connsiteY61" fmla="*/ 1872374 h 2207015"/>
                <a:gd name="connsiteX62" fmla="*/ 142654 w 2382660"/>
                <a:gd name="connsiteY62" fmla="*/ 1752172 h 2207015"/>
                <a:gd name="connsiteX63" fmla="*/ 179616 w 2382660"/>
                <a:gd name="connsiteY63" fmla="*/ 1687870 h 2207015"/>
                <a:gd name="connsiteX64" fmla="*/ 152735 w 2382660"/>
                <a:gd name="connsiteY64" fmla="*/ 1478777 h 2207015"/>
                <a:gd name="connsiteX65" fmla="*/ 141967 w 2382660"/>
                <a:gd name="connsiteY65" fmla="*/ 1444870 h 2207015"/>
                <a:gd name="connsiteX66" fmla="*/ 50021 w 2382660"/>
                <a:gd name="connsiteY66" fmla="*/ 1376597 h 2207015"/>
                <a:gd name="connsiteX67" fmla="*/ 37649 w 2382660"/>
                <a:gd name="connsiteY67" fmla="*/ 1352007 h 2207015"/>
                <a:gd name="connsiteX68" fmla="*/ 37649 w 2382660"/>
                <a:gd name="connsiteY68" fmla="*/ 1253799 h 2207015"/>
                <a:gd name="connsiteX69" fmla="*/ 57734 w 2382660"/>
                <a:gd name="connsiteY69" fmla="*/ 1225237 h 2207015"/>
                <a:gd name="connsiteX70" fmla="*/ 168390 w 2382660"/>
                <a:gd name="connsiteY70" fmla="*/ 1184992 h 2207015"/>
                <a:gd name="connsiteX71" fmla="*/ 185496 w 2382660"/>
                <a:gd name="connsiteY71" fmla="*/ 1169565 h 2207015"/>
                <a:gd name="connsiteX72" fmla="*/ 208406 w 2382660"/>
                <a:gd name="connsiteY72" fmla="*/ 1122065 h 2207015"/>
                <a:gd name="connsiteX73" fmla="*/ 228262 w 2382660"/>
                <a:gd name="connsiteY73" fmla="*/ 1080674 h 2207015"/>
                <a:gd name="connsiteX74" fmla="*/ 225895 w 2382660"/>
                <a:gd name="connsiteY74" fmla="*/ 1050280 h 2207015"/>
                <a:gd name="connsiteX75" fmla="*/ 107983 w 2382660"/>
                <a:gd name="connsiteY75" fmla="*/ 867838 h 2207015"/>
                <a:gd name="connsiteX76" fmla="*/ 114093 w 2382660"/>
                <a:gd name="connsiteY76" fmla="*/ 850045 h 2207015"/>
                <a:gd name="connsiteX77" fmla="*/ 285079 w 2382660"/>
                <a:gd name="connsiteY77" fmla="*/ 622699 h 2207015"/>
                <a:gd name="connsiteX78" fmla="*/ 289509 w 2382660"/>
                <a:gd name="connsiteY78" fmla="*/ 616819 h 2207015"/>
                <a:gd name="connsiteX79" fmla="*/ 289738 w 2382660"/>
                <a:gd name="connsiteY79" fmla="*/ 616590 h 2207015"/>
                <a:gd name="connsiteX80" fmla="*/ 294854 w 2382660"/>
                <a:gd name="connsiteY80" fmla="*/ 590396 h 2207015"/>
                <a:gd name="connsiteX81" fmla="*/ 236815 w 2382660"/>
                <a:gd name="connsiteY81" fmla="*/ 374964 h 2207015"/>
                <a:gd name="connsiteX82" fmla="*/ 236586 w 2382660"/>
                <a:gd name="connsiteY82" fmla="*/ 372596 h 2207015"/>
                <a:gd name="connsiteX83" fmla="*/ 281948 w 2382660"/>
                <a:gd name="connsiteY83" fmla="*/ 417958 h 2207015"/>
                <a:gd name="connsiteX84" fmla="*/ 317230 w 2382660"/>
                <a:gd name="connsiteY84" fmla="*/ 417958 h 2207015"/>
                <a:gd name="connsiteX85" fmla="*/ 420173 w 2382660"/>
                <a:gd name="connsiteY85" fmla="*/ 315015 h 2207015"/>
                <a:gd name="connsiteX86" fmla="*/ 455226 w 2382660"/>
                <a:gd name="connsiteY86" fmla="*/ 315015 h 2207015"/>
                <a:gd name="connsiteX87" fmla="*/ 558856 w 2382660"/>
                <a:gd name="connsiteY87" fmla="*/ 418646 h 2207015"/>
                <a:gd name="connsiteX88" fmla="*/ 594138 w 2382660"/>
                <a:gd name="connsiteY88" fmla="*/ 418646 h 2207015"/>
                <a:gd name="connsiteX89" fmla="*/ 1005299 w 2382660"/>
                <a:gd name="connsiteY89" fmla="*/ 7255 h 2207015"/>
                <a:gd name="connsiteX90" fmla="*/ 1022864 w 2382660"/>
                <a:gd name="connsiteY90" fmla="*/ 0 h 2207015"/>
                <a:gd name="connsiteX91" fmla="*/ 1159714 w 2382660"/>
                <a:gd name="connsiteY91" fmla="*/ 0 h 2207015"/>
                <a:gd name="connsiteX92" fmla="*/ 1184534 w 2382660"/>
                <a:gd name="connsiteY92" fmla="*/ 24819 h 2207015"/>
                <a:gd name="connsiteX93" fmla="*/ 1184534 w 2382660"/>
                <a:gd name="connsiteY93" fmla="*/ 240252 h 2207015"/>
                <a:gd name="connsiteX94" fmla="*/ 1191789 w 2382660"/>
                <a:gd name="connsiteY94" fmla="*/ 257816 h 2207015"/>
                <a:gd name="connsiteX95" fmla="*/ 1519710 w 2382660"/>
                <a:gd name="connsiteY95" fmla="*/ 585966 h 2207015"/>
                <a:gd name="connsiteX96" fmla="*/ 1537274 w 2382660"/>
                <a:gd name="connsiteY96" fmla="*/ 593221 h 2207015"/>
                <a:gd name="connsiteX97" fmla="*/ 2003191 w 2382660"/>
                <a:gd name="connsiteY97" fmla="*/ 593221 h 2207015"/>
                <a:gd name="connsiteX98" fmla="*/ 2028011 w 2382660"/>
                <a:gd name="connsiteY98" fmla="*/ 618041 h 2207015"/>
                <a:gd name="connsiteX99" fmla="*/ 2028011 w 2382660"/>
                <a:gd name="connsiteY99" fmla="*/ 760008 h 2207015"/>
                <a:gd name="connsiteX100" fmla="*/ 2052830 w 2382660"/>
                <a:gd name="connsiteY100" fmla="*/ 784827 h 2207015"/>
                <a:gd name="connsiteX101" fmla="*/ 2163257 w 2382660"/>
                <a:gd name="connsiteY101" fmla="*/ 784827 h 2207015"/>
                <a:gd name="connsiteX102" fmla="*/ 2188306 w 2382660"/>
                <a:gd name="connsiteY102" fmla="*/ 809646 h 2207015"/>
                <a:gd name="connsiteX103" fmla="*/ 2188306 w 2382660"/>
                <a:gd name="connsiteY103" fmla="*/ 917706 h 2207015"/>
                <a:gd name="connsiteX104" fmla="*/ 2213125 w 2382660"/>
                <a:gd name="connsiteY104" fmla="*/ 942525 h 2207015"/>
                <a:gd name="connsiteX105" fmla="*/ 2340124 w 2382660"/>
                <a:gd name="connsiteY105" fmla="*/ 942525 h 2207015"/>
                <a:gd name="connsiteX106" fmla="*/ 2357688 w 2382660"/>
                <a:gd name="connsiteY106" fmla="*/ 950009 h 2207015"/>
                <a:gd name="connsiteX107" fmla="*/ 2384493 w 2382660"/>
                <a:gd name="connsiteY107" fmla="*/ 977196 h 220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382660" h="2207015">
                  <a:moveTo>
                    <a:pt x="2384493" y="977196"/>
                  </a:moveTo>
                  <a:lnTo>
                    <a:pt x="2384493" y="1167580"/>
                  </a:lnTo>
                  <a:cubicBezTo>
                    <a:pt x="2384493" y="1183464"/>
                    <a:pt x="2371664" y="1196599"/>
                    <a:pt x="2355474" y="1196599"/>
                  </a:cubicBezTo>
                  <a:lnTo>
                    <a:pt x="2307744" y="1196599"/>
                  </a:lnTo>
                  <a:cubicBezTo>
                    <a:pt x="2300031" y="1196599"/>
                    <a:pt x="2292547" y="1199654"/>
                    <a:pt x="2287125" y="1205000"/>
                  </a:cubicBezTo>
                  <a:lnTo>
                    <a:pt x="2064667" y="1427687"/>
                  </a:lnTo>
                  <a:cubicBezTo>
                    <a:pt x="2046873" y="1445481"/>
                    <a:pt x="2022818" y="1455256"/>
                    <a:pt x="1997540" y="1455256"/>
                  </a:cubicBezTo>
                  <a:lnTo>
                    <a:pt x="1810669" y="1455256"/>
                  </a:lnTo>
                  <a:cubicBezTo>
                    <a:pt x="1784933" y="1455256"/>
                    <a:pt x="1760114" y="1445175"/>
                    <a:pt x="1741939" y="1426694"/>
                  </a:cubicBezTo>
                  <a:cubicBezTo>
                    <a:pt x="1722770" y="1407755"/>
                    <a:pt x="1697951" y="1398362"/>
                    <a:pt x="1672903" y="1398362"/>
                  </a:cubicBezTo>
                  <a:cubicBezTo>
                    <a:pt x="1647854" y="1398362"/>
                    <a:pt x="1623111" y="1407679"/>
                    <a:pt x="1603866" y="1426694"/>
                  </a:cubicBezTo>
                  <a:lnTo>
                    <a:pt x="1543536" y="1487253"/>
                  </a:lnTo>
                  <a:cubicBezTo>
                    <a:pt x="1540481" y="1490079"/>
                    <a:pt x="1537198" y="1492370"/>
                    <a:pt x="1533456" y="1494050"/>
                  </a:cubicBezTo>
                  <a:lnTo>
                    <a:pt x="1398515" y="1551784"/>
                  </a:lnTo>
                  <a:cubicBezTo>
                    <a:pt x="1377666" y="1560642"/>
                    <a:pt x="1354527" y="1545216"/>
                    <a:pt x="1354527" y="1522764"/>
                  </a:cubicBezTo>
                  <a:lnTo>
                    <a:pt x="1354527" y="1464496"/>
                  </a:lnTo>
                  <a:cubicBezTo>
                    <a:pt x="1354527" y="1446932"/>
                    <a:pt x="1340247" y="1432956"/>
                    <a:pt x="1322682" y="1432956"/>
                  </a:cubicBezTo>
                  <a:lnTo>
                    <a:pt x="1205535" y="1432956"/>
                  </a:lnTo>
                  <a:cubicBezTo>
                    <a:pt x="1197134" y="1432956"/>
                    <a:pt x="1189192" y="1436240"/>
                    <a:pt x="1183083" y="1442044"/>
                  </a:cubicBezTo>
                  <a:lnTo>
                    <a:pt x="1107785" y="1517571"/>
                  </a:lnTo>
                  <a:cubicBezTo>
                    <a:pt x="1101675" y="1523451"/>
                    <a:pt x="1093733" y="1526964"/>
                    <a:pt x="1085333" y="1526964"/>
                  </a:cubicBezTo>
                  <a:lnTo>
                    <a:pt x="948253" y="1526964"/>
                  </a:lnTo>
                  <a:cubicBezTo>
                    <a:pt x="930689" y="1526964"/>
                    <a:pt x="916713" y="1541016"/>
                    <a:pt x="916713" y="1558504"/>
                  </a:cubicBezTo>
                  <a:cubicBezTo>
                    <a:pt x="916713" y="1561330"/>
                    <a:pt x="916255" y="1563850"/>
                    <a:pt x="915568" y="1566446"/>
                  </a:cubicBezTo>
                  <a:cubicBezTo>
                    <a:pt x="914422" y="1571105"/>
                    <a:pt x="911826" y="1575305"/>
                    <a:pt x="908313" y="1579047"/>
                  </a:cubicBezTo>
                  <a:lnTo>
                    <a:pt x="866922" y="1620438"/>
                  </a:lnTo>
                  <a:cubicBezTo>
                    <a:pt x="854550" y="1632580"/>
                    <a:pt x="854550" y="1652741"/>
                    <a:pt x="866922" y="1665113"/>
                  </a:cubicBezTo>
                  <a:lnTo>
                    <a:pt x="899684" y="1697874"/>
                  </a:lnTo>
                  <a:cubicBezTo>
                    <a:pt x="907167" y="1705358"/>
                    <a:pt x="909993" y="1715668"/>
                    <a:pt x="908313" y="1725443"/>
                  </a:cubicBezTo>
                  <a:cubicBezTo>
                    <a:pt x="908084" y="1725901"/>
                    <a:pt x="907855" y="1726589"/>
                    <a:pt x="907855" y="1727352"/>
                  </a:cubicBezTo>
                  <a:cubicBezTo>
                    <a:pt x="906709" y="1733003"/>
                    <a:pt x="903884" y="1738349"/>
                    <a:pt x="899684" y="1742549"/>
                  </a:cubicBezTo>
                  <a:lnTo>
                    <a:pt x="868831" y="1773173"/>
                  </a:lnTo>
                  <a:cubicBezTo>
                    <a:pt x="862951" y="1779282"/>
                    <a:pt x="859743" y="1787224"/>
                    <a:pt x="859743" y="1795625"/>
                  </a:cubicBezTo>
                  <a:lnTo>
                    <a:pt x="859743" y="1905823"/>
                  </a:lnTo>
                  <a:lnTo>
                    <a:pt x="832633" y="1905823"/>
                  </a:lnTo>
                  <a:cubicBezTo>
                    <a:pt x="819574" y="1905823"/>
                    <a:pt x="809036" y="1916361"/>
                    <a:pt x="809036" y="1929191"/>
                  </a:cubicBezTo>
                  <a:lnTo>
                    <a:pt x="809036" y="2014341"/>
                  </a:lnTo>
                  <a:cubicBezTo>
                    <a:pt x="809036" y="2015257"/>
                    <a:pt x="809036" y="2016250"/>
                    <a:pt x="808806" y="2017166"/>
                  </a:cubicBezTo>
                  <a:cubicBezTo>
                    <a:pt x="807432" y="2028850"/>
                    <a:pt x="797580" y="2038014"/>
                    <a:pt x="785438" y="2038014"/>
                  </a:cubicBezTo>
                  <a:lnTo>
                    <a:pt x="742901" y="2038014"/>
                  </a:lnTo>
                  <a:cubicBezTo>
                    <a:pt x="730072" y="2038014"/>
                    <a:pt x="719304" y="2048553"/>
                    <a:pt x="719304" y="2061612"/>
                  </a:cubicBezTo>
                  <a:lnTo>
                    <a:pt x="719304" y="2120568"/>
                  </a:lnTo>
                  <a:cubicBezTo>
                    <a:pt x="719304" y="2133703"/>
                    <a:pt x="708765" y="2144165"/>
                    <a:pt x="695936" y="2144165"/>
                  </a:cubicBezTo>
                  <a:lnTo>
                    <a:pt x="632550" y="2144165"/>
                  </a:lnTo>
                  <a:cubicBezTo>
                    <a:pt x="626212" y="2144165"/>
                    <a:pt x="620179" y="2146532"/>
                    <a:pt x="615673" y="2150962"/>
                  </a:cubicBezTo>
                  <a:lnTo>
                    <a:pt x="603531" y="2163104"/>
                  </a:lnTo>
                  <a:lnTo>
                    <a:pt x="554427" y="2212437"/>
                  </a:lnTo>
                  <a:lnTo>
                    <a:pt x="554427" y="2099719"/>
                  </a:lnTo>
                  <a:cubicBezTo>
                    <a:pt x="554427" y="2086889"/>
                    <a:pt x="543888" y="2076351"/>
                    <a:pt x="531058" y="2076351"/>
                  </a:cubicBezTo>
                  <a:lnTo>
                    <a:pt x="415973" y="2076351"/>
                  </a:lnTo>
                  <a:cubicBezTo>
                    <a:pt x="409634" y="2076351"/>
                    <a:pt x="403830" y="2073983"/>
                    <a:pt x="399401" y="2069554"/>
                  </a:cubicBezTo>
                  <a:lnTo>
                    <a:pt x="330900" y="2001053"/>
                  </a:lnTo>
                  <a:cubicBezTo>
                    <a:pt x="316161" y="1986314"/>
                    <a:pt x="290883" y="1996852"/>
                    <a:pt x="290883" y="2017624"/>
                  </a:cubicBezTo>
                  <a:lnTo>
                    <a:pt x="290883" y="2036334"/>
                  </a:lnTo>
                  <a:cubicBezTo>
                    <a:pt x="290883" y="2049470"/>
                    <a:pt x="280345" y="2059932"/>
                    <a:pt x="267515" y="2059932"/>
                  </a:cubicBezTo>
                  <a:lnTo>
                    <a:pt x="163655" y="2059932"/>
                  </a:lnTo>
                  <a:cubicBezTo>
                    <a:pt x="150825" y="2059932"/>
                    <a:pt x="140287" y="2049393"/>
                    <a:pt x="140287" y="2036334"/>
                  </a:cubicBezTo>
                  <a:lnTo>
                    <a:pt x="140287" y="1925678"/>
                  </a:lnTo>
                  <a:cubicBezTo>
                    <a:pt x="140287" y="1912543"/>
                    <a:pt x="129748" y="1902081"/>
                    <a:pt x="116919" y="1902081"/>
                  </a:cubicBezTo>
                  <a:lnTo>
                    <a:pt x="39253" y="1902081"/>
                  </a:lnTo>
                  <a:cubicBezTo>
                    <a:pt x="33144" y="1902081"/>
                    <a:pt x="27111" y="1899713"/>
                    <a:pt x="22910" y="1895284"/>
                  </a:cubicBezTo>
                  <a:lnTo>
                    <a:pt x="0" y="1872374"/>
                  </a:lnTo>
                  <a:lnTo>
                    <a:pt x="142654" y="1752172"/>
                  </a:lnTo>
                  <a:cubicBezTo>
                    <a:pt x="149680" y="1748430"/>
                    <a:pt x="177020" y="1695583"/>
                    <a:pt x="179616" y="1687870"/>
                  </a:cubicBezTo>
                  <a:lnTo>
                    <a:pt x="152735" y="1478777"/>
                  </a:lnTo>
                  <a:cubicBezTo>
                    <a:pt x="156706" y="1466405"/>
                    <a:pt x="152506" y="1452583"/>
                    <a:pt x="141967" y="1444870"/>
                  </a:cubicBezTo>
                  <a:lnTo>
                    <a:pt x="50021" y="1376597"/>
                  </a:lnTo>
                  <a:cubicBezTo>
                    <a:pt x="42078" y="1370717"/>
                    <a:pt x="37649" y="1361858"/>
                    <a:pt x="37649" y="1352007"/>
                  </a:cubicBezTo>
                  <a:lnTo>
                    <a:pt x="37649" y="1253799"/>
                  </a:lnTo>
                  <a:cubicBezTo>
                    <a:pt x="37649" y="1240969"/>
                    <a:pt x="45591" y="1229437"/>
                    <a:pt x="57734" y="1225237"/>
                  </a:cubicBezTo>
                  <a:lnTo>
                    <a:pt x="168390" y="1184992"/>
                  </a:lnTo>
                  <a:cubicBezTo>
                    <a:pt x="175874" y="1182395"/>
                    <a:pt x="181983" y="1176820"/>
                    <a:pt x="185496" y="1169565"/>
                  </a:cubicBezTo>
                  <a:lnTo>
                    <a:pt x="208406" y="1122065"/>
                  </a:lnTo>
                  <a:lnTo>
                    <a:pt x="228262" y="1080674"/>
                  </a:lnTo>
                  <a:cubicBezTo>
                    <a:pt x="232920" y="1070823"/>
                    <a:pt x="232233" y="1059367"/>
                    <a:pt x="225895" y="1050280"/>
                  </a:cubicBezTo>
                  <a:lnTo>
                    <a:pt x="107983" y="867838"/>
                  </a:lnTo>
                  <a:cubicBezTo>
                    <a:pt x="107983" y="861729"/>
                    <a:pt x="110122" y="855237"/>
                    <a:pt x="114093" y="850045"/>
                  </a:cubicBezTo>
                  <a:lnTo>
                    <a:pt x="285079" y="622699"/>
                  </a:lnTo>
                  <a:cubicBezTo>
                    <a:pt x="288134" y="618728"/>
                    <a:pt x="289509" y="616819"/>
                    <a:pt x="289509" y="616819"/>
                  </a:cubicBezTo>
                  <a:lnTo>
                    <a:pt x="289738" y="616590"/>
                  </a:lnTo>
                  <a:cubicBezTo>
                    <a:pt x="295389" y="609106"/>
                    <a:pt x="297222" y="599254"/>
                    <a:pt x="294854" y="590396"/>
                  </a:cubicBezTo>
                  <a:lnTo>
                    <a:pt x="236815" y="374964"/>
                  </a:lnTo>
                  <a:cubicBezTo>
                    <a:pt x="236586" y="374276"/>
                    <a:pt x="236586" y="373589"/>
                    <a:pt x="236586" y="372596"/>
                  </a:cubicBezTo>
                  <a:lnTo>
                    <a:pt x="281948" y="417958"/>
                  </a:lnTo>
                  <a:cubicBezTo>
                    <a:pt x="291800" y="427810"/>
                    <a:pt x="307455" y="427810"/>
                    <a:pt x="317230" y="417958"/>
                  </a:cubicBezTo>
                  <a:lnTo>
                    <a:pt x="420173" y="315015"/>
                  </a:lnTo>
                  <a:cubicBezTo>
                    <a:pt x="430025" y="305164"/>
                    <a:pt x="445680" y="305164"/>
                    <a:pt x="455226" y="315015"/>
                  </a:cubicBezTo>
                  <a:lnTo>
                    <a:pt x="558856" y="418646"/>
                  </a:lnTo>
                  <a:cubicBezTo>
                    <a:pt x="568707" y="428268"/>
                    <a:pt x="584363" y="428268"/>
                    <a:pt x="594138" y="418646"/>
                  </a:cubicBezTo>
                  <a:lnTo>
                    <a:pt x="1005299" y="7255"/>
                  </a:lnTo>
                  <a:cubicBezTo>
                    <a:pt x="1009958" y="2596"/>
                    <a:pt x="1016296" y="0"/>
                    <a:pt x="1022864" y="0"/>
                  </a:cubicBezTo>
                  <a:lnTo>
                    <a:pt x="1159714" y="0"/>
                  </a:lnTo>
                  <a:cubicBezTo>
                    <a:pt x="1173307" y="0"/>
                    <a:pt x="1184534" y="10997"/>
                    <a:pt x="1184534" y="24819"/>
                  </a:cubicBezTo>
                  <a:lnTo>
                    <a:pt x="1184534" y="240252"/>
                  </a:lnTo>
                  <a:cubicBezTo>
                    <a:pt x="1184534" y="246819"/>
                    <a:pt x="1187130" y="253081"/>
                    <a:pt x="1191789" y="257816"/>
                  </a:cubicBezTo>
                  <a:lnTo>
                    <a:pt x="1519710" y="585966"/>
                  </a:lnTo>
                  <a:cubicBezTo>
                    <a:pt x="1524368" y="590625"/>
                    <a:pt x="1530707" y="593221"/>
                    <a:pt x="1537274" y="593221"/>
                  </a:cubicBezTo>
                  <a:lnTo>
                    <a:pt x="2003191" y="593221"/>
                  </a:lnTo>
                  <a:cubicBezTo>
                    <a:pt x="2017014" y="593221"/>
                    <a:pt x="2028011" y="604218"/>
                    <a:pt x="2028011" y="618041"/>
                  </a:cubicBezTo>
                  <a:lnTo>
                    <a:pt x="2028011" y="760008"/>
                  </a:lnTo>
                  <a:cubicBezTo>
                    <a:pt x="2028011" y="773601"/>
                    <a:pt x="2039236" y="784827"/>
                    <a:pt x="2052830" y="784827"/>
                  </a:cubicBezTo>
                  <a:lnTo>
                    <a:pt x="2163257" y="784827"/>
                  </a:lnTo>
                  <a:cubicBezTo>
                    <a:pt x="2177079" y="784827"/>
                    <a:pt x="2188306" y="796053"/>
                    <a:pt x="2188306" y="809646"/>
                  </a:cubicBezTo>
                  <a:lnTo>
                    <a:pt x="2188306" y="917706"/>
                  </a:lnTo>
                  <a:cubicBezTo>
                    <a:pt x="2188306" y="931528"/>
                    <a:pt x="2199303" y="942525"/>
                    <a:pt x="2213125" y="942525"/>
                  </a:cubicBezTo>
                  <a:lnTo>
                    <a:pt x="2340124" y="942525"/>
                  </a:lnTo>
                  <a:cubicBezTo>
                    <a:pt x="2346691" y="942525"/>
                    <a:pt x="2352954" y="945351"/>
                    <a:pt x="2357688" y="950009"/>
                  </a:cubicBezTo>
                  <a:lnTo>
                    <a:pt x="2384493" y="97719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lt-LT" kern="0">
                <a:solidFill>
                  <a:srgbClr val="000000"/>
                </a:solidFill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8694A8-1B80-430A-AD6F-7546DBB9D86D}"/>
                </a:ext>
              </a:extLst>
            </p:cNvPr>
            <p:cNvSpPr/>
            <p:nvPr/>
          </p:nvSpPr>
          <p:spPr>
            <a:xfrm>
              <a:off x="4450656" y="3158897"/>
              <a:ext cx="1389885" cy="1832815"/>
            </a:xfrm>
            <a:custGeom>
              <a:avLst/>
              <a:gdLst>
                <a:gd name="connsiteX0" fmla="*/ 1393398 w 1389885"/>
                <a:gd name="connsiteY0" fmla="*/ 1208589 h 1832815"/>
                <a:gd name="connsiteX1" fmla="*/ 1393398 w 1389885"/>
                <a:gd name="connsiteY1" fmla="*/ 1289539 h 1832815"/>
                <a:gd name="connsiteX2" fmla="*/ 1326500 w 1389885"/>
                <a:gd name="connsiteY2" fmla="*/ 1222641 h 1832815"/>
                <a:gd name="connsiteX3" fmla="*/ 1297710 w 1389885"/>
                <a:gd name="connsiteY3" fmla="*/ 1210727 h 1832815"/>
                <a:gd name="connsiteX4" fmla="*/ 1277625 w 1389885"/>
                <a:gd name="connsiteY4" fmla="*/ 1210727 h 1832815"/>
                <a:gd name="connsiteX5" fmla="*/ 1236922 w 1389885"/>
                <a:gd name="connsiteY5" fmla="*/ 1251431 h 1832815"/>
                <a:gd name="connsiteX6" fmla="*/ 1236922 w 1389885"/>
                <a:gd name="connsiteY6" fmla="*/ 1270828 h 1832815"/>
                <a:gd name="connsiteX7" fmla="*/ 1196218 w 1389885"/>
                <a:gd name="connsiteY7" fmla="*/ 1311761 h 1832815"/>
                <a:gd name="connsiteX8" fmla="*/ 1173995 w 1389885"/>
                <a:gd name="connsiteY8" fmla="*/ 1311761 h 1832815"/>
                <a:gd name="connsiteX9" fmla="*/ 1133291 w 1389885"/>
                <a:gd name="connsiteY9" fmla="*/ 1352465 h 1832815"/>
                <a:gd name="connsiteX10" fmla="*/ 1133291 w 1389885"/>
                <a:gd name="connsiteY10" fmla="*/ 1408595 h 1832815"/>
                <a:gd name="connsiteX11" fmla="*/ 1126265 w 1389885"/>
                <a:gd name="connsiteY11" fmla="*/ 1431276 h 1832815"/>
                <a:gd name="connsiteX12" fmla="*/ 1122981 w 1389885"/>
                <a:gd name="connsiteY12" fmla="*/ 1435247 h 1832815"/>
                <a:gd name="connsiteX13" fmla="*/ 1119927 w 1389885"/>
                <a:gd name="connsiteY13" fmla="*/ 1438531 h 1832815"/>
                <a:gd name="connsiteX14" fmla="*/ 1107326 w 1389885"/>
                <a:gd name="connsiteY14" fmla="*/ 1446473 h 1832815"/>
                <a:gd name="connsiteX15" fmla="*/ 1100758 w 1389885"/>
                <a:gd name="connsiteY15" fmla="*/ 1448382 h 1832815"/>
                <a:gd name="connsiteX16" fmla="*/ 1092587 w 1389885"/>
                <a:gd name="connsiteY16" fmla="*/ 1449299 h 1832815"/>
                <a:gd name="connsiteX17" fmla="*/ 1080216 w 1389885"/>
                <a:gd name="connsiteY17" fmla="*/ 1449299 h 1832815"/>
                <a:gd name="connsiteX18" fmla="*/ 1039512 w 1389885"/>
                <a:gd name="connsiteY18" fmla="*/ 1490003 h 1832815"/>
                <a:gd name="connsiteX19" fmla="*/ 1039512 w 1389885"/>
                <a:gd name="connsiteY19" fmla="*/ 1492599 h 1832815"/>
                <a:gd name="connsiteX20" fmla="*/ 998579 w 1389885"/>
                <a:gd name="connsiteY20" fmla="*/ 1533303 h 1832815"/>
                <a:gd name="connsiteX21" fmla="*/ 927481 w 1389885"/>
                <a:gd name="connsiteY21" fmla="*/ 1533303 h 1832815"/>
                <a:gd name="connsiteX22" fmla="*/ 886777 w 1389885"/>
                <a:gd name="connsiteY22" fmla="*/ 1574236 h 1832815"/>
                <a:gd name="connsiteX23" fmla="*/ 886777 w 1389885"/>
                <a:gd name="connsiteY23" fmla="*/ 1789133 h 1832815"/>
                <a:gd name="connsiteX24" fmla="*/ 883723 w 1389885"/>
                <a:gd name="connsiteY24" fmla="*/ 1804330 h 1832815"/>
                <a:gd name="connsiteX25" fmla="*/ 870129 w 1389885"/>
                <a:gd name="connsiteY25" fmla="*/ 1838925 h 1832815"/>
                <a:gd name="connsiteX26" fmla="*/ 490965 w 1389885"/>
                <a:gd name="connsiteY26" fmla="*/ 1459761 h 1832815"/>
                <a:gd name="connsiteX27" fmla="*/ 361828 w 1389885"/>
                <a:gd name="connsiteY27" fmla="*/ 1459761 h 1832815"/>
                <a:gd name="connsiteX28" fmla="*/ 232691 w 1389885"/>
                <a:gd name="connsiteY28" fmla="*/ 1459761 h 1832815"/>
                <a:gd name="connsiteX29" fmla="*/ 97521 w 1389885"/>
                <a:gd name="connsiteY29" fmla="*/ 1324591 h 1832815"/>
                <a:gd name="connsiteX30" fmla="*/ 97521 w 1389885"/>
                <a:gd name="connsiteY30" fmla="*/ 1195454 h 1832815"/>
                <a:gd name="connsiteX31" fmla="*/ 206650 w 1389885"/>
                <a:gd name="connsiteY31" fmla="*/ 1086554 h 1832815"/>
                <a:gd name="connsiteX32" fmla="*/ 213905 w 1389885"/>
                <a:gd name="connsiteY32" fmla="*/ 1068990 h 1832815"/>
                <a:gd name="connsiteX33" fmla="*/ 213905 w 1389885"/>
                <a:gd name="connsiteY33" fmla="*/ 834389 h 1832815"/>
                <a:gd name="connsiteX34" fmla="*/ 221160 w 1389885"/>
                <a:gd name="connsiteY34" fmla="*/ 816596 h 1832815"/>
                <a:gd name="connsiteX35" fmla="*/ 346555 w 1389885"/>
                <a:gd name="connsiteY35" fmla="*/ 691430 h 1832815"/>
                <a:gd name="connsiteX36" fmla="*/ 353810 w 1389885"/>
                <a:gd name="connsiteY36" fmla="*/ 673636 h 1832815"/>
                <a:gd name="connsiteX37" fmla="*/ 353810 w 1389885"/>
                <a:gd name="connsiteY37" fmla="*/ 443236 h 1832815"/>
                <a:gd name="connsiteX38" fmla="*/ 344722 w 1389885"/>
                <a:gd name="connsiteY38" fmla="*/ 425442 h 1832815"/>
                <a:gd name="connsiteX39" fmla="*/ 96605 w 1389885"/>
                <a:gd name="connsiteY39" fmla="*/ 177554 h 1832815"/>
                <a:gd name="connsiteX40" fmla="*/ 77207 w 1389885"/>
                <a:gd name="connsiteY40" fmla="*/ 171674 h 1832815"/>
                <a:gd name="connsiteX41" fmla="*/ 0 w 1389885"/>
                <a:gd name="connsiteY41" fmla="*/ 171903 h 1832815"/>
                <a:gd name="connsiteX42" fmla="*/ 70869 w 1389885"/>
                <a:gd name="connsiteY42" fmla="*/ 100805 h 1832815"/>
                <a:gd name="connsiteX43" fmla="*/ 93550 w 1389885"/>
                <a:gd name="connsiteY43" fmla="*/ 91488 h 1832815"/>
                <a:gd name="connsiteX44" fmla="*/ 466604 w 1389885"/>
                <a:gd name="connsiteY44" fmla="*/ 91488 h 1832815"/>
                <a:gd name="connsiteX45" fmla="*/ 535335 w 1389885"/>
                <a:gd name="connsiteY45" fmla="*/ 62927 h 1832815"/>
                <a:gd name="connsiteX46" fmla="*/ 569700 w 1389885"/>
                <a:gd name="connsiteY46" fmla="*/ 28561 h 1832815"/>
                <a:gd name="connsiteX47" fmla="*/ 638431 w 1389885"/>
                <a:gd name="connsiteY47" fmla="*/ 0 h 1832815"/>
                <a:gd name="connsiteX48" fmla="*/ 742061 w 1389885"/>
                <a:gd name="connsiteY48" fmla="*/ 0 h 1832815"/>
                <a:gd name="connsiteX49" fmla="*/ 810792 w 1389885"/>
                <a:gd name="connsiteY49" fmla="*/ 28561 h 1832815"/>
                <a:gd name="connsiteX50" fmla="*/ 879522 w 1389885"/>
                <a:gd name="connsiteY50" fmla="*/ 57123 h 1832815"/>
                <a:gd name="connsiteX51" fmla="*/ 886090 w 1389885"/>
                <a:gd name="connsiteY51" fmla="*/ 57123 h 1832815"/>
                <a:gd name="connsiteX52" fmla="*/ 989262 w 1389885"/>
                <a:gd name="connsiteY52" fmla="*/ 99888 h 1832815"/>
                <a:gd name="connsiteX53" fmla="*/ 1046079 w 1389885"/>
                <a:gd name="connsiteY53" fmla="*/ 123257 h 1832815"/>
                <a:gd name="connsiteX54" fmla="*/ 1050738 w 1389885"/>
                <a:gd name="connsiteY54" fmla="*/ 123257 h 1832815"/>
                <a:gd name="connsiteX55" fmla="*/ 1053793 w 1389885"/>
                <a:gd name="connsiteY55" fmla="*/ 126541 h 1832815"/>
                <a:gd name="connsiteX56" fmla="*/ 1064102 w 1389885"/>
                <a:gd name="connsiteY56" fmla="*/ 136850 h 1832815"/>
                <a:gd name="connsiteX57" fmla="*/ 1109235 w 1389885"/>
                <a:gd name="connsiteY57" fmla="*/ 155560 h 1832815"/>
                <a:gd name="connsiteX58" fmla="*/ 1131916 w 1389885"/>
                <a:gd name="connsiteY58" fmla="*/ 155560 h 1832815"/>
                <a:gd name="connsiteX59" fmla="*/ 1195759 w 1389885"/>
                <a:gd name="connsiteY59" fmla="*/ 219403 h 1832815"/>
                <a:gd name="connsiteX60" fmla="*/ 1195759 w 1389885"/>
                <a:gd name="connsiteY60" fmla="*/ 232233 h 1832815"/>
                <a:gd name="connsiteX61" fmla="*/ 1139400 w 1389885"/>
                <a:gd name="connsiteY61" fmla="*/ 288592 h 1832815"/>
                <a:gd name="connsiteX62" fmla="*/ 1118094 w 1389885"/>
                <a:gd name="connsiteY62" fmla="*/ 288592 h 1832815"/>
                <a:gd name="connsiteX63" fmla="*/ 1068761 w 1389885"/>
                <a:gd name="connsiteY63" fmla="*/ 338384 h 1832815"/>
                <a:gd name="connsiteX64" fmla="*/ 1083271 w 1389885"/>
                <a:gd name="connsiteY64" fmla="*/ 372978 h 1832815"/>
                <a:gd name="connsiteX65" fmla="*/ 1095184 w 1389885"/>
                <a:gd name="connsiteY65" fmla="*/ 401768 h 1832815"/>
                <a:gd name="connsiteX66" fmla="*/ 1095184 w 1389885"/>
                <a:gd name="connsiteY66" fmla="*/ 422617 h 1832815"/>
                <a:gd name="connsiteX67" fmla="*/ 1107097 w 1389885"/>
                <a:gd name="connsiteY67" fmla="*/ 451636 h 1832815"/>
                <a:gd name="connsiteX68" fmla="*/ 1190796 w 1389885"/>
                <a:gd name="connsiteY68" fmla="*/ 535335 h 1832815"/>
                <a:gd name="connsiteX69" fmla="*/ 1202709 w 1389885"/>
                <a:gd name="connsiteY69" fmla="*/ 564125 h 1832815"/>
                <a:gd name="connsiteX70" fmla="*/ 1202709 w 1389885"/>
                <a:gd name="connsiteY70" fmla="*/ 668901 h 1832815"/>
                <a:gd name="connsiteX71" fmla="*/ 1243642 w 1389885"/>
                <a:gd name="connsiteY71" fmla="*/ 709834 h 1832815"/>
                <a:gd name="connsiteX72" fmla="*/ 1246697 w 1389885"/>
                <a:gd name="connsiteY72" fmla="*/ 709834 h 1832815"/>
                <a:gd name="connsiteX73" fmla="*/ 1287629 w 1389885"/>
                <a:gd name="connsiteY73" fmla="*/ 750538 h 1832815"/>
                <a:gd name="connsiteX74" fmla="*/ 1287629 w 1389885"/>
                <a:gd name="connsiteY74" fmla="*/ 947031 h 1832815"/>
                <a:gd name="connsiteX75" fmla="*/ 1275487 w 1389885"/>
                <a:gd name="connsiteY75" fmla="*/ 976051 h 1832815"/>
                <a:gd name="connsiteX76" fmla="*/ 1246926 w 1389885"/>
                <a:gd name="connsiteY76" fmla="*/ 1004612 h 1832815"/>
                <a:gd name="connsiteX77" fmla="*/ 1246926 w 1389885"/>
                <a:gd name="connsiteY77" fmla="*/ 1085790 h 1832815"/>
                <a:gd name="connsiteX78" fmla="*/ 1295342 w 1389885"/>
                <a:gd name="connsiteY78" fmla="*/ 1134207 h 1832815"/>
                <a:gd name="connsiteX79" fmla="*/ 1336046 w 1389885"/>
                <a:gd name="connsiteY79" fmla="*/ 1151085 h 1832815"/>
                <a:gd name="connsiteX80" fmla="*/ 1393398 w 1389885"/>
                <a:gd name="connsiteY80" fmla="*/ 1208589 h 183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89885" h="1832815">
                  <a:moveTo>
                    <a:pt x="1393398" y="1208589"/>
                  </a:moveTo>
                  <a:lnTo>
                    <a:pt x="1393398" y="1289539"/>
                  </a:lnTo>
                  <a:lnTo>
                    <a:pt x="1326500" y="1222641"/>
                  </a:lnTo>
                  <a:cubicBezTo>
                    <a:pt x="1318787" y="1214928"/>
                    <a:pt x="1308478" y="1210727"/>
                    <a:pt x="1297710" y="1210727"/>
                  </a:cubicBezTo>
                  <a:lnTo>
                    <a:pt x="1277625" y="1210727"/>
                  </a:lnTo>
                  <a:cubicBezTo>
                    <a:pt x="1255173" y="1210727"/>
                    <a:pt x="1236922" y="1228979"/>
                    <a:pt x="1236922" y="1251431"/>
                  </a:cubicBezTo>
                  <a:lnTo>
                    <a:pt x="1236922" y="1270828"/>
                  </a:lnTo>
                  <a:cubicBezTo>
                    <a:pt x="1236922" y="1293509"/>
                    <a:pt x="1218670" y="1311761"/>
                    <a:pt x="1196218" y="1311761"/>
                  </a:cubicBezTo>
                  <a:lnTo>
                    <a:pt x="1173995" y="1311761"/>
                  </a:lnTo>
                  <a:cubicBezTo>
                    <a:pt x="1151543" y="1311761"/>
                    <a:pt x="1133291" y="1330013"/>
                    <a:pt x="1133291" y="1352465"/>
                  </a:cubicBezTo>
                  <a:lnTo>
                    <a:pt x="1133291" y="1408595"/>
                  </a:lnTo>
                  <a:cubicBezTo>
                    <a:pt x="1133291" y="1416996"/>
                    <a:pt x="1130695" y="1424709"/>
                    <a:pt x="1126265" y="1431276"/>
                  </a:cubicBezTo>
                  <a:cubicBezTo>
                    <a:pt x="1125349" y="1432651"/>
                    <a:pt x="1124432" y="1434102"/>
                    <a:pt x="1122981" y="1435247"/>
                  </a:cubicBezTo>
                  <a:cubicBezTo>
                    <a:pt x="1122065" y="1436393"/>
                    <a:pt x="1121072" y="1437614"/>
                    <a:pt x="1119927" y="1438531"/>
                  </a:cubicBezTo>
                  <a:cubicBezTo>
                    <a:pt x="1116414" y="1442044"/>
                    <a:pt x="1111985" y="1444641"/>
                    <a:pt x="1107326" y="1446473"/>
                  </a:cubicBezTo>
                  <a:cubicBezTo>
                    <a:pt x="1105188" y="1447390"/>
                    <a:pt x="1103126" y="1447848"/>
                    <a:pt x="1100758" y="1448382"/>
                  </a:cubicBezTo>
                  <a:cubicBezTo>
                    <a:pt x="1098162" y="1449070"/>
                    <a:pt x="1095413" y="1449299"/>
                    <a:pt x="1092587" y="1449299"/>
                  </a:cubicBezTo>
                  <a:lnTo>
                    <a:pt x="1080216" y="1449299"/>
                  </a:lnTo>
                  <a:cubicBezTo>
                    <a:pt x="1057764" y="1449299"/>
                    <a:pt x="1039512" y="1467551"/>
                    <a:pt x="1039512" y="1490003"/>
                  </a:cubicBezTo>
                  <a:lnTo>
                    <a:pt x="1039512" y="1492599"/>
                  </a:lnTo>
                  <a:cubicBezTo>
                    <a:pt x="1039512" y="1515051"/>
                    <a:pt x="1021260" y="1533303"/>
                    <a:pt x="998579" y="1533303"/>
                  </a:cubicBezTo>
                  <a:lnTo>
                    <a:pt x="927481" y="1533303"/>
                  </a:lnTo>
                  <a:cubicBezTo>
                    <a:pt x="905029" y="1533303"/>
                    <a:pt x="886777" y="1551555"/>
                    <a:pt x="886777" y="1574236"/>
                  </a:cubicBezTo>
                  <a:lnTo>
                    <a:pt x="886777" y="1789133"/>
                  </a:lnTo>
                  <a:cubicBezTo>
                    <a:pt x="886777" y="1794479"/>
                    <a:pt x="885861" y="1799443"/>
                    <a:pt x="883723" y="1804330"/>
                  </a:cubicBezTo>
                  <a:lnTo>
                    <a:pt x="870129" y="1838925"/>
                  </a:lnTo>
                  <a:lnTo>
                    <a:pt x="490965" y="1459761"/>
                  </a:lnTo>
                  <a:cubicBezTo>
                    <a:pt x="455378" y="1424174"/>
                    <a:pt x="397645" y="1424174"/>
                    <a:pt x="361828" y="1459761"/>
                  </a:cubicBezTo>
                  <a:cubicBezTo>
                    <a:pt x="326241" y="1495577"/>
                    <a:pt x="268508" y="1495577"/>
                    <a:pt x="232691" y="1459761"/>
                  </a:cubicBezTo>
                  <a:lnTo>
                    <a:pt x="97521" y="1324591"/>
                  </a:lnTo>
                  <a:cubicBezTo>
                    <a:pt x="61934" y="1289004"/>
                    <a:pt x="61934" y="1231041"/>
                    <a:pt x="97521" y="1195454"/>
                  </a:cubicBezTo>
                  <a:lnTo>
                    <a:pt x="206650" y="1086554"/>
                  </a:lnTo>
                  <a:cubicBezTo>
                    <a:pt x="211308" y="1081896"/>
                    <a:pt x="213905" y="1075557"/>
                    <a:pt x="213905" y="1068990"/>
                  </a:cubicBezTo>
                  <a:lnTo>
                    <a:pt x="213905" y="834389"/>
                  </a:lnTo>
                  <a:cubicBezTo>
                    <a:pt x="213905" y="827822"/>
                    <a:pt x="216502" y="821254"/>
                    <a:pt x="221160" y="816596"/>
                  </a:cubicBezTo>
                  <a:lnTo>
                    <a:pt x="346555" y="691430"/>
                  </a:lnTo>
                  <a:cubicBezTo>
                    <a:pt x="351213" y="686542"/>
                    <a:pt x="353810" y="680204"/>
                    <a:pt x="353810" y="673636"/>
                  </a:cubicBezTo>
                  <a:lnTo>
                    <a:pt x="353810" y="443236"/>
                  </a:lnTo>
                  <a:cubicBezTo>
                    <a:pt x="353810" y="436668"/>
                    <a:pt x="349381" y="430101"/>
                    <a:pt x="344722" y="425442"/>
                  </a:cubicBezTo>
                  <a:lnTo>
                    <a:pt x="96605" y="177554"/>
                  </a:lnTo>
                  <a:cubicBezTo>
                    <a:pt x="91946" y="172895"/>
                    <a:pt x="84004" y="171674"/>
                    <a:pt x="77207" y="171674"/>
                  </a:cubicBezTo>
                  <a:lnTo>
                    <a:pt x="0" y="171903"/>
                  </a:lnTo>
                  <a:lnTo>
                    <a:pt x="70869" y="100805"/>
                  </a:lnTo>
                  <a:cubicBezTo>
                    <a:pt x="76978" y="94925"/>
                    <a:pt x="85150" y="91488"/>
                    <a:pt x="93550" y="91488"/>
                  </a:cubicBezTo>
                  <a:lnTo>
                    <a:pt x="466604" y="91488"/>
                  </a:lnTo>
                  <a:cubicBezTo>
                    <a:pt x="492340" y="91488"/>
                    <a:pt x="517160" y="81178"/>
                    <a:pt x="535335" y="62927"/>
                  </a:cubicBezTo>
                  <a:lnTo>
                    <a:pt x="569700" y="28561"/>
                  </a:lnTo>
                  <a:cubicBezTo>
                    <a:pt x="587952" y="10310"/>
                    <a:pt x="612771" y="0"/>
                    <a:pt x="638431" y="0"/>
                  </a:cubicBezTo>
                  <a:lnTo>
                    <a:pt x="742061" y="0"/>
                  </a:lnTo>
                  <a:cubicBezTo>
                    <a:pt x="767797" y="0"/>
                    <a:pt x="792616" y="10310"/>
                    <a:pt x="810792" y="28561"/>
                  </a:cubicBezTo>
                  <a:cubicBezTo>
                    <a:pt x="829044" y="46813"/>
                    <a:pt x="853863" y="57123"/>
                    <a:pt x="879522" y="57123"/>
                  </a:cubicBezTo>
                  <a:lnTo>
                    <a:pt x="886090" y="57123"/>
                  </a:lnTo>
                  <a:cubicBezTo>
                    <a:pt x="924885" y="57123"/>
                    <a:pt x="961846" y="72549"/>
                    <a:pt x="989262" y="99888"/>
                  </a:cubicBezTo>
                  <a:cubicBezTo>
                    <a:pt x="1004459" y="114857"/>
                    <a:pt x="1024773" y="123257"/>
                    <a:pt x="1046079" y="123257"/>
                  </a:cubicBezTo>
                  <a:lnTo>
                    <a:pt x="1050738" y="123257"/>
                  </a:lnTo>
                  <a:cubicBezTo>
                    <a:pt x="1051654" y="124402"/>
                    <a:pt x="1052876" y="125624"/>
                    <a:pt x="1053793" y="126541"/>
                  </a:cubicBezTo>
                  <a:lnTo>
                    <a:pt x="1064102" y="136850"/>
                  </a:lnTo>
                  <a:cubicBezTo>
                    <a:pt x="1076016" y="148764"/>
                    <a:pt x="1092434" y="155560"/>
                    <a:pt x="1109235" y="155560"/>
                  </a:cubicBezTo>
                  <a:lnTo>
                    <a:pt x="1131916" y="155560"/>
                  </a:lnTo>
                  <a:cubicBezTo>
                    <a:pt x="1167198" y="155560"/>
                    <a:pt x="1195759" y="184121"/>
                    <a:pt x="1195759" y="219403"/>
                  </a:cubicBezTo>
                  <a:lnTo>
                    <a:pt x="1195759" y="232233"/>
                  </a:lnTo>
                  <a:cubicBezTo>
                    <a:pt x="1195759" y="263544"/>
                    <a:pt x="1170482" y="288592"/>
                    <a:pt x="1139400" y="288592"/>
                  </a:cubicBezTo>
                  <a:lnTo>
                    <a:pt x="1118094" y="288592"/>
                  </a:lnTo>
                  <a:cubicBezTo>
                    <a:pt x="1088387" y="288592"/>
                    <a:pt x="1068761" y="312953"/>
                    <a:pt x="1068761" y="338384"/>
                  </a:cubicBezTo>
                  <a:cubicBezTo>
                    <a:pt x="1068761" y="350526"/>
                    <a:pt x="1073190" y="362974"/>
                    <a:pt x="1083271" y="372978"/>
                  </a:cubicBezTo>
                  <a:cubicBezTo>
                    <a:pt x="1090754" y="380462"/>
                    <a:pt x="1095184" y="391001"/>
                    <a:pt x="1095184" y="401768"/>
                  </a:cubicBezTo>
                  <a:lnTo>
                    <a:pt x="1095184" y="422617"/>
                  </a:lnTo>
                  <a:cubicBezTo>
                    <a:pt x="1095184" y="433614"/>
                    <a:pt x="1099384" y="443923"/>
                    <a:pt x="1107097" y="451636"/>
                  </a:cubicBezTo>
                  <a:lnTo>
                    <a:pt x="1190796" y="535335"/>
                  </a:lnTo>
                  <a:cubicBezTo>
                    <a:pt x="1198509" y="543048"/>
                    <a:pt x="1202709" y="553357"/>
                    <a:pt x="1202709" y="564125"/>
                  </a:cubicBezTo>
                  <a:lnTo>
                    <a:pt x="1202709" y="668901"/>
                  </a:lnTo>
                  <a:cubicBezTo>
                    <a:pt x="1202709" y="691353"/>
                    <a:pt x="1220961" y="709834"/>
                    <a:pt x="1243642" y="709834"/>
                  </a:cubicBezTo>
                  <a:lnTo>
                    <a:pt x="1246697" y="709834"/>
                  </a:lnTo>
                  <a:cubicBezTo>
                    <a:pt x="1269149" y="709834"/>
                    <a:pt x="1287629" y="728086"/>
                    <a:pt x="1287629" y="750538"/>
                  </a:cubicBezTo>
                  <a:lnTo>
                    <a:pt x="1287629" y="947031"/>
                  </a:lnTo>
                  <a:cubicBezTo>
                    <a:pt x="1287629" y="957799"/>
                    <a:pt x="1283200" y="968337"/>
                    <a:pt x="1275487" y="976051"/>
                  </a:cubicBezTo>
                  <a:lnTo>
                    <a:pt x="1246926" y="1004612"/>
                  </a:lnTo>
                  <a:cubicBezTo>
                    <a:pt x="1224474" y="1027064"/>
                    <a:pt x="1224474" y="1063338"/>
                    <a:pt x="1246926" y="1085790"/>
                  </a:cubicBezTo>
                  <a:lnTo>
                    <a:pt x="1295342" y="1134207"/>
                  </a:lnTo>
                  <a:cubicBezTo>
                    <a:pt x="1306110" y="1145204"/>
                    <a:pt x="1320849" y="1151085"/>
                    <a:pt x="1336046" y="1151085"/>
                  </a:cubicBezTo>
                  <a:cubicBezTo>
                    <a:pt x="1367662" y="1151085"/>
                    <a:pt x="1393398" y="1176820"/>
                    <a:pt x="1393398" y="1208589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lt-LT" kern="0">
                <a:solidFill>
                  <a:srgbClr val="000000"/>
                </a:solidFill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9224147-230E-4504-A78E-530C19D01053}"/>
                </a:ext>
              </a:extLst>
            </p:cNvPr>
            <p:cNvSpPr/>
            <p:nvPr/>
          </p:nvSpPr>
          <p:spPr>
            <a:xfrm>
              <a:off x="4675024" y="2184718"/>
              <a:ext cx="2436117" cy="2352113"/>
            </a:xfrm>
            <a:custGeom>
              <a:avLst/>
              <a:gdLst>
                <a:gd name="connsiteX0" fmla="*/ 2441081 w 2436117"/>
                <a:gd name="connsiteY0" fmla="*/ 1389694 h 2352113"/>
                <a:gd name="connsiteX1" fmla="*/ 2441081 w 2436117"/>
                <a:gd name="connsiteY1" fmla="*/ 1474614 h 2352113"/>
                <a:gd name="connsiteX2" fmla="*/ 2417484 w 2436117"/>
                <a:gd name="connsiteY2" fmla="*/ 1498212 h 2352113"/>
                <a:gd name="connsiteX3" fmla="*/ 2408167 w 2436117"/>
                <a:gd name="connsiteY3" fmla="*/ 1498212 h 2352113"/>
                <a:gd name="connsiteX4" fmla="*/ 2384569 w 2436117"/>
                <a:gd name="connsiteY4" fmla="*/ 1521809 h 2352113"/>
                <a:gd name="connsiteX5" fmla="*/ 2384569 w 2436117"/>
                <a:gd name="connsiteY5" fmla="*/ 1577023 h 2352113"/>
                <a:gd name="connsiteX6" fmla="*/ 2354863 w 2436117"/>
                <a:gd name="connsiteY6" fmla="*/ 1606959 h 2352113"/>
                <a:gd name="connsiteX7" fmla="*/ 2131030 w 2436117"/>
                <a:gd name="connsiteY7" fmla="*/ 1606959 h 2352113"/>
                <a:gd name="connsiteX8" fmla="*/ 2101323 w 2436117"/>
                <a:gd name="connsiteY8" fmla="*/ 1636666 h 2352113"/>
                <a:gd name="connsiteX9" fmla="*/ 2101323 w 2436117"/>
                <a:gd name="connsiteY9" fmla="*/ 1666831 h 2352113"/>
                <a:gd name="connsiteX10" fmla="*/ 2131259 w 2436117"/>
                <a:gd name="connsiteY10" fmla="*/ 1694170 h 2352113"/>
                <a:gd name="connsiteX11" fmla="*/ 2152107 w 2436117"/>
                <a:gd name="connsiteY11" fmla="*/ 1744955 h 2352113"/>
                <a:gd name="connsiteX12" fmla="*/ 2062758 w 2436117"/>
                <a:gd name="connsiteY12" fmla="*/ 1834305 h 2352113"/>
                <a:gd name="connsiteX13" fmla="*/ 2054128 w 2436117"/>
                <a:gd name="connsiteY13" fmla="*/ 1855153 h 2352113"/>
                <a:gd name="connsiteX14" fmla="*/ 2054128 w 2436117"/>
                <a:gd name="connsiteY14" fmla="*/ 2025681 h 2352113"/>
                <a:gd name="connsiteX15" fmla="*/ 2024421 w 2436117"/>
                <a:gd name="connsiteY15" fmla="*/ 2055388 h 2352113"/>
                <a:gd name="connsiteX16" fmla="*/ 2001053 w 2436117"/>
                <a:gd name="connsiteY16" fmla="*/ 2055388 h 2352113"/>
                <a:gd name="connsiteX17" fmla="*/ 1971346 w 2436117"/>
                <a:gd name="connsiteY17" fmla="*/ 2085095 h 2352113"/>
                <a:gd name="connsiteX18" fmla="*/ 1971346 w 2436117"/>
                <a:gd name="connsiteY18" fmla="*/ 2208581 h 2352113"/>
                <a:gd name="connsiteX19" fmla="*/ 1936522 w 2436117"/>
                <a:gd name="connsiteY19" fmla="*/ 2209039 h 2352113"/>
                <a:gd name="connsiteX20" fmla="*/ 1863515 w 2436117"/>
                <a:gd name="connsiteY20" fmla="*/ 2209039 h 2352113"/>
                <a:gd name="connsiteX21" fmla="*/ 1823499 w 2436117"/>
                <a:gd name="connsiteY21" fmla="*/ 2169022 h 2352113"/>
                <a:gd name="connsiteX22" fmla="*/ 1783482 w 2436117"/>
                <a:gd name="connsiteY22" fmla="*/ 2128777 h 2352113"/>
                <a:gd name="connsiteX23" fmla="*/ 1527804 w 2436117"/>
                <a:gd name="connsiteY23" fmla="*/ 2128777 h 2352113"/>
                <a:gd name="connsiteX24" fmla="*/ 1470529 w 2436117"/>
                <a:gd name="connsiteY24" fmla="*/ 2186282 h 2352113"/>
                <a:gd name="connsiteX25" fmla="*/ 1470529 w 2436117"/>
                <a:gd name="connsiteY25" fmla="*/ 2218127 h 2352113"/>
                <a:gd name="connsiteX26" fmla="*/ 1453652 w 2436117"/>
                <a:gd name="connsiteY26" fmla="*/ 2258601 h 2352113"/>
                <a:gd name="connsiteX27" fmla="*/ 1376674 w 2436117"/>
                <a:gd name="connsiteY27" fmla="*/ 2335580 h 2352113"/>
                <a:gd name="connsiteX28" fmla="*/ 1336199 w 2436117"/>
                <a:gd name="connsiteY28" fmla="*/ 2352457 h 2352113"/>
                <a:gd name="connsiteX29" fmla="*/ 1226535 w 2436117"/>
                <a:gd name="connsiteY29" fmla="*/ 2352457 h 2352113"/>
                <a:gd name="connsiteX30" fmla="*/ 1169031 w 2436117"/>
                <a:gd name="connsiteY30" fmla="*/ 2294952 h 2352113"/>
                <a:gd name="connsiteX31" fmla="*/ 1169031 w 2436117"/>
                <a:gd name="connsiteY31" fmla="*/ 2182921 h 2352113"/>
                <a:gd name="connsiteX32" fmla="*/ 1111755 w 2436117"/>
                <a:gd name="connsiteY32" fmla="*/ 2125417 h 2352113"/>
                <a:gd name="connsiteX33" fmla="*/ 1071052 w 2436117"/>
                <a:gd name="connsiteY33" fmla="*/ 2108540 h 2352113"/>
                <a:gd name="connsiteX34" fmla="*/ 1022635 w 2436117"/>
                <a:gd name="connsiteY34" fmla="*/ 2060123 h 2352113"/>
                <a:gd name="connsiteX35" fmla="*/ 1022635 w 2436117"/>
                <a:gd name="connsiteY35" fmla="*/ 1978944 h 2352113"/>
                <a:gd name="connsiteX36" fmla="*/ 1051196 w 2436117"/>
                <a:gd name="connsiteY36" fmla="*/ 1950383 h 2352113"/>
                <a:gd name="connsiteX37" fmla="*/ 1063338 w 2436117"/>
                <a:gd name="connsiteY37" fmla="*/ 1921363 h 2352113"/>
                <a:gd name="connsiteX38" fmla="*/ 1063338 w 2436117"/>
                <a:gd name="connsiteY38" fmla="*/ 1724870 h 2352113"/>
                <a:gd name="connsiteX39" fmla="*/ 1022405 w 2436117"/>
                <a:gd name="connsiteY39" fmla="*/ 1684166 h 2352113"/>
                <a:gd name="connsiteX40" fmla="*/ 1019351 w 2436117"/>
                <a:gd name="connsiteY40" fmla="*/ 1684166 h 2352113"/>
                <a:gd name="connsiteX41" fmla="*/ 978418 w 2436117"/>
                <a:gd name="connsiteY41" fmla="*/ 1643233 h 2352113"/>
                <a:gd name="connsiteX42" fmla="*/ 978418 w 2436117"/>
                <a:gd name="connsiteY42" fmla="*/ 1538457 h 2352113"/>
                <a:gd name="connsiteX43" fmla="*/ 966505 w 2436117"/>
                <a:gd name="connsiteY43" fmla="*/ 1509667 h 2352113"/>
                <a:gd name="connsiteX44" fmla="*/ 882806 w 2436117"/>
                <a:gd name="connsiteY44" fmla="*/ 1425969 h 2352113"/>
                <a:gd name="connsiteX45" fmla="*/ 870893 w 2436117"/>
                <a:gd name="connsiteY45" fmla="*/ 1396949 h 2352113"/>
                <a:gd name="connsiteX46" fmla="*/ 870893 w 2436117"/>
                <a:gd name="connsiteY46" fmla="*/ 1376101 h 2352113"/>
                <a:gd name="connsiteX47" fmla="*/ 858979 w 2436117"/>
                <a:gd name="connsiteY47" fmla="*/ 1347310 h 2352113"/>
                <a:gd name="connsiteX48" fmla="*/ 844470 w 2436117"/>
                <a:gd name="connsiteY48" fmla="*/ 1312716 h 2352113"/>
                <a:gd name="connsiteX49" fmla="*/ 893803 w 2436117"/>
                <a:gd name="connsiteY49" fmla="*/ 1262924 h 2352113"/>
                <a:gd name="connsiteX50" fmla="*/ 915109 w 2436117"/>
                <a:gd name="connsiteY50" fmla="*/ 1262924 h 2352113"/>
                <a:gd name="connsiteX51" fmla="*/ 971469 w 2436117"/>
                <a:gd name="connsiteY51" fmla="*/ 1206565 h 2352113"/>
                <a:gd name="connsiteX52" fmla="*/ 971469 w 2436117"/>
                <a:gd name="connsiteY52" fmla="*/ 1193736 h 2352113"/>
                <a:gd name="connsiteX53" fmla="*/ 907625 w 2436117"/>
                <a:gd name="connsiteY53" fmla="*/ 1129892 h 2352113"/>
                <a:gd name="connsiteX54" fmla="*/ 884944 w 2436117"/>
                <a:gd name="connsiteY54" fmla="*/ 1129892 h 2352113"/>
                <a:gd name="connsiteX55" fmla="*/ 839811 w 2436117"/>
                <a:gd name="connsiteY55" fmla="*/ 1111182 h 2352113"/>
                <a:gd name="connsiteX56" fmla="*/ 829502 w 2436117"/>
                <a:gd name="connsiteY56" fmla="*/ 1100873 h 2352113"/>
                <a:gd name="connsiteX57" fmla="*/ 826447 w 2436117"/>
                <a:gd name="connsiteY57" fmla="*/ 1097589 h 2352113"/>
                <a:gd name="connsiteX58" fmla="*/ 884715 w 2436117"/>
                <a:gd name="connsiteY58" fmla="*/ 1097589 h 2352113"/>
                <a:gd name="connsiteX59" fmla="*/ 941532 w 2436117"/>
                <a:gd name="connsiteY59" fmla="*/ 1074221 h 2352113"/>
                <a:gd name="connsiteX60" fmla="*/ 996288 w 2436117"/>
                <a:gd name="connsiteY60" fmla="*/ 1019236 h 2352113"/>
                <a:gd name="connsiteX61" fmla="*/ 1005681 w 2436117"/>
                <a:gd name="connsiteY61" fmla="*/ 996784 h 2352113"/>
                <a:gd name="connsiteX62" fmla="*/ 1005681 w 2436117"/>
                <a:gd name="connsiteY62" fmla="*/ 872611 h 2352113"/>
                <a:gd name="connsiteX63" fmla="*/ 996288 w 2436117"/>
                <a:gd name="connsiteY63" fmla="*/ 850159 h 2352113"/>
                <a:gd name="connsiteX64" fmla="*/ 884028 w 2436117"/>
                <a:gd name="connsiteY64" fmla="*/ 737670 h 2352113"/>
                <a:gd name="connsiteX65" fmla="*/ 861576 w 2436117"/>
                <a:gd name="connsiteY65" fmla="*/ 728353 h 2352113"/>
                <a:gd name="connsiteX66" fmla="*/ 659508 w 2436117"/>
                <a:gd name="connsiteY66" fmla="*/ 728353 h 2352113"/>
                <a:gd name="connsiteX67" fmla="*/ 615062 w 2436117"/>
                <a:gd name="connsiteY67" fmla="*/ 683907 h 2352113"/>
                <a:gd name="connsiteX68" fmla="*/ 570617 w 2436117"/>
                <a:gd name="connsiteY68" fmla="*/ 639691 h 2352113"/>
                <a:gd name="connsiteX69" fmla="*/ 529225 w 2436117"/>
                <a:gd name="connsiteY69" fmla="*/ 639691 h 2352113"/>
                <a:gd name="connsiteX70" fmla="*/ 497915 w 2436117"/>
                <a:gd name="connsiteY70" fmla="*/ 652520 h 2352113"/>
                <a:gd name="connsiteX71" fmla="*/ 490660 w 2436117"/>
                <a:gd name="connsiteY71" fmla="*/ 659775 h 2352113"/>
                <a:gd name="connsiteX72" fmla="*/ 427733 w 2436117"/>
                <a:gd name="connsiteY72" fmla="*/ 659775 h 2352113"/>
                <a:gd name="connsiteX73" fmla="*/ 419791 w 2436117"/>
                <a:gd name="connsiteY73" fmla="*/ 652062 h 2352113"/>
                <a:gd name="connsiteX74" fmla="*/ 405281 w 2436117"/>
                <a:gd name="connsiteY74" fmla="*/ 616781 h 2352113"/>
                <a:gd name="connsiteX75" fmla="*/ 405281 w 2436117"/>
                <a:gd name="connsiteY75" fmla="*/ 561338 h 2352113"/>
                <a:gd name="connsiteX76" fmla="*/ 355490 w 2436117"/>
                <a:gd name="connsiteY76" fmla="*/ 511546 h 2352113"/>
                <a:gd name="connsiteX77" fmla="*/ 295160 w 2436117"/>
                <a:gd name="connsiteY77" fmla="*/ 511546 h 2352113"/>
                <a:gd name="connsiteX78" fmla="*/ 268966 w 2436117"/>
                <a:gd name="connsiteY78" fmla="*/ 522314 h 2352113"/>
                <a:gd name="connsiteX79" fmla="*/ 216578 w 2436117"/>
                <a:gd name="connsiteY79" fmla="*/ 522314 h 2352113"/>
                <a:gd name="connsiteX80" fmla="*/ 182670 w 2436117"/>
                <a:gd name="connsiteY80" fmla="*/ 488407 h 2352113"/>
                <a:gd name="connsiteX81" fmla="*/ 171903 w 2436117"/>
                <a:gd name="connsiteY81" fmla="*/ 462213 h 2352113"/>
                <a:gd name="connsiteX82" fmla="*/ 171903 w 2436117"/>
                <a:gd name="connsiteY82" fmla="*/ 430139 h 2352113"/>
                <a:gd name="connsiteX83" fmla="*/ 134712 w 2436117"/>
                <a:gd name="connsiteY83" fmla="*/ 392948 h 2352113"/>
                <a:gd name="connsiteX84" fmla="*/ 115085 w 2436117"/>
                <a:gd name="connsiteY84" fmla="*/ 392948 h 2352113"/>
                <a:gd name="connsiteX85" fmla="*/ 88662 w 2436117"/>
                <a:gd name="connsiteY85" fmla="*/ 382180 h 2352113"/>
                <a:gd name="connsiteX86" fmla="*/ 11913 w 2436117"/>
                <a:gd name="connsiteY86" fmla="*/ 305202 h 2352113"/>
                <a:gd name="connsiteX87" fmla="*/ 1145 w 2436117"/>
                <a:gd name="connsiteY87" fmla="*/ 279008 h 2352113"/>
                <a:gd name="connsiteX88" fmla="*/ 1145 w 2436117"/>
                <a:gd name="connsiteY88" fmla="*/ 169115 h 2352113"/>
                <a:gd name="connsiteX89" fmla="*/ 0 w 2436117"/>
                <a:gd name="connsiteY89" fmla="*/ 160486 h 2352113"/>
                <a:gd name="connsiteX90" fmla="*/ 13593 w 2436117"/>
                <a:gd name="connsiteY90" fmla="*/ 146892 h 2352113"/>
                <a:gd name="connsiteX91" fmla="*/ 35358 w 2436117"/>
                <a:gd name="connsiteY91" fmla="*/ 138034 h 2352113"/>
                <a:gd name="connsiteX92" fmla="*/ 126082 w 2436117"/>
                <a:gd name="connsiteY92" fmla="*/ 138034 h 2352113"/>
                <a:gd name="connsiteX93" fmla="*/ 156706 w 2436117"/>
                <a:gd name="connsiteY93" fmla="*/ 168428 h 2352113"/>
                <a:gd name="connsiteX94" fmla="*/ 156706 w 2436117"/>
                <a:gd name="connsiteY94" fmla="*/ 216616 h 2352113"/>
                <a:gd name="connsiteX95" fmla="*/ 196722 w 2436117"/>
                <a:gd name="connsiteY95" fmla="*/ 245406 h 2352113"/>
                <a:gd name="connsiteX96" fmla="*/ 405816 w 2436117"/>
                <a:gd name="connsiteY96" fmla="*/ 175683 h 2352113"/>
                <a:gd name="connsiteX97" fmla="*/ 424984 w 2436117"/>
                <a:gd name="connsiteY97" fmla="*/ 157202 h 2352113"/>
                <a:gd name="connsiteX98" fmla="*/ 458433 w 2436117"/>
                <a:gd name="connsiteY98" fmla="*/ 64798 h 2352113"/>
                <a:gd name="connsiteX99" fmla="*/ 476456 w 2436117"/>
                <a:gd name="connsiteY99" fmla="*/ 46546 h 2352113"/>
                <a:gd name="connsiteX100" fmla="*/ 598338 w 2436117"/>
                <a:gd name="connsiteY100" fmla="*/ 1871 h 2352113"/>
                <a:gd name="connsiteX101" fmla="*/ 639500 w 2436117"/>
                <a:gd name="connsiteY101" fmla="*/ 30661 h 2352113"/>
                <a:gd name="connsiteX102" fmla="*/ 639500 w 2436117"/>
                <a:gd name="connsiteY102" fmla="*/ 107640 h 2352113"/>
                <a:gd name="connsiteX103" fmla="*/ 669894 w 2436117"/>
                <a:gd name="connsiteY103" fmla="*/ 138034 h 2352113"/>
                <a:gd name="connsiteX104" fmla="*/ 952911 w 2436117"/>
                <a:gd name="connsiteY104" fmla="*/ 138034 h 2352113"/>
                <a:gd name="connsiteX105" fmla="*/ 975822 w 2436117"/>
                <a:gd name="connsiteY105" fmla="*/ 148343 h 2352113"/>
                <a:gd name="connsiteX106" fmla="*/ 976280 w 2436117"/>
                <a:gd name="connsiteY106" fmla="*/ 152315 h 2352113"/>
                <a:gd name="connsiteX107" fmla="*/ 979334 w 2436117"/>
                <a:gd name="connsiteY107" fmla="*/ 153231 h 2352113"/>
                <a:gd name="connsiteX108" fmla="*/ 983534 w 2436117"/>
                <a:gd name="connsiteY108" fmla="*/ 168428 h 2352113"/>
                <a:gd name="connsiteX109" fmla="*/ 983534 w 2436117"/>
                <a:gd name="connsiteY109" fmla="*/ 228300 h 2352113"/>
                <a:gd name="connsiteX110" fmla="*/ 1013929 w 2436117"/>
                <a:gd name="connsiteY110" fmla="*/ 258694 h 2352113"/>
                <a:gd name="connsiteX111" fmla="*/ 1083881 w 2436117"/>
                <a:gd name="connsiteY111" fmla="*/ 258694 h 2352113"/>
                <a:gd name="connsiteX112" fmla="*/ 1106562 w 2436117"/>
                <a:gd name="connsiteY112" fmla="*/ 248614 h 2352113"/>
                <a:gd name="connsiteX113" fmla="*/ 1225848 w 2436117"/>
                <a:gd name="connsiteY113" fmla="*/ 116269 h 2352113"/>
                <a:gd name="connsiteX114" fmla="*/ 1379728 w 2436117"/>
                <a:gd name="connsiteY114" fmla="*/ 162548 h 2352113"/>
                <a:gd name="connsiteX115" fmla="*/ 1419745 w 2436117"/>
                <a:gd name="connsiteY115" fmla="*/ 129099 h 2352113"/>
                <a:gd name="connsiteX116" fmla="*/ 1442655 w 2436117"/>
                <a:gd name="connsiteY116" fmla="*/ 152009 h 2352113"/>
                <a:gd name="connsiteX117" fmla="*/ 1458997 w 2436117"/>
                <a:gd name="connsiteY117" fmla="*/ 158806 h 2352113"/>
                <a:gd name="connsiteX118" fmla="*/ 1536663 w 2436117"/>
                <a:gd name="connsiteY118" fmla="*/ 158806 h 2352113"/>
                <a:gd name="connsiteX119" fmla="*/ 1560032 w 2436117"/>
                <a:gd name="connsiteY119" fmla="*/ 182403 h 2352113"/>
                <a:gd name="connsiteX120" fmla="*/ 1560032 w 2436117"/>
                <a:gd name="connsiteY120" fmla="*/ 293059 h 2352113"/>
                <a:gd name="connsiteX121" fmla="*/ 1583400 w 2436117"/>
                <a:gd name="connsiteY121" fmla="*/ 316657 h 2352113"/>
                <a:gd name="connsiteX122" fmla="*/ 1687259 w 2436117"/>
                <a:gd name="connsiteY122" fmla="*/ 316657 h 2352113"/>
                <a:gd name="connsiteX123" fmla="*/ 1710628 w 2436117"/>
                <a:gd name="connsiteY123" fmla="*/ 293059 h 2352113"/>
                <a:gd name="connsiteX124" fmla="*/ 1710628 w 2436117"/>
                <a:gd name="connsiteY124" fmla="*/ 274349 h 2352113"/>
                <a:gd name="connsiteX125" fmla="*/ 1750644 w 2436117"/>
                <a:gd name="connsiteY125" fmla="*/ 257778 h 2352113"/>
                <a:gd name="connsiteX126" fmla="*/ 1819146 w 2436117"/>
                <a:gd name="connsiteY126" fmla="*/ 326279 h 2352113"/>
                <a:gd name="connsiteX127" fmla="*/ 1835717 w 2436117"/>
                <a:gd name="connsiteY127" fmla="*/ 333076 h 2352113"/>
                <a:gd name="connsiteX128" fmla="*/ 1950803 w 2436117"/>
                <a:gd name="connsiteY128" fmla="*/ 333076 h 2352113"/>
                <a:gd name="connsiteX129" fmla="*/ 1974171 w 2436117"/>
                <a:gd name="connsiteY129" fmla="*/ 356444 h 2352113"/>
                <a:gd name="connsiteX130" fmla="*/ 1974171 w 2436117"/>
                <a:gd name="connsiteY130" fmla="*/ 469162 h 2352113"/>
                <a:gd name="connsiteX131" fmla="*/ 1952636 w 2436117"/>
                <a:gd name="connsiteY131" fmla="*/ 490698 h 2352113"/>
                <a:gd name="connsiteX132" fmla="*/ 1945610 w 2436117"/>
                <a:gd name="connsiteY132" fmla="*/ 507270 h 2352113"/>
                <a:gd name="connsiteX133" fmla="*/ 1945610 w 2436117"/>
                <a:gd name="connsiteY133" fmla="*/ 648549 h 2352113"/>
                <a:gd name="connsiteX134" fmla="*/ 1983259 w 2436117"/>
                <a:gd name="connsiteY134" fmla="*/ 648549 h 2352113"/>
                <a:gd name="connsiteX135" fmla="*/ 1983259 w 2436117"/>
                <a:gd name="connsiteY135" fmla="*/ 761955 h 2352113"/>
                <a:gd name="connsiteX136" fmla="*/ 2006857 w 2436117"/>
                <a:gd name="connsiteY136" fmla="*/ 785552 h 2352113"/>
                <a:gd name="connsiteX137" fmla="*/ 2037709 w 2436117"/>
                <a:gd name="connsiteY137" fmla="*/ 785552 h 2352113"/>
                <a:gd name="connsiteX138" fmla="*/ 2061077 w 2436117"/>
                <a:gd name="connsiteY138" fmla="*/ 809150 h 2352113"/>
                <a:gd name="connsiteX139" fmla="*/ 2061077 w 2436117"/>
                <a:gd name="connsiteY139" fmla="*/ 962114 h 2352113"/>
                <a:gd name="connsiteX140" fmla="*/ 2068103 w 2436117"/>
                <a:gd name="connsiteY140" fmla="*/ 978991 h 2352113"/>
                <a:gd name="connsiteX141" fmla="*/ 2212208 w 2436117"/>
                <a:gd name="connsiteY141" fmla="*/ 1122867 h 2352113"/>
                <a:gd name="connsiteX142" fmla="*/ 2212208 w 2436117"/>
                <a:gd name="connsiteY142" fmla="*/ 1156316 h 2352113"/>
                <a:gd name="connsiteX143" fmla="*/ 2150733 w 2436117"/>
                <a:gd name="connsiteY143" fmla="*/ 1217562 h 2352113"/>
                <a:gd name="connsiteX144" fmla="*/ 2143936 w 2436117"/>
                <a:gd name="connsiteY144" fmla="*/ 1234439 h 2352113"/>
                <a:gd name="connsiteX145" fmla="*/ 2143936 w 2436117"/>
                <a:gd name="connsiteY145" fmla="*/ 1295457 h 2352113"/>
                <a:gd name="connsiteX146" fmla="*/ 2167533 w 2436117"/>
                <a:gd name="connsiteY146" fmla="*/ 1318825 h 2352113"/>
                <a:gd name="connsiteX147" fmla="*/ 2271393 w 2436117"/>
                <a:gd name="connsiteY147" fmla="*/ 1318825 h 2352113"/>
                <a:gd name="connsiteX148" fmla="*/ 2294991 w 2436117"/>
                <a:gd name="connsiteY148" fmla="*/ 1342194 h 2352113"/>
                <a:gd name="connsiteX149" fmla="*/ 2318359 w 2436117"/>
                <a:gd name="connsiteY149" fmla="*/ 1366020 h 2352113"/>
                <a:gd name="connsiteX150" fmla="*/ 2417560 w 2436117"/>
                <a:gd name="connsiteY150" fmla="*/ 1366020 h 2352113"/>
                <a:gd name="connsiteX151" fmla="*/ 2441081 w 2436117"/>
                <a:gd name="connsiteY151" fmla="*/ 1389694 h 23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2436117" h="2352113">
                  <a:moveTo>
                    <a:pt x="2441081" y="1389694"/>
                  </a:moveTo>
                  <a:lnTo>
                    <a:pt x="2441081" y="1474614"/>
                  </a:lnTo>
                  <a:cubicBezTo>
                    <a:pt x="2441081" y="1487750"/>
                    <a:pt x="2430542" y="1498212"/>
                    <a:pt x="2417484" y="1498212"/>
                  </a:cubicBezTo>
                  <a:lnTo>
                    <a:pt x="2408167" y="1498212"/>
                  </a:lnTo>
                  <a:cubicBezTo>
                    <a:pt x="2395032" y="1498212"/>
                    <a:pt x="2384569" y="1508980"/>
                    <a:pt x="2384569" y="1521809"/>
                  </a:cubicBezTo>
                  <a:lnTo>
                    <a:pt x="2384569" y="1577023"/>
                  </a:lnTo>
                  <a:cubicBezTo>
                    <a:pt x="2384569" y="1593595"/>
                    <a:pt x="2371205" y="1606959"/>
                    <a:pt x="2354863" y="1606959"/>
                  </a:cubicBezTo>
                  <a:lnTo>
                    <a:pt x="2131030" y="1606959"/>
                  </a:lnTo>
                  <a:cubicBezTo>
                    <a:pt x="2114687" y="1606959"/>
                    <a:pt x="2101323" y="1620094"/>
                    <a:pt x="2101323" y="1636666"/>
                  </a:cubicBezTo>
                  <a:lnTo>
                    <a:pt x="2101323" y="1666831"/>
                  </a:lnTo>
                  <a:cubicBezTo>
                    <a:pt x="2101323" y="1683403"/>
                    <a:pt x="2114687" y="1693941"/>
                    <a:pt x="2131259" y="1694170"/>
                  </a:cubicBezTo>
                  <a:cubicBezTo>
                    <a:pt x="2157682" y="1694400"/>
                    <a:pt x="2170817" y="1726245"/>
                    <a:pt x="2152107" y="1744955"/>
                  </a:cubicBezTo>
                  <a:lnTo>
                    <a:pt x="2062758" y="1834305"/>
                  </a:lnTo>
                  <a:cubicBezTo>
                    <a:pt x="2057412" y="1839650"/>
                    <a:pt x="2054128" y="1847440"/>
                    <a:pt x="2054128" y="1855153"/>
                  </a:cubicBezTo>
                  <a:lnTo>
                    <a:pt x="2054128" y="2025681"/>
                  </a:lnTo>
                  <a:cubicBezTo>
                    <a:pt x="2054128" y="2042023"/>
                    <a:pt x="2040764" y="2055388"/>
                    <a:pt x="2024421" y="2055388"/>
                  </a:cubicBezTo>
                  <a:lnTo>
                    <a:pt x="2001053" y="2055388"/>
                  </a:lnTo>
                  <a:cubicBezTo>
                    <a:pt x="1984710" y="2055388"/>
                    <a:pt x="1971346" y="2068752"/>
                    <a:pt x="1971346" y="2085095"/>
                  </a:cubicBezTo>
                  <a:lnTo>
                    <a:pt x="1971346" y="2208581"/>
                  </a:lnTo>
                  <a:cubicBezTo>
                    <a:pt x="1962946" y="2209726"/>
                    <a:pt x="1940952" y="2209039"/>
                    <a:pt x="1936522" y="2209039"/>
                  </a:cubicBezTo>
                  <a:lnTo>
                    <a:pt x="1863515" y="2209039"/>
                  </a:lnTo>
                  <a:cubicBezTo>
                    <a:pt x="1841521" y="2209039"/>
                    <a:pt x="1823499" y="2191016"/>
                    <a:pt x="1823499" y="2169022"/>
                  </a:cubicBezTo>
                  <a:cubicBezTo>
                    <a:pt x="1823499" y="2146800"/>
                    <a:pt x="1805476" y="2128777"/>
                    <a:pt x="1783482" y="2128777"/>
                  </a:cubicBezTo>
                  <a:lnTo>
                    <a:pt x="1527804" y="2128777"/>
                  </a:lnTo>
                  <a:cubicBezTo>
                    <a:pt x="1496036" y="2128777"/>
                    <a:pt x="1470529" y="2154513"/>
                    <a:pt x="1470529" y="2186282"/>
                  </a:cubicBezTo>
                  <a:lnTo>
                    <a:pt x="1470529" y="2218127"/>
                  </a:lnTo>
                  <a:cubicBezTo>
                    <a:pt x="1470529" y="2233324"/>
                    <a:pt x="1464419" y="2247834"/>
                    <a:pt x="1453652" y="2258601"/>
                  </a:cubicBezTo>
                  <a:lnTo>
                    <a:pt x="1376674" y="2335580"/>
                  </a:lnTo>
                  <a:cubicBezTo>
                    <a:pt x="1365906" y="2346348"/>
                    <a:pt x="1351396" y="2352457"/>
                    <a:pt x="1336199" y="2352457"/>
                  </a:cubicBezTo>
                  <a:lnTo>
                    <a:pt x="1226535" y="2352457"/>
                  </a:lnTo>
                  <a:cubicBezTo>
                    <a:pt x="1194690" y="2352457"/>
                    <a:pt x="1169031" y="2326721"/>
                    <a:pt x="1169031" y="2294952"/>
                  </a:cubicBezTo>
                  <a:lnTo>
                    <a:pt x="1169031" y="2182921"/>
                  </a:lnTo>
                  <a:cubicBezTo>
                    <a:pt x="1169031" y="2151076"/>
                    <a:pt x="1143295" y="2125417"/>
                    <a:pt x="1111755" y="2125417"/>
                  </a:cubicBezTo>
                  <a:cubicBezTo>
                    <a:pt x="1096558" y="2125417"/>
                    <a:pt x="1081819" y="2119537"/>
                    <a:pt x="1071052" y="2108540"/>
                  </a:cubicBezTo>
                  <a:lnTo>
                    <a:pt x="1022635" y="2060123"/>
                  </a:lnTo>
                  <a:cubicBezTo>
                    <a:pt x="1000183" y="2037671"/>
                    <a:pt x="1000183" y="2001396"/>
                    <a:pt x="1022635" y="1978944"/>
                  </a:cubicBezTo>
                  <a:lnTo>
                    <a:pt x="1051196" y="1950383"/>
                  </a:lnTo>
                  <a:cubicBezTo>
                    <a:pt x="1058909" y="1942670"/>
                    <a:pt x="1063338" y="1932131"/>
                    <a:pt x="1063338" y="1921363"/>
                  </a:cubicBezTo>
                  <a:lnTo>
                    <a:pt x="1063338" y="1724870"/>
                  </a:lnTo>
                  <a:cubicBezTo>
                    <a:pt x="1063338" y="1702418"/>
                    <a:pt x="1044857" y="1684166"/>
                    <a:pt x="1022405" y="1684166"/>
                  </a:cubicBezTo>
                  <a:lnTo>
                    <a:pt x="1019351" y="1684166"/>
                  </a:lnTo>
                  <a:cubicBezTo>
                    <a:pt x="996670" y="1684166"/>
                    <a:pt x="978418" y="1665685"/>
                    <a:pt x="978418" y="1643233"/>
                  </a:cubicBezTo>
                  <a:lnTo>
                    <a:pt x="978418" y="1538457"/>
                  </a:lnTo>
                  <a:cubicBezTo>
                    <a:pt x="978418" y="1527690"/>
                    <a:pt x="974218" y="1517380"/>
                    <a:pt x="966505" y="1509667"/>
                  </a:cubicBezTo>
                  <a:lnTo>
                    <a:pt x="882806" y="1425969"/>
                  </a:lnTo>
                  <a:cubicBezTo>
                    <a:pt x="875093" y="1418255"/>
                    <a:pt x="870893" y="1407946"/>
                    <a:pt x="870893" y="1396949"/>
                  </a:cubicBezTo>
                  <a:lnTo>
                    <a:pt x="870893" y="1376101"/>
                  </a:lnTo>
                  <a:cubicBezTo>
                    <a:pt x="870893" y="1365333"/>
                    <a:pt x="866463" y="1354794"/>
                    <a:pt x="858979" y="1347310"/>
                  </a:cubicBezTo>
                  <a:cubicBezTo>
                    <a:pt x="848899" y="1337230"/>
                    <a:pt x="844470" y="1324858"/>
                    <a:pt x="844470" y="1312716"/>
                  </a:cubicBezTo>
                  <a:cubicBezTo>
                    <a:pt x="844470" y="1287209"/>
                    <a:pt x="864096" y="1262924"/>
                    <a:pt x="893803" y="1262924"/>
                  </a:cubicBezTo>
                  <a:lnTo>
                    <a:pt x="915109" y="1262924"/>
                  </a:lnTo>
                  <a:cubicBezTo>
                    <a:pt x="946191" y="1262924"/>
                    <a:pt x="971469" y="1237876"/>
                    <a:pt x="971469" y="1206565"/>
                  </a:cubicBezTo>
                  <a:lnTo>
                    <a:pt x="971469" y="1193736"/>
                  </a:lnTo>
                  <a:cubicBezTo>
                    <a:pt x="971469" y="1158454"/>
                    <a:pt x="942907" y="1129892"/>
                    <a:pt x="907625" y="1129892"/>
                  </a:cubicBezTo>
                  <a:lnTo>
                    <a:pt x="884944" y="1129892"/>
                  </a:lnTo>
                  <a:cubicBezTo>
                    <a:pt x="868067" y="1129892"/>
                    <a:pt x="851725" y="1123096"/>
                    <a:pt x="839811" y="1111182"/>
                  </a:cubicBezTo>
                  <a:lnTo>
                    <a:pt x="829502" y="1100873"/>
                  </a:lnTo>
                  <a:cubicBezTo>
                    <a:pt x="828585" y="1099956"/>
                    <a:pt x="827363" y="1098735"/>
                    <a:pt x="826447" y="1097589"/>
                  </a:cubicBezTo>
                  <a:lnTo>
                    <a:pt x="884715" y="1097589"/>
                  </a:lnTo>
                  <a:cubicBezTo>
                    <a:pt x="906022" y="1097589"/>
                    <a:pt x="926335" y="1089189"/>
                    <a:pt x="941532" y="1074221"/>
                  </a:cubicBezTo>
                  <a:lnTo>
                    <a:pt x="996288" y="1019236"/>
                  </a:lnTo>
                  <a:cubicBezTo>
                    <a:pt x="1002397" y="1013356"/>
                    <a:pt x="1005681" y="1005185"/>
                    <a:pt x="1005681" y="996784"/>
                  </a:cubicBezTo>
                  <a:lnTo>
                    <a:pt x="1005681" y="872611"/>
                  </a:lnTo>
                  <a:cubicBezTo>
                    <a:pt x="1005681" y="864211"/>
                    <a:pt x="1002397" y="856039"/>
                    <a:pt x="996288" y="850159"/>
                  </a:cubicBezTo>
                  <a:lnTo>
                    <a:pt x="884028" y="737670"/>
                  </a:lnTo>
                  <a:cubicBezTo>
                    <a:pt x="877919" y="731790"/>
                    <a:pt x="869976" y="728353"/>
                    <a:pt x="861576" y="728353"/>
                  </a:cubicBezTo>
                  <a:lnTo>
                    <a:pt x="659508" y="728353"/>
                  </a:lnTo>
                  <a:cubicBezTo>
                    <a:pt x="634918" y="728353"/>
                    <a:pt x="615062" y="708498"/>
                    <a:pt x="615062" y="683907"/>
                  </a:cubicBezTo>
                  <a:cubicBezTo>
                    <a:pt x="615062" y="659546"/>
                    <a:pt x="595207" y="639691"/>
                    <a:pt x="570617" y="639691"/>
                  </a:cubicBezTo>
                  <a:lnTo>
                    <a:pt x="529225" y="639691"/>
                  </a:lnTo>
                  <a:cubicBezTo>
                    <a:pt x="517541" y="639691"/>
                    <a:pt x="506315" y="644349"/>
                    <a:pt x="497915" y="652520"/>
                  </a:cubicBezTo>
                  <a:lnTo>
                    <a:pt x="490660" y="659775"/>
                  </a:lnTo>
                  <a:cubicBezTo>
                    <a:pt x="473095" y="677340"/>
                    <a:pt x="445069" y="677340"/>
                    <a:pt x="427733" y="659775"/>
                  </a:cubicBezTo>
                  <a:lnTo>
                    <a:pt x="419791" y="652062"/>
                  </a:lnTo>
                  <a:cubicBezTo>
                    <a:pt x="410703" y="642669"/>
                    <a:pt x="405281" y="630068"/>
                    <a:pt x="405281" y="616781"/>
                  </a:cubicBezTo>
                  <a:lnTo>
                    <a:pt x="405281" y="561338"/>
                  </a:lnTo>
                  <a:cubicBezTo>
                    <a:pt x="405281" y="533769"/>
                    <a:pt x="383058" y="511546"/>
                    <a:pt x="355490" y="511546"/>
                  </a:cubicBezTo>
                  <a:lnTo>
                    <a:pt x="295160" y="511546"/>
                  </a:lnTo>
                  <a:cubicBezTo>
                    <a:pt x="285308" y="511546"/>
                    <a:pt x="275991" y="515517"/>
                    <a:pt x="268966" y="522314"/>
                  </a:cubicBezTo>
                  <a:cubicBezTo>
                    <a:pt x="254456" y="536824"/>
                    <a:pt x="231087" y="536824"/>
                    <a:pt x="216578" y="522314"/>
                  </a:cubicBezTo>
                  <a:lnTo>
                    <a:pt x="182670" y="488407"/>
                  </a:lnTo>
                  <a:cubicBezTo>
                    <a:pt x="175645" y="481610"/>
                    <a:pt x="171903" y="472064"/>
                    <a:pt x="171903" y="462213"/>
                  </a:cubicBezTo>
                  <a:lnTo>
                    <a:pt x="171903" y="430139"/>
                  </a:lnTo>
                  <a:cubicBezTo>
                    <a:pt x="171903" y="409520"/>
                    <a:pt x="155331" y="392948"/>
                    <a:pt x="134712" y="392948"/>
                  </a:cubicBezTo>
                  <a:lnTo>
                    <a:pt x="115085" y="392948"/>
                  </a:lnTo>
                  <a:cubicBezTo>
                    <a:pt x="105234" y="392948"/>
                    <a:pt x="95688" y="388977"/>
                    <a:pt x="88662" y="382180"/>
                  </a:cubicBezTo>
                  <a:lnTo>
                    <a:pt x="11913" y="305202"/>
                  </a:lnTo>
                  <a:cubicBezTo>
                    <a:pt x="4887" y="298405"/>
                    <a:pt x="1145" y="288859"/>
                    <a:pt x="1145" y="279008"/>
                  </a:cubicBezTo>
                  <a:lnTo>
                    <a:pt x="1145" y="169115"/>
                  </a:lnTo>
                  <a:cubicBezTo>
                    <a:pt x="1145" y="166061"/>
                    <a:pt x="687" y="163235"/>
                    <a:pt x="0" y="160486"/>
                  </a:cubicBezTo>
                  <a:lnTo>
                    <a:pt x="13593" y="146892"/>
                  </a:lnTo>
                  <a:cubicBezTo>
                    <a:pt x="19474" y="141241"/>
                    <a:pt x="27187" y="138034"/>
                    <a:pt x="35358" y="138034"/>
                  </a:cubicBezTo>
                  <a:lnTo>
                    <a:pt x="126082" y="138034"/>
                  </a:lnTo>
                  <a:cubicBezTo>
                    <a:pt x="142960" y="138034"/>
                    <a:pt x="156706" y="151627"/>
                    <a:pt x="156706" y="168428"/>
                  </a:cubicBezTo>
                  <a:lnTo>
                    <a:pt x="156706" y="216616"/>
                  </a:lnTo>
                  <a:cubicBezTo>
                    <a:pt x="156706" y="237464"/>
                    <a:pt x="177019" y="251898"/>
                    <a:pt x="196722" y="245406"/>
                  </a:cubicBezTo>
                  <a:lnTo>
                    <a:pt x="405816" y="175683"/>
                  </a:lnTo>
                  <a:cubicBezTo>
                    <a:pt x="414674" y="172628"/>
                    <a:pt x="421700" y="165831"/>
                    <a:pt x="424984" y="157202"/>
                  </a:cubicBezTo>
                  <a:lnTo>
                    <a:pt x="458433" y="64798"/>
                  </a:lnTo>
                  <a:cubicBezTo>
                    <a:pt x="461488" y="56397"/>
                    <a:pt x="468055" y="49829"/>
                    <a:pt x="476456" y="46546"/>
                  </a:cubicBezTo>
                  <a:lnTo>
                    <a:pt x="598338" y="1871"/>
                  </a:lnTo>
                  <a:cubicBezTo>
                    <a:pt x="618193" y="-5384"/>
                    <a:pt x="639500" y="9355"/>
                    <a:pt x="639500" y="30661"/>
                  </a:cubicBezTo>
                  <a:lnTo>
                    <a:pt x="639500" y="107640"/>
                  </a:lnTo>
                  <a:cubicBezTo>
                    <a:pt x="639500" y="124517"/>
                    <a:pt x="653093" y="138034"/>
                    <a:pt x="669894" y="138034"/>
                  </a:cubicBezTo>
                  <a:lnTo>
                    <a:pt x="952911" y="138034"/>
                  </a:lnTo>
                  <a:cubicBezTo>
                    <a:pt x="961999" y="138034"/>
                    <a:pt x="970247" y="142005"/>
                    <a:pt x="975822" y="148343"/>
                  </a:cubicBezTo>
                  <a:cubicBezTo>
                    <a:pt x="976280" y="149718"/>
                    <a:pt x="976280" y="150940"/>
                    <a:pt x="976280" y="152315"/>
                  </a:cubicBezTo>
                  <a:lnTo>
                    <a:pt x="979334" y="153231"/>
                  </a:lnTo>
                  <a:cubicBezTo>
                    <a:pt x="982160" y="157660"/>
                    <a:pt x="983534" y="162853"/>
                    <a:pt x="983534" y="168428"/>
                  </a:cubicBezTo>
                  <a:lnTo>
                    <a:pt x="983534" y="228300"/>
                  </a:lnTo>
                  <a:cubicBezTo>
                    <a:pt x="983534" y="245177"/>
                    <a:pt x="997128" y="258694"/>
                    <a:pt x="1013929" y="258694"/>
                  </a:cubicBezTo>
                  <a:lnTo>
                    <a:pt x="1083881" y="258694"/>
                  </a:lnTo>
                  <a:cubicBezTo>
                    <a:pt x="1092511" y="258694"/>
                    <a:pt x="1100758" y="255181"/>
                    <a:pt x="1106562" y="248614"/>
                  </a:cubicBezTo>
                  <a:lnTo>
                    <a:pt x="1225848" y="116269"/>
                  </a:lnTo>
                  <a:cubicBezTo>
                    <a:pt x="1228215" y="113673"/>
                    <a:pt x="1376444" y="164457"/>
                    <a:pt x="1379728" y="162548"/>
                  </a:cubicBezTo>
                  <a:lnTo>
                    <a:pt x="1419745" y="129099"/>
                  </a:lnTo>
                  <a:lnTo>
                    <a:pt x="1442655" y="152009"/>
                  </a:lnTo>
                  <a:cubicBezTo>
                    <a:pt x="1446855" y="156438"/>
                    <a:pt x="1452964" y="158806"/>
                    <a:pt x="1458997" y="158806"/>
                  </a:cubicBezTo>
                  <a:lnTo>
                    <a:pt x="1536663" y="158806"/>
                  </a:lnTo>
                  <a:cubicBezTo>
                    <a:pt x="1549493" y="158806"/>
                    <a:pt x="1560032" y="169344"/>
                    <a:pt x="1560032" y="182403"/>
                  </a:cubicBezTo>
                  <a:lnTo>
                    <a:pt x="1560032" y="293059"/>
                  </a:lnTo>
                  <a:cubicBezTo>
                    <a:pt x="1560032" y="306195"/>
                    <a:pt x="1570570" y="316657"/>
                    <a:pt x="1583400" y="316657"/>
                  </a:cubicBezTo>
                  <a:lnTo>
                    <a:pt x="1687259" y="316657"/>
                  </a:lnTo>
                  <a:cubicBezTo>
                    <a:pt x="1700089" y="316657"/>
                    <a:pt x="1710628" y="306118"/>
                    <a:pt x="1710628" y="293059"/>
                  </a:cubicBezTo>
                  <a:lnTo>
                    <a:pt x="1710628" y="274349"/>
                  </a:lnTo>
                  <a:cubicBezTo>
                    <a:pt x="1710628" y="253501"/>
                    <a:pt x="1735905" y="243039"/>
                    <a:pt x="1750644" y="257778"/>
                  </a:cubicBezTo>
                  <a:lnTo>
                    <a:pt x="1819146" y="326279"/>
                  </a:lnTo>
                  <a:cubicBezTo>
                    <a:pt x="1823575" y="330708"/>
                    <a:pt x="1829455" y="333076"/>
                    <a:pt x="1835717" y="333076"/>
                  </a:cubicBezTo>
                  <a:lnTo>
                    <a:pt x="1950803" y="333076"/>
                  </a:lnTo>
                  <a:cubicBezTo>
                    <a:pt x="1963633" y="333076"/>
                    <a:pt x="1974171" y="343615"/>
                    <a:pt x="1974171" y="356444"/>
                  </a:cubicBezTo>
                  <a:lnTo>
                    <a:pt x="1974171" y="469162"/>
                  </a:lnTo>
                  <a:lnTo>
                    <a:pt x="1952636" y="490698"/>
                  </a:lnTo>
                  <a:cubicBezTo>
                    <a:pt x="1948207" y="495127"/>
                    <a:pt x="1945610" y="501237"/>
                    <a:pt x="1945610" y="507270"/>
                  </a:cubicBezTo>
                  <a:lnTo>
                    <a:pt x="1945610" y="648549"/>
                  </a:lnTo>
                  <a:lnTo>
                    <a:pt x="1983259" y="648549"/>
                  </a:lnTo>
                  <a:lnTo>
                    <a:pt x="1983259" y="761955"/>
                  </a:lnTo>
                  <a:cubicBezTo>
                    <a:pt x="1983259" y="775090"/>
                    <a:pt x="1994027" y="785552"/>
                    <a:pt x="2006857" y="785552"/>
                  </a:cubicBezTo>
                  <a:lnTo>
                    <a:pt x="2037709" y="785552"/>
                  </a:lnTo>
                  <a:cubicBezTo>
                    <a:pt x="2050539" y="785552"/>
                    <a:pt x="2061077" y="796091"/>
                    <a:pt x="2061077" y="809150"/>
                  </a:cubicBezTo>
                  <a:lnTo>
                    <a:pt x="2061077" y="962114"/>
                  </a:lnTo>
                  <a:cubicBezTo>
                    <a:pt x="2061077" y="968452"/>
                    <a:pt x="2063674" y="974485"/>
                    <a:pt x="2068103" y="978991"/>
                  </a:cubicBezTo>
                  <a:lnTo>
                    <a:pt x="2212208" y="1122867"/>
                  </a:lnTo>
                  <a:cubicBezTo>
                    <a:pt x="2221296" y="1132184"/>
                    <a:pt x="2221296" y="1146922"/>
                    <a:pt x="2212208" y="1156316"/>
                  </a:cubicBezTo>
                  <a:lnTo>
                    <a:pt x="2150733" y="1217562"/>
                  </a:lnTo>
                  <a:cubicBezTo>
                    <a:pt x="2146303" y="1221992"/>
                    <a:pt x="2143936" y="1228101"/>
                    <a:pt x="2143936" y="1234439"/>
                  </a:cubicBezTo>
                  <a:lnTo>
                    <a:pt x="2143936" y="1295457"/>
                  </a:lnTo>
                  <a:cubicBezTo>
                    <a:pt x="2143936" y="1308286"/>
                    <a:pt x="2154474" y="1318825"/>
                    <a:pt x="2167533" y="1318825"/>
                  </a:cubicBezTo>
                  <a:lnTo>
                    <a:pt x="2271393" y="1318825"/>
                  </a:lnTo>
                  <a:cubicBezTo>
                    <a:pt x="2284223" y="1318825"/>
                    <a:pt x="2294991" y="1329364"/>
                    <a:pt x="2294991" y="1342194"/>
                  </a:cubicBezTo>
                  <a:cubicBezTo>
                    <a:pt x="2294761" y="1355329"/>
                    <a:pt x="2305300" y="1366020"/>
                    <a:pt x="2318359" y="1366020"/>
                  </a:cubicBezTo>
                  <a:lnTo>
                    <a:pt x="2417560" y="1366020"/>
                  </a:lnTo>
                  <a:cubicBezTo>
                    <a:pt x="2430619" y="1366097"/>
                    <a:pt x="2441081" y="1376559"/>
                    <a:pt x="2441081" y="1389694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lt-LT" kern="0">
                <a:solidFill>
                  <a:srgbClr val="000000"/>
                </a:solidFill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F474C9E-81AD-4512-9C54-CD7AE645E1CC}"/>
                </a:ext>
              </a:extLst>
            </p:cNvPr>
            <p:cNvSpPr/>
            <p:nvPr/>
          </p:nvSpPr>
          <p:spPr>
            <a:xfrm>
              <a:off x="3381285" y="2005827"/>
              <a:ext cx="2298656" cy="1366975"/>
            </a:xfrm>
            <a:custGeom>
              <a:avLst/>
              <a:gdLst>
                <a:gd name="connsiteX0" fmla="*/ 2299267 w 2298656"/>
                <a:gd name="connsiteY0" fmla="*/ 1051425 h 1366974"/>
                <a:gd name="connsiteX1" fmla="*/ 2299267 w 2298656"/>
                <a:gd name="connsiteY1" fmla="*/ 1175599 h 1366974"/>
                <a:gd name="connsiteX2" fmla="*/ 2289874 w 2298656"/>
                <a:gd name="connsiteY2" fmla="*/ 1198050 h 1366974"/>
                <a:gd name="connsiteX3" fmla="*/ 2235119 w 2298656"/>
                <a:gd name="connsiteY3" fmla="*/ 1253035 h 1366974"/>
                <a:gd name="connsiteX4" fmla="*/ 2178301 w 2298656"/>
                <a:gd name="connsiteY4" fmla="*/ 1276403 h 1366974"/>
                <a:gd name="connsiteX5" fmla="*/ 2115375 w 2298656"/>
                <a:gd name="connsiteY5" fmla="*/ 1276403 h 1366974"/>
                <a:gd name="connsiteX6" fmla="*/ 2058557 w 2298656"/>
                <a:gd name="connsiteY6" fmla="*/ 1253035 h 1366974"/>
                <a:gd name="connsiteX7" fmla="*/ 1955385 w 2298656"/>
                <a:gd name="connsiteY7" fmla="*/ 1210269 h 1366974"/>
                <a:gd name="connsiteX8" fmla="*/ 1948818 w 2298656"/>
                <a:gd name="connsiteY8" fmla="*/ 1210269 h 1366974"/>
                <a:gd name="connsiteX9" fmla="*/ 1880087 w 2298656"/>
                <a:gd name="connsiteY9" fmla="*/ 1181708 h 1366974"/>
                <a:gd name="connsiteX10" fmla="*/ 1811356 w 2298656"/>
                <a:gd name="connsiteY10" fmla="*/ 1153147 h 1366974"/>
                <a:gd name="connsiteX11" fmla="*/ 1707726 w 2298656"/>
                <a:gd name="connsiteY11" fmla="*/ 1153147 h 1366974"/>
                <a:gd name="connsiteX12" fmla="*/ 1638995 w 2298656"/>
                <a:gd name="connsiteY12" fmla="*/ 1181708 h 1366974"/>
                <a:gd name="connsiteX13" fmla="*/ 1604630 w 2298656"/>
                <a:gd name="connsiteY13" fmla="*/ 1216073 h 1366974"/>
                <a:gd name="connsiteX14" fmla="*/ 1535899 w 2298656"/>
                <a:gd name="connsiteY14" fmla="*/ 1244634 h 1366974"/>
                <a:gd name="connsiteX15" fmla="*/ 1162845 w 2298656"/>
                <a:gd name="connsiteY15" fmla="*/ 1244634 h 1366974"/>
                <a:gd name="connsiteX16" fmla="*/ 1140164 w 2298656"/>
                <a:gd name="connsiteY16" fmla="*/ 1253951 h 1366974"/>
                <a:gd name="connsiteX17" fmla="*/ 1069295 w 2298656"/>
                <a:gd name="connsiteY17" fmla="*/ 1325049 h 1366974"/>
                <a:gd name="connsiteX18" fmla="*/ 759855 w 2298656"/>
                <a:gd name="connsiteY18" fmla="*/ 1325049 h 1366974"/>
                <a:gd name="connsiteX19" fmla="*/ 701128 w 2298656"/>
                <a:gd name="connsiteY19" fmla="*/ 1349410 h 1366974"/>
                <a:gd name="connsiteX20" fmla="*/ 700670 w 2298656"/>
                <a:gd name="connsiteY20" fmla="*/ 1349639 h 1366974"/>
                <a:gd name="connsiteX21" fmla="*/ 641944 w 2298656"/>
                <a:gd name="connsiteY21" fmla="*/ 1374001 h 1366974"/>
                <a:gd name="connsiteX22" fmla="*/ 591694 w 2298656"/>
                <a:gd name="connsiteY22" fmla="*/ 1374001 h 1366974"/>
                <a:gd name="connsiteX23" fmla="*/ 508683 w 2298656"/>
                <a:gd name="connsiteY23" fmla="*/ 1292364 h 1366974"/>
                <a:gd name="connsiteX24" fmla="*/ 462633 w 2298656"/>
                <a:gd name="connsiteY24" fmla="*/ 1219128 h 1366974"/>
                <a:gd name="connsiteX25" fmla="*/ 0 w 2298656"/>
                <a:gd name="connsiteY25" fmla="*/ 988270 h 1366974"/>
                <a:gd name="connsiteX26" fmla="*/ 0 w 2298656"/>
                <a:gd name="connsiteY26" fmla="*/ 866845 h 1366974"/>
                <a:gd name="connsiteX27" fmla="*/ 31845 w 2298656"/>
                <a:gd name="connsiteY27" fmla="*/ 835000 h 1366974"/>
                <a:gd name="connsiteX28" fmla="*/ 197409 w 2298656"/>
                <a:gd name="connsiteY28" fmla="*/ 835000 h 1366974"/>
                <a:gd name="connsiteX29" fmla="*/ 220091 w 2298656"/>
                <a:gd name="connsiteY29" fmla="*/ 844088 h 1366974"/>
                <a:gd name="connsiteX30" fmla="*/ 274388 w 2298656"/>
                <a:gd name="connsiteY30" fmla="*/ 821636 h 1366974"/>
                <a:gd name="connsiteX31" fmla="*/ 274388 w 2298656"/>
                <a:gd name="connsiteY31" fmla="*/ 751913 h 1366974"/>
                <a:gd name="connsiteX32" fmla="*/ 283476 w 2298656"/>
                <a:gd name="connsiteY32" fmla="*/ 729461 h 1366974"/>
                <a:gd name="connsiteX33" fmla="*/ 331892 w 2298656"/>
                <a:gd name="connsiteY33" fmla="*/ 681273 h 1366974"/>
                <a:gd name="connsiteX34" fmla="*/ 463091 w 2298656"/>
                <a:gd name="connsiteY34" fmla="*/ 549845 h 1366974"/>
                <a:gd name="connsiteX35" fmla="*/ 486460 w 2298656"/>
                <a:gd name="connsiteY35" fmla="*/ 493486 h 1366974"/>
                <a:gd name="connsiteX36" fmla="*/ 406732 w 2298656"/>
                <a:gd name="connsiteY36" fmla="*/ 413529 h 1366974"/>
                <a:gd name="connsiteX37" fmla="*/ 391306 w 2298656"/>
                <a:gd name="connsiteY37" fmla="*/ 413529 h 1366974"/>
                <a:gd name="connsiteX38" fmla="*/ 311579 w 2298656"/>
                <a:gd name="connsiteY38" fmla="*/ 333802 h 1366974"/>
                <a:gd name="connsiteX39" fmla="*/ 311579 w 2298656"/>
                <a:gd name="connsiteY39" fmla="*/ 275304 h 1366974"/>
                <a:gd name="connsiteX40" fmla="*/ 289356 w 2298656"/>
                <a:gd name="connsiteY40" fmla="*/ 222229 h 1366974"/>
                <a:gd name="connsiteX41" fmla="*/ 279275 w 2298656"/>
                <a:gd name="connsiteY41" fmla="*/ 211919 h 1366974"/>
                <a:gd name="connsiteX42" fmla="*/ 257052 w 2298656"/>
                <a:gd name="connsiteY42" fmla="*/ 158844 h 1366974"/>
                <a:gd name="connsiteX43" fmla="*/ 279275 w 2298656"/>
                <a:gd name="connsiteY43" fmla="*/ 105769 h 1366974"/>
                <a:gd name="connsiteX44" fmla="*/ 304782 w 2298656"/>
                <a:gd name="connsiteY44" fmla="*/ 80262 h 1366974"/>
                <a:gd name="connsiteX45" fmla="*/ 350144 w 2298656"/>
                <a:gd name="connsiteY45" fmla="*/ 125624 h 1366974"/>
                <a:gd name="connsiteX46" fmla="*/ 354803 w 2298656"/>
                <a:gd name="connsiteY46" fmla="*/ 132650 h 1366974"/>
                <a:gd name="connsiteX47" fmla="*/ 470575 w 2298656"/>
                <a:gd name="connsiteY47" fmla="*/ 132650 h 1366974"/>
                <a:gd name="connsiteX48" fmla="*/ 537015 w 2298656"/>
                <a:gd name="connsiteY48" fmla="*/ 66210 h 1366974"/>
                <a:gd name="connsiteX49" fmla="*/ 603225 w 2298656"/>
                <a:gd name="connsiteY49" fmla="*/ 0 h 1366974"/>
                <a:gd name="connsiteX50" fmla="*/ 1037755 w 2298656"/>
                <a:gd name="connsiteY50" fmla="*/ 0 h 1366974"/>
                <a:gd name="connsiteX51" fmla="*/ 1034930 w 2298656"/>
                <a:gd name="connsiteY51" fmla="*/ 12601 h 1366974"/>
                <a:gd name="connsiteX52" fmla="*/ 1034930 w 2298656"/>
                <a:gd name="connsiteY52" fmla="*/ 135170 h 1366974"/>
                <a:gd name="connsiteX53" fmla="*/ 1065324 w 2298656"/>
                <a:gd name="connsiteY53" fmla="*/ 165564 h 1366974"/>
                <a:gd name="connsiteX54" fmla="*/ 1106486 w 2298656"/>
                <a:gd name="connsiteY54" fmla="*/ 165564 h 1366974"/>
                <a:gd name="connsiteX55" fmla="*/ 1137109 w 2298656"/>
                <a:gd name="connsiteY55" fmla="*/ 195959 h 1366974"/>
                <a:gd name="connsiteX56" fmla="*/ 1137109 w 2298656"/>
                <a:gd name="connsiteY56" fmla="*/ 233608 h 1366974"/>
                <a:gd name="connsiteX57" fmla="*/ 1145968 w 2298656"/>
                <a:gd name="connsiteY57" fmla="*/ 255143 h 1366974"/>
                <a:gd name="connsiteX58" fmla="*/ 1198585 w 2298656"/>
                <a:gd name="connsiteY58" fmla="*/ 307760 h 1366974"/>
                <a:gd name="connsiteX59" fmla="*/ 1207444 w 2298656"/>
                <a:gd name="connsiteY59" fmla="*/ 329296 h 1366974"/>
                <a:gd name="connsiteX60" fmla="*/ 1207444 w 2298656"/>
                <a:gd name="connsiteY60" fmla="*/ 351748 h 1366974"/>
                <a:gd name="connsiteX61" fmla="*/ 1259603 w 2298656"/>
                <a:gd name="connsiteY61" fmla="*/ 373283 h 1366974"/>
                <a:gd name="connsiteX62" fmla="*/ 1293510 w 2298656"/>
                <a:gd name="connsiteY62" fmla="*/ 339147 h 1366974"/>
                <a:gd name="connsiteX63" fmla="*/ 1294655 w 2298656"/>
                <a:gd name="connsiteY63" fmla="*/ 347777 h 1366974"/>
                <a:gd name="connsiteX64" fmla="*/ 1294655 w 2298656"/>
                <a:gd name="connsiteY64" fmla="*/ 457669 h 1366974"/>
                <a:gd name="connsiteX65" fmla="*/ 1305423 w 2298656"/>
                <a:gd name="connsiteY65" fmla="*/ 483863 h 1366974"/>
                <a:gd name="connsiteX66" fmla="*/ 1382172 w 2298656"/>
                <a:gd name="connsiteY66" fmla="*/ 560842 h 1366974"/>
                <a:gd name="connsiteX67" fmla="*/ 1408595 w 2298656"/>
                <a:gd name="connsiteY67" fmla="*/ 571609 h 1366974"/>
                <a:gd name="connsiteX68" fmla="*/ 1428222 w 2298656"/>
                <a:gd name="connsiteY68" fmla="*/ 571609 h 1366974"/>
                <a:gd name="connsiteX69" fmla="*/ 1465412 w 2298656"/>
                <a:gd name="connsiteY69" fmla="*/ 608800 h 1366974"/>
                <a:gd name="connsiteX70" fmla="*/ 1465412 w 2298656"/>
                <a:gd name="connsiteY70" fmla="*/ 640874 h 1366974"/>
                <a:gd name="connsiteX71" fmla="*/ 1476180 w 2298656"/>
                <a:gd name="connsiteY71" fmla="*/ 667068 h 1366974"/>
                <a:gd name="connsiteX72" fmla="*/ 1510087 w 2298656"/>
                <a:gd name="connsiteY72" fmla="*/ 700976 h 1366974"/>
                <a:gd name="connsiteX73" fmla="*/ 1562475 w 2298656"/>
                <a:gd name="connsiteY73" fmla="*/ 700976 h 1366974"/>
                <a:gd name="connsiteX74" fmla="*/ 1588669 w 2298656"/>
                <a:gd name="connsiteY74" fmla="*/ 690208 h 1366974"/>
                <a:gd name="connsiteX75" fmla="*/ 1648999 w 2298656"/>
                <a:gd name="connsiteY75" fmla="*/ 690208 h 1366974"/>
                <a:gd name="connsiteX76" fmla="*/ 1698791 w 2298656"/>
                <a:gd name="connsiteY76" fmla="*/ 739999 h 1366974"/>
                <a:gd name="connsiteX77" fmla="*/ 1698791 w 2298656"/>
                <a:gd name="connsiteY77" fmla="*/ 795442 h 1366974"/>
                <a:gd name="connsiteX78" fmla="*/ 1713301 w 2298656"/>
                <a:gd name="connsiteY78" fmla="*/ 830724 h 1366974"/>
                <a:gd name="connsiteX79" fmla="*/ 1721243 w 2298656"/>
                <a:gd name="connsiteY79" fmla="*/ 838437 h 1366974"/>
                <a:gd name="connsiteX80" fmla="*/ 1784170 w 2298656"/>
                <a:gd name="connsiteY80" fmla="*/ 838437 h 1366974"/>
                <a:gd name="connsiteX81" fmla="*/ 1791424 w 2298656"/>
                <a:gd name="connsiteY81" fmla="*/ 831182 h 1366974"/>
                <a:gd name="connsiteX82" fmla="*/ 1822735 w 2298656"/>
                <a:gd name="connsiteY82" fmla="*/ 818352 h 1366974"/>
                <a:gd name="connsiteX83" fmla="*/ 1864126 w 2298656"/>
                <a:gd name="connsiteY83" fmla="*/ 818352 h 1366974"/>
                <a:gd name="connsiteX84" fmla="*/ 1908572 w 2298656"/>
                <a:gd name="connsiteY84" fmla="*/ 862569 h 1366974"/>
                <a:gd name="connsiteX85" fmla="*/ 1953018 w 2298656"/>
                <a:gd name="connsiteY85" fmla="*/ 907015 h 1366974"/>
                <a:gd name="connsiteX86" fmla="*/ 2155086 w 2298656"/>
                <a:gd name="connsiteY86" fmla="*/ 907015 h 1366974"/>
                <a:gd name="connsiteX87" fmla="*/ 2177538 w 2298656"/>
                <a:gd name="connsiteY87" fmla="*/ 916331 h 1366974"/>
                <a:gd name="connsiteX88" fmla="*/ 2289798 w 2298656"/>
                <a:gd name="connsiteY88" fmla="*/ 1028821 h 1366974"/>
                <a:gd name="connsiteX89" fmla="*/ 2299267 w 2298656"/>
                <a:gd name="connsiteY89" fmla="*/ 1051425 h 13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298656" h="1366974">
                  <a:moveTo>
                    <a:pt x="2299267" y="1051425"/>
                  </a:moveTo>
                  <a:lnTo>
                    <a:pt x="2299267" y="1175599"/>
                  </a:lnTo>
                  <a:cubicBezTo>
                    <a:pt x="2299267" y="1183999"/>
                    <a:pt x="2295983" y="1192170"/>
                    <a:pt x="2289874" y="1198050"/>
                  </a:cubicBezTo>
                  <a:lnTo>
                    <a:pt x="2235119" y="1253035"/>
                  </a:lnTo>
                  <a:cubicBezTo>
                    <a:pt x="2219922" y="1268003"/>
                    <a:pt x="2199531" y="1276403"/>
                    <a:pt x="2178301" y="1276403"/>
                  </a:cubicBezTo>
                  <a:lnTo>
                    <a:pt x="2115375" y="1276403"/>
                  </a:lnTo>
                  <a:cubicBezTo>
                    <a:pt x="2094068" y="1276403"/>
                    <a:pt x="2073754" y="1268003"/>
                    <a:pt x="2058557" y="1253035"/>
                  </a:cubicBezTo>
                  <a:cubicBezTo>
                    <a:pt x="2031218" y="1225695"/>
                    <a:pt x="1994256" y="1210269"/>
                    <a:pt x="1955385" y="1210269"/>
                  </a:cubicBezTo>
                  <a:lnTo>
                    <a:pt x="1948818" y="1210269"/>
                  </a:lnTo>
                  <a:cubicBezTo>
                    <a:pt x="1923082" y="1210269"/>
                    <a:pt x="1898262" y="1199959"/>
                    <a:pt x="1880087" y="1181708"/>
                  </a:cubicBezTo>
                  <a:cubicBezTo>
                    <a:pt x="1861835" y="1163456"/>
                    <a:pt x="1837016" y="1153147"/>
                    <a:pt x="1811356" y="1153147"/>
                  </a:cubicBezTo>
                  <a:lnTo>
                    <a:pt x="1707726" y="1153147"/>
                  </a:lnTo>
                  <a:cubicBezTo>
                    <a:pt x="1681990" y="1153147"/>
                    <a:pt x="1657171" y="1163456"/>
                    <a:pt x="1638995" y="1181708"/>
                  </a:cubicBezTo>
                  <a:lnTo>
                    <a:pt x="1604630" y="1216073"/>
                  </a:lnTo>
                  <a:cubicBezTo>
                    <a:pt x="1586378" y="1234325"/>
                    <a:pt x="1561635" y="1244634"/>
                    <a:pt x="1535899" y="1244634"/>
                  </a:cubicBezTo>
                  <a:lnTo>
                    <a:pt x="1162845" y="1244634"/>
                  </a:lnTo>
                  <a:cubicBezTo>
                    <a:pt x="1154445" y="1244634"/>
                    <a:pt x="1146273" y="1248147"/>
                    <a:pt x="1140164" y="1253951"/>
                  </a:cubicBezTo>
                  <a:lnTo>
                    <a:pt x="1069295" y="1325049"/>
                  </a:lnTo>
                  <a:lnTo>
                    <a:pt x="759855" y="1325049"/>
                  </a:lnTo>
                  <a:cubicBezTo>
                    <a:pt x="737861" y="1325049"/>
                    <a:pt x="716554" y="1333679"/>
                    <a:pt x="701128" y="1349410"/>
                  </a:cubicBezTo>
                  <a:lnTo>
                    <a:pt x="700670" y="1349639"/>
                  </a:lnTo>
                  <a:cubicBezTo>
                    <a:pt x="685015" y="1365295"/>
                    <a:pt x="663937" y="1374001"/>
                    <a:pt x="641944" y="1374001"/>
                  </a:cubicBezTo>
                  <a:lnTo>
                    <a:pt x="591694" y="1374001"/>
                  </a:lnTo>
                  <a:cubicBezTo>
                    <a:pt x="546332" y="1374001"/>
                    <a:pt x="509370" y="1337726"/>
                    <a:pt x="508683" y="1292364"/>
                  </a:cubicBezTo>
                  <a:cubicBezTo>
                    <a:pt x="508224" y="1261283"/>
                    <a:pt x="490431" y="1233179"/>
                    <a:pt x="462633" y="1219128"/>
                  </a:cubicBezTo>
                  <a:lnTo>
                    <a:pt x="0" y="988270"/>
                  </a:lnTo>
                  <a:lnTo>
                    <a:pt x="0" y="866845"/>
                  </a:lnTo>
                  <a:cubicBezTo>
                    <a:pt x="0" y="849052"/>
                    <a:pt x="14052" y="835000"/>
                    <a:pt x="31845" y="835000"/>
                  </a:cubicBezTo>
                  <a:lnTo>
                    <a:pt x="197409" y="835000"/>
                  </a:lnTo>
                  <a:cubicBezTo>
                    <a:pt x="205810" y="835000"/>
                    <a:pt x="213981" y="838284"/>
                    <a:pt x="220091" y="844088"/>
                  </a:cubicBezTo>
                  <a:cubicBezTo>
                    <a:pt x="239946" y="864173"/>
                    <a:pt x="274388" y="849968"/>
                    <a:pt x="274388" y="821636"/>
                  </a:cubicBezTo>
                  <a:lnTo>
                    <a:pt x="274388" y="751913"/>
                  </a:lnTo>
                  <a:cubicBezTo>
                    <a:pt x="274388" y="743512"/>
                    <a:pt x="277672" y="735341"/>
                    <a:pt x="283476" y="729461"/>
                  </a:cubicBezTo>
                  <a:lnTo>
                    <a:pt x="331892" y="681273"/>
                  </a:lnTo>
                  <a:lnTo>
                    <a:pt x="463091" y="549845"/>
                  </a:lnTo>
                  <a:cubicBezTo>
                    <a:pt x="478059" y="534877"/>
                    <a:pt x="486460" y="514563"/>
                    <a:pt x="486460" y="493486"/>
                  </a:cubicBezTo>
                  <a:cubicBezTo>
                    <a:pt x="486460" y="449269"/>
                    <a:pt x="450644" y="413529"/>
                    <a:pt x="406732" y="413529"/>
                  </a:cubicBezTo>
                  <a:lnTo>
                    <a:pt x="391306" y="413529"/>
                  </a:lnTo>
                  <a:cubicBezTo>
                    <a:pt x="347089" y="413529"/>
                    <a:pt x="311579" y="377942"/>
                    <a:pt x="311579" y="333802"/>
                  </a:cubicBezTo>
                  <a:lnTo>
                    <a:pt x="311579" y="275304"/>
                  </a:lnTo>
                  <a:cubicBezTo>
                    <a:pt x="311579" y="255449"/>
                    <a:pt x="303636" y="236280"/>
                    <a:pt x="289356" y="222229"/>
                  </a:cubicBezTo>
                  <a:lnTo>
                    <a:pt x="279275" y="211919"/>
                  </a:lnTo>
                  <a:cubicBezTo>
                    <a:pt x="264995" y="197868"/>
                    <a:pt x="257052" y="178700"/>
                    <a:pt x="257052" y="158844"/>
                  </a:cubicBezTo>
                  <a:cubicBezTo>
                    <a:pt x="257052" y="138988"/>
                    <a:pt x="264995" y="119820"/>
                    <a:pt x="279275" y="105769"/>
                  </a:cubicBezTo>
                  <a:lnTo>
                    <a:pt x="304782" y="80262"/>
                  </a:lnTo>
                  <a:lnTo>
                    <a:pt x="350144" y="125624"/>
                  </a:lnTo>
                  <a:cubicBezTo>
                    <a:pt x="352282" y="127763"/>
                    <a:pt x="353886" y="130054"/>
                    <a:pt x="354803" y="132650"/>
                  </a:cubicBezTo>
                  <a:lnTo>
                    <a:pt x="470575" y="132650"/>
                  </a:lnTo>
                  <a:cubicBezTo>
                    <a:pt x="507308" y="132650"/>
                    <a:pt x="537015" y="102943"/>
                    <a:pt x="537015" y="66210"/>
                  </a:cubicBezTo>
                  <a:cubicBezTo>
                    <a:pt x="537015" y="29707"/>
                    <a:pt x="566493" y="0"/>
                    <a:pt x="603225" y="0"/>
                  </a:cubicBezTo>
                  <a:lnTo>
                    <a:pt x="1037755" y="0"/>
                  </a:lnTo>
                  <a:cubicBezTo>
                    <a:pt x="1035846" y="3971"/>
                    <a:pt x="1034930" y="8171"/>
                    <a:pt x="1034930" y="12601"/>
                  </a:cubicBezTo>
                  <a:lnTo>
                    <a:pt x="1034930" y="135170"/>
                  </a:lnTo>
                  <a:cubicBezTo>
                    <a:pt x="1034930" y="152047"/>
                    <a:pt x="1048523" y="165564"/>
                    <a:pt x="1065324" y="165564"/>
                  </a:cubicBezTo>
                  <a:lnTo>
                    <a:pt x="1106486" y="165564"/>
                  </a:lnTo>
                  <a:cubicBezTo>
                    <a:pt x="1123363" y="165564"/>
                    <a:pt x="1137109" y="179158"/>
                    <a:pt x="1137109" y="195959"/>
                  </a:cubicBezTo>
                  <a:lnTo>
                    <a:pt x="1137109" y="233608"/>
                  </a:lnTo>
                  <a:cubicBezTo>
                    <a:pt x="1137109" y="241550"/>
                    <a:pt x="1140393" y="249263"/>
                    <a:pt x="1145968" y="255143"/>
                  </a:cubicBezTo>
                  <a:lnTo>
                    <a:pt x="1198585" y="307760"/>
                  </a:lnTo>
                  <a:cubicBezTo>
                    <a:pt x="1204465" y="313412"/>
                    <a:pt x="1207444" y="321125"/>
                    <a:pt x="1207444" y="329296"/>
                  </a:cubicBezTo>
                  <a:lnTo>
                    <a:pt x="1207444" y="351748"/>
                  </a:lnTo>
                  <a:cubicBezTo>
                    <a:pt x="1207444" y="378858"/>
                    <a:pt x="1240434" y="392452"/>
                    <a:pt x="1259603" y="373283"/>
                  </a:cubicBezTo>
                  <a:lnTo>
                    <a:pt x="1293510" y="339147"/>
                  </a:lnTo>
                  <a:cubicBezTo>
                    <a:pt x="1294197" y="341973"/>
                    <a:pt x="1294655" y="344798"/>
                    <a:pt x="1294655" y="347777"/>
                  </a:cubicBezTo>
                  <a:lnTo>
                    <a:pt x="1294655" y="457669"/>
                  </a:lnTo>
                  <a:cubicBezTo>
                    <a:pt x="1294655" y="467521"/>
                    <a:pt x="1298397" y="477067"/>
                    <a:pt x="1305423" y="483863"/>
                  </a:cubicBezTo>
                  <a:lnTo>
                    <a:pt x="1382172" y="560842"/>
                  </a:lnTo>
                  <a:cubicBezTo>
                    <a:pt x="1389198" y="567638"/>
                    <a:pt x="1398744" y="571609"/>
                    <a:pt x="1408595" y="571609"/>
                  </a:cubicBezTo>
                  <a:lnTo>
                    <a:pt x="1428222" y="571609"/>
                  </a:lnTo>
                  <a:cubicBezTo>
                    <a:pt x="1448841" y="571609"/>
                    <a:pt x="1465412" y="588181"/>
                    <a:pt x="1465412" y="608800"/>
                  </a:cubicBezTo>
                  <a:lnTo>
                    <a:pt x="1465412" y="640874"/>
                  </a:lnTo>
                  <a:cubicBezTo>
                    <a:pt x="1465412" y="650726"/>
                    <a:pt x="1469155" y="660272"/>
                    <a:pt x="1476180" y="667068"/>
                  </a:cubicBezTo>
                  <a:lnTo>
                    <a:pt x="1510087" y="700976"/>
                  </a:lnTo>
                  <a:cubicBezTo>
                    <a:pt x="1524597" y="715485"/>
                    <a:pt x="1547965" y="715485"/>
                    <a:pt x="1562475" y="700976"/>
                  </a:cubicBezTo>
                  <a:cubicBezTo>
                    <a:pt x="1569501" y="694179"/>
                    <a:pt x="1578818" y="690208"/>
                    <a:pt x="1588669" y="690208"/>
                  </a:cubicBezTo>
                  <a:lnTo>
                    <a:pt x="1648999" y="690208"/>
                  </a:lnTo>
                  <a:cubicBezTo>
                    <a:pt x="1676568" y="690208"/>
                    <a:pt x="1698791" y="712431"/>
                    <a:pt x="1698791" y="739999"/>
                  </a:cubicBezTo>
                  <a:lnTo>
                    <a:pt x="1698791" y="795442"/>
                  </a:lnTo>
                  <a:cubicBezTo>
                    <a:pt x="1698791" y="808806"/>
                    <a:pt x="1704137" y="821407"/>
                    <a:pt x="1713301" y="830724"/>
                  </a:cubicBezTo>
                  <a:lnTo>
                    <a:pt x="1721243" y="838437"/>
                  </a:lnTo>
                  <a:cubicBezTo>
                    <a:pt x="1738578" y="856001"/>
                    <a:pt x="1766605" y="856001"/>
                    <a:pt x="1784170" y="838437"/>
                  </a:cubicBezTo>
                  <a:lnTo>
                    <a:pt x="1791424" y="831182"/>
                  </a:lnTo>
                  <a:cubicBezTo>
                    <a:pt x="1799825" y="823011"/>
                    <a:pt x="1811051" y="818352"/>
                    <a:pt x="1822735" y="818352"/>
                  </a:cubicBezTo>
                  <a:lnTo>
                    <a:pt x="1864126" y="818352"/>
                  </a:lnTo>
                  <a:cubicBezTo>
                    <a:pt x="1888716" y="818352"/>
                    <a:pt x="1908572" y="838208"/>
                    <a:pt x="1908572" y="862569"/>
                  </a:cubicBezTo>
                  <a:cubicBezTo>
                    <a:pt x="1908572" y="887159"/>
                    <a:pt x="1928427" y="907015"/>
                    <a:pt x="1953018" y="907015"/>
                  </a:cubicBezTo>
                  <a:lnTo>
                    <a:pt x="2155086" y="907015"/>
                  </a:lnTo>
                  <a:cubicBezTo>
                    <a:pt x="2163486" y="907015"/>
                    <a:pt x="2171428" y="910527"/>
                    <a:pt x="2177538" y="916331"/>
                  </a:cubicBezTo>
                  <a:lnTo>
                    <a:pt x="2289798" y="1028821"/>
                  </a:lnTo>
                  <a:cubicBezTo>
                    <a:pt x="2295983" y="1034853"/>
                    <a:pt x="2299267" y="1043025"/>
                    <a:pt x="2299267" y="1051425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lt-LT" kern="0">
                <a:solidFill>
                  <a:srgbClr val="000000"/>
                </a:solidFill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D41AAF-7952-488B-856C-A4A5453CA01C}"/>
                </a:ext>
              </a:extLst>
            </p:cNvPr>
            <p:cNvSpPr/>
            <p:nvPr/>
          </p:nvSpPr>
          <p:spPr>
            <a:xfrm>
              <a:off x="6952564" y="1408406"/>
              <a:ext cx="2489574" cy="1924456"/>
            </a:xfrm>
            <a:custGeom>
              <a:avLst/>
              <a:gdLst>
                <a:gd name="connsiteX0" fmla="*/ 2490988 w 2489574"/>
                <a:gd name="connsiteY0" fmla="*/ 1306721 h 1924456"/>
                <a:gd name="connsiteX1" fmla="*/ 2488620 w 2489574"/>
                <a:gd name="connsiteY1" fmla="*/ 1458310 h 1924456"/>
                <a:gd name="connsiteX2" fmla="*/ 2351770 w 2489574"/>
                <a:gd name="connsiteY2" fmla="*/ 1458310 h 1924456"/>
                <a:gd name="connsiteX3" fmla="*/ 2280901 w 2489574"/>
                <a:gd name="connsiteY3" fmla="*/ 1488933 h 1924456"/>
                <a:gd name="connsiteX4" fmla="*/ 2214461 w 2489574"/>
                <a:gd name="connsiteY4" fmla="*/ 1515127 h 1924456"/>
                <a:gd name="connsiteX5" fmla="*/ 1905708 w 2489574"/>
                <a:gd name="connsiteY5" fmla="*/ 1515127 h 1924456"/>
                <a:gd name="connsiteX6" fmla="*/ 1783368 w 2489574"/>
                <a:gd name="connsiteY6" fmla="*/ 1464572 h 1924456"/>
                <a:gd name="connsiteX7" fmla="*/ 1748315 w 2489574"/>
                <a:gd name="connsiteY7" fmla="*/ 1429520 h 1924456"/>
                <a:gd name="connsiteX8" fmla="*/ 1694552 w 2489574"/>
                <a:gd name="connsiteY8" fmla="*/ 1407297 h 1924456"/>
                <a:gd name="connsiteX9" fmla="*/ 1374116 w 2489574"/>
                <a:gd name="connsiteY9" fmla="*/ 1407297 h 1924456"/>
                <a:gd name="connsiteX10" fmla="*/ 1320582 w 2489574"/>
                <a:gd name="connsiteY10" fmla="*/ 1385303 h 1924456"/>
                <a:gd name="connsiteX11" fmla="*/ 1212751 w 2489574"/>
                <a:gd name="connsiteY11" fmla="*/ 1385074 h 1924456"/>
                <a:gd name="connsiteX12" fmla="*/ 1176248 w 2489574"/>
                <a:gd name="connsiteY12" fmla="*/ 1421577 h 1924456"/>
                <a:gd name="connsiteX13" fmla="*/ 1154025 w 2489574"/>
                <a:gd name="connsiteY13" fmla="*/ 1475340 h 1924456"/>
                <a:gd name="connsiteX14" fmla="*/ 1154025 w 2489574"/>
                <a:gd name="connsiteY14" fmla="*/ 1506422 h 1924456"/>
                <a:gd name="connsiteX15" fmla="*/ 1153337 w 2489574"/>
                <a:gd name="connsiteY15" fmla="*/ 1512760 h 1924456"/>
                <a:gd name="connsiteX16" fmla="*/ 1153337 w 2489574"/>
                <a:gd name="connsiteY16" fmla="*/ 1569348 h 1924456"/>
                <a:gd name="connsiteX17" fmla="*/ 1154025 w 2489574"/>
                <a:gd name="connsiteY17" fmla="*/ 1577061 h 1924456"/>
                <a:gd name="connsiteX18" fmla="*/ 1154025 w 2489574"/>
                <a:gd name="connsiteY18" fmla="*/ 1602568 h 1924456"/>
                <a:gd name="connsiteX19" fmla="*/ 1176248 w 2489574"/>
                <a:gd name="connsiteY19" fmla="*/ 1656331 h 1924456"/>
                <a:gd name="connsiteX20" fmla="*/ 1270256 w 2489574"/>
                <a:gd name="connsiteY20" fmla="*/ 1750339 h 1924456"/>
                <a:gd name="connsiteX21" fmla="*/ 1280107 w 2489574"/>
                <a:gd name="connsiteY21" fmla="*/ 1773707 h 1924456"/>
                <a:gd name="connsiteX22" fmla="*/ 1280107 w 2489574"/>
                <a:gd name="connsiteY22" fmla="*/ 1871457 h 1924456"/>
                <a:gd name="connsiteX23" fmla="*/ 1223748 w 2489574"/>
                <a:gd name="connsiteY23" fmla="*/ 1894826 h 1924456"/>
                <a:gd name="connsiteX24" fmla="*/ 1202213 w 2489574"/>
                <a:gd name="connsiteY24" fmla="*/ 1873519 h 1924456"/>
                <a:gd name="connsiteX25" fmla="*/ 1179073 w 2489574"/>
                <a:gd name="connsiteY25" fmla="*/ 1863668 h 1924456"/>
                <a:gd name="connsiteX26" fmla="*/ 1066355 w 2489574"/>
                <a:gd name="connsiteY26" fmla="*/ 1863668 h 1924456"/>
                <a:gd name="connsiteX27" fmla="*/ 1032219 w 2489574"/>
                <a:gd name="connsiteY27" fmla="*/ 1895971 h 1924456"/>
                <a:gd name="connsiteX28" fmla="*/ 999228 w 2489574"/>
                <a:gd name="connsiteY28" fmla="*/ 1929649 h 1924456"/>
                <a:gd name="connsiteX29" fmla="*/ 696584 w 2489574"/>
                <a:gd name="connsiteY29" fmla="*/ 1929649 h 1924456"/>
                <a:gd name="connsiteX30" fmla="*/ 673445 w 2489574"/>
                <a:gd name="connsiteY30" fmla="*/ 1920027 h 1924456"/>
                <a:gd name="connsiteX31" fmla="*/ 598376 w 2489574"/>
                <a:gd name="connsiteY31" fmla="*/ 1845187 h 1924456"/>
                <a:gd name="connsiteX32" fmla="*/ 588754 w 2489574"/>
                <a:gd name="connsiteY32" fmla="*/ 1821819 h 1924456"/>
                <a:gd name="connsiteX33" fmla="*/ 588754 w 2489574"/>
                <a:gd name="connsiteY33" fmla="*/ 1816167 h 1924456"/>
                <a:gd name="connsiteX34" fmla="*/ 588754 w 2489574"/>
                <a:gd name="connsiteY34" fmla="*/ 1810593 h 1924456"/>
                <a:gd name="connsiteX35" fmla="*/ 588754 w 2489574"/>
                <a:gd name="connsiteY35" fmla="*/ 1793486 h 1924456"/>
                <a:gd name="connsiteX36" fmla="*/ 615635 w 2489574"/>
                <a:gd name="connsiteY36" fmla="*/ 1728498 h 1924456"/>
                <a:gd name="connsiteX37" fmla="*/ 660539 w 2489574"/>
                <a:gd name="connsiteY37" fmla="*/ 1683594 h 1924456"/>
                <a:gd name="connsiteX38" fmla="*/ 672453 w 2489574"/>
                <a:gd name="connsiteY38" fmla="*/ 1669084 h 1924456"/>
                <a:gd name="connsiteX39" fmla="*/ 680624 w 2489574"/>
                <a:gd name="connsiteY39" fmla="*/ 1653429 h 1924456"/>
                <a:gd name="connsiteX40" fmla="*/ 683678 w 2489574"/>
                <a:gd name="connsiteY40" fmla="*/ 1645028 h 1924456"/>
                <a:gd name="connsiteX41" fmla="*/ 686504 w 2489574"/>
                <a:gd name="connsiteY41" fmla="*/ 1631893 h 1924456"/>
                <a:gd name="connsiteX42" fmla="*/ 687191 w 2489574"/>
                <a:gd name="connsiteY42" fmla="*/ 1625554 h 1924456"/>
                <a:gd name="connsiteX43" fmla="*/ 687191 w 2489574"/>
                <a:gd name="connsiteY43" fmla="*/ 1625325 h 1924456"/>
                <a:gd name="connsiteX44" fmla="*/ 687420 w 2489574"/>
                <a:gd name="connsiteY44" fmla="*/ 1614558 h 1924456"/>
                <a:gd name="connsiteX45" fmla="*/ 687420 w 2489574"/>
                <a:gd name="connsiteY45" fmla="*/ 1614099 h 1924456"/>
                <a:gd name="connsiteX46" fmla="*/ 660539 w 2489574"/>
                <a:gd name="connsiteY46" fmla="*/ 1553617 h 1924456"/>
                <a:gd name="connsiteX47" fmla="*/ 641142 w 2489574"/>
                <a:gd name="connsiteY47" fmla="*/ 1534143 h 1924456"/>
                <a:gd name="connsiteX48" fmla="*/ 525598 w 2489574"/>
                <a:gd name="connsiteY48" fmla="*/ 1418599 h 1924456"/>
                <a:gd name="connsiteX49" fmla="*/ 460609 w 2489574"/>
                <a:gd name="connsiteY49" fmla="*/ 1391718 h 1924456"/>
                <a:gd name="connsiteX50" fmla="*/ 433041 w 2489574"/>
                <a:gd name="connsiteY50" fmla="*/ 1391718 h 1924456"/>
                <a:gd name="connsiteX51" fmla="*/ 368052 w 2489574"/>
                <a:gd name="connsiteY51" fmla="*/ 1364837 h 1924456"/>
                <a:gd name="connsiteX52" fmla="*/ 292067 w 2489574"/>
                <a:gd name="connsiteY52" fmla="*/ 1288851 h 1924456"/>
                <a:gd name="connsiteX53" fmla="*/ 286874 w 2489574"/>
                <a:gd name="connsiteY53" fmla="*/ 1283811 h 1924456"/>
                <a:gd name="connsiteX54" fmla="*/ 277862 w 2489574"/>
                <a:gd name="connsiteY54" fmla="*/ 1276632 h 1924456"/>
                <a:gd name="connsiteX55" fmla="*/ 272975 w 2489574"/>
                <a:gd name="connsiteY55" fmla="*/ 1273348 h 1924456"/>
                <a:gd name="connsiteX56" fmla="*/ 259382 w 2489574"/>
                <a:gd name="connsiteY56" fmla="*/ 1266323 h 1924456"/>
                <a:gd name="connsiteX57" fmla="*/ 251440 w 2489574"/>
                <a:gd name="connsiteY57" fmla="*/ 1263497 h 1924456"/>
                <a:gd name="connsiteX58" fmla="*/ 242810 w 2489574"/>
                <a:gd name="connsiteY58" fmla="*/ 1261359 h 1924456"/>
                <a:gd name="connsiteX59" fmla="*/ 233722 w 2489574"/>
                <a:gd name="connsiteY59" fmla="*/ 1259984 h 1924456"/>
                <a:gd name="connsiteX60" fmla="*/ 224863 w 2489574"/>
                <a:gd name="connsiteY60" fmla="*/ 1259526 h 1924456"/>
                <a:gd name="connsiteX61" fmla="*/ 205924 w 2489574"/>
                <a:gd name="connsiteY61" fmla="*/ 1259526 h 1924456"/>
                <a:gd name="connsiteX62" fmla="*/ 133147 w 2489574"/>
                <a:gd name="connsiteY62" fmla="*/ 1184915 h 1924456"/>
                <a:gd name="connsiteX63" fmla="*/ 140172 w 2489574"/>
                <a:gd name="connsiteY63" fmla="*/ 1169947 h 1924456"/>
                <a:gd name="connsiteX64" fmla="*/ 196760 w 2489574"/>
                <a:gd name="connsiteY64" fmla="*/ 1113359 h 1924456"/>
                <a:gd name="connsiteX65" fmla="*/ 201877 w 2489574"/>
                <a:gd name="connsiteY65" fmla="*/ 1105646 h 1924456"/>
                <a:gd name="connsiteX66" fmla="*/ 203022 w 2489574"/>
                <a:gd name="connsiteY66" fmla="*/ 1101217 h 1924456"/>
                <a:gd name="connsiteX67" fmla="*/ 203022 w 2489574"/>
                <a:gd name="connsiteY67" fmla="*/ 1093045 h 1924456"/>
                <a:gd name="connsiteX68" fmla="*/ 203022 w 2489574"/>
                <a:gd name="connsiteY68" fmla="*/ 1092358 h 1924456"/>
                <a:gd name="connsiteX69" fmla="*/ 202564 w 2489574"/>
                <a:gd name="connsiteY69" fmla="*/ 1090754 h 1924456"/>
                <a:gd name="connsiteX70" fmla="*/ 196684 w 2489574"/>
                <a:gd name="connsiteY70" fmla="*/ 1079987 h 1924456"/>
                <a:gd name="connsiteX71" fmla="*/ 62201 w 2489574"/>
                <a:gd name="connsiteY71" fmla="*/ 945504 h 1924456"/>
                <a:gd name="connsiteX72" fmla="*/ 45324 w 2489574"/>
                <a:gd name="connsiteY72" fmla="*/ 938707 h 1924456"/>
                <a:gd name="connsiteX73" fmla="*/ 3246 w 2489574"/>
                <a:gd name="connsiteY73" fmla="*/ 938707 h 1924456"/>
                <a:gd name="connsiteX74" fmla="*/ 2100 w 2489574"/>
                <a:gd name="connsiteY74" fmla="*/ 828509 h 1924456"/>
                <a:gd name="connsiteX75" fmla="*/ 11188 w 2489574"/>
                <a:gd name="connsiteY75" fmla="*/ 806057 h 1924456"/>
                <a:gd name="connsiteX76" fmla="*/ 42040 w 2489574"/>
                <a:gd name="connsiteY76" fmla="*/ 775434 h 1924456"/>
                <a:gd name="connsiteX77" fmla="*/ 42040 w 2489574"/>
                <a:gd name="connsiteY77" fmla="*/ 730759 h 1924456"/>
                <a:gd name="connsiteX78" fmla="*/ 9279 w 2489574"/>
                <a:gd name="connsiteY78" fmla="*/ 697997 h 1924456"/>
                <a:gd name="connsiteX79" fmla="*/ 9279 w 2489574"/>
                <a:gd name="connsiteY79" fmla="*/ 653322 h 1924456"/>
                <a:gd name="connsiteX80" fmla="*/ 50670 w 2489574"/>
                <a:gd name="connsiteY80" fmla="*/ 611931 h 1924456"/>
                <a:gd name="connsiteX81" fmla="*/ 59070 w 2489574"/>
                <a:gd name="connsiteY81" fmla="*/ 591312 h 1924456"/>
                <a:gd name="connsiteX82" fmla="*/ 90610 w 2489574"/>
                <a:gd name="connsiteY82" fmla="*/ 559772 h 1924456"/>
                <a:gd name="connsiteX83" fmla="*/ 227689 w 2489574"/>
                <a:gd name="connsiteY83" fmla="*/ 559772 h 1924456"/>
                <a:gd name="connsiteX84" fmla="*/ 250141 w 2489574"/>
                <a:gd name="connsiteY84" fmla="*/ 550379 h 1924456"/>
                <a:gd name="connsiteX85" fmla="*/ 325439 w 2489574"/>
                <a:gd name="connsiteY85" fmla="*/ 474852 h 1924456"/>
                <a:gd name="connsiteX86" fmla="*/ 347891 w 2489574"/>
                <a:gd name="connsiteY86" fmla="*/ 465764 h 1924456"/>
                <a:gd name="connsiteX87" fmla="*/ 465039 w 2489574"/>
                <a:gd name="connsiteY87" fmla="*/ 465764 h 1924456"/>
                <a:gd name="connsiteX88" fmla="*/ 496884 w 2489574"/>
                <a:gd name="connsiteY88" fmla="*/ 497304 h 1924456"/>
                <a:gd name="connsiteX89" fmla="*/ 496884 w 2489574"/>
                <a:gd name="connsiteY89" fmla="*/ 555572 h 1924456"/>
                <a:gd name="connsiteX90" fmla="*/ 540871 w 2489574"/>
                <a:gd name="connsiteY90" fmla="*/ 584592 h 1924456"/>
                <a:gd name="connsiteX91" fmla="*/ 675813 w 2489574"/>
                <a:gd name="connsiteY91" fmla="*/ 526858 h 1924456"/>
                <a:gd name="connsiteX92" fmla="*/ 685893 w 2489574"/>
                <a:gd name="connsiteY92" fmla="*/ 520061 h 1924456"/>
                <a:gd name="connsiteX93" fmla="*/ 746223 w 2489574"/>
                <a:gd name="connsiteY93" fmla="*/ 459502 h 1924456"/>
                <a:gd name="connsiteX94" fmla="*/ 815259 w 2489574"/>
                <a:gd name="connsiteY94" fmla="*/ 431170 h 1924456"/>
                <a:gd name="connsiteX95" fmla="*/ 884295 w 2489574"/>
                <a:gd name="connsiteY95" fmla="*/ 459502 h 1924456"/>
                <a:gd name="connsiteX96" fmla="*/ 953026 w 2489574"/>
                <a:gd name="connsiteY96" fmla="*/ 488064 h 1924456"/>
                <a:gd name="connsiteX97" fmla="*/ 1139897 w 2489574"/>
                <a:gd name="connsiteY97" fmla="*/ 488064 h 1924456"/>
                <a:gd name="connsiteX98" fmla="*/ 1207024 w 2489574"/>
                <a:gd name="connsiteY98" fmla="*/ 460495 h 1924456"/>
                <a:gd name="connsiteX99" fmla="*/ 1429482 w 2489574"/>
                <a:gd name="connsiteY99" fmla="*/ 237808 h 1924456"/>
                <a:gd name="connsiteX100" fmla="*/ 1450101 w 2489574"/>
                <a:gd name="connsiteY100" fmla="*/ 229407 h 1924456"/>
                <a:gd name="connsiteX101" fmla="*/ 1497830 w 2489574"/>
                <a:gd name="connsiteY101" fmla="*/ 229407 h 1924456"/>
                <a:gd name="connsiteX102" fmla="*/ 1526850 w 2489574"/>
                <a:gd name="connsiteY102" fmla="*/ 200388 h 1924456"/>
                <a:gd name="connsiteX103" fmla="*/ 1526850 w 2489574"/>
                <a:gd name="connsiteY103" fmla="*/ 0 h 1924456"/>
                <a:gd name="connsiteX104" fmla="*/ 2033242 w 2489574"/>
                <a:gd name="connsiteY104" fmla="*/ 506392 h 1924456"/>
                <a:gd name="connsiteX105" fmla="*/ 2072265 w 2489574"/>
                <a:gd name="connsiteY105" fmla="*/ 522505 h 1924456"/>
                <a:gd name="connsiteX106" fmla="*/ 2229200 w 2489574"/>
                <a:gd name="connsiteY106" fmla="*/ 522505 h 1924456"/>
                <a:gd name="connsiteX107" fmla="*/ 2284643 w 2489574"/>
                <a:gd name="connsiteY107" fmla="*/ 577948 h 1924456"/>
                <a:gd name="connsiteX108" fmla="*/ 2284643 w 2489574"/>
                <a:gd name="connsiteY108" fmla="*/ 797122 h 1924456"/>
                <a:gd name="connsiteX109" fmla="*/ 2268530 w 2489574"/>
                <a:gd name="connsiteY109" fmla="*/ 836451 h 1924456"/>
                <a:gd name="connsiteX110" fmla="*/ 2214996 w 2489574"/>
                <a:gd name="connsiteY110" fmla="*/ 889985 h 1924456"/>
                <a:gd name="connsiteX111" fmla="*/ 2198653 w 2489574"/>
                <a:gd name="connsiteY111" fmla="*/ 929008 h 1924456"/>
                <a:gd name="connsiteX112" fmla="*/ 2198653 w 2489574"/>
                <a:gd name="connsiteY112" fmla="*/ 1117254 h 1924456"/>
                <a:gd name="connsiteX113" fmla="*/ 2182540 w 2489574"/>
                <a:gd name="connsiteY113" fmla="*/ 1156583 h 1924456"/>
                <a:gd name="connsiteX114" fmla="*/ 2221869 w 2489574"/>
                <a:gd name="connsiteY114" fmla="*/ 1251278 h 1924456"/>
                <a:gd name="connsiteX115" fmla="*/ 2435850 w 2489574"/>
                <a:gd name="connsiteY115" fmla="*/ 1251278 h 1924456"/>
                <a:gd name="connsiteX116" fmla="*/ 2490988 w 2489574"/>
                <a:gd name="connsiteY116" fmla="*/ 1306721 h 19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489574" h="1924456">
                  <a:moveTo>
                    <a:pt x="2490988" y="1306721"/>
                  </a:moveTo>
                  <a:lnTo>
                    <a:pt x="2488620" y="1458310"/>
                  </a:lnTo>
                  <a:lnTo>
                    <a:pt x="2351770" y="1458310"/>
                  </a:lnTo>
                  <a:cubicBezTo>
                    <a:pt x="2324889" y="1458310"/>
                    <a:pt x="2300527" y="1470682"/>
                    <a:pt x="2280901" y="1488933"/>
                  </a:cubicBezTo>
                  <a:cubicBezTo>
                    <a:pt x="2263107" y="1505811"/>
                    <a:pt x="2239281" y="1515127"/>
                    <a:pt x="2214461" y="1515127"/>
                  </a:cubicBezTo>
                  <a:lnTo>
                    <a:pt x="1905708" y="1515127"/>
                  </a:lnTo>
                  <a:cubicBezTo>
                    <a:pt x="1859888" y="1515127"/>
                    <a:pt x="1815671" y="1496876"/>
                    <a:pt x="1783368" y="1464572"/>
                  </a:cubicBezTo>
                  <a:lnTo>
                    <a:pt x="1748315" y="1429520"/>
                  </a:lnTo>
                  <a:cubicBezTo>
                    <a:pt x="1734034" y="1415239"/>
                    <a:pt x="1714637" y="1407297"/>
                    <a:pt x="1694552" y="1407297"/>
                  </a:cubicBezTo>
                  <a:lnTo>
                    <a:pt x="1374116" y="1407297"/>
                  </a:lnTo>
                  <a:cubicBezTo>
                    <a:pt x="1354031" y="1407297"/>
                    <a:pt x="1334557" y="1399584"/>
                    <a:pt x="1320582" y="1385303"/>
                  </a:cubicBezTo>
                  <a:cubicBezTo>
                    <a:pt x="1291104" y="1355367"/>
                    <a:pt x="1242687" y="1355138"/>
                    <a:pt x="1212751" y="1385074"/>
                  </a:cubicBezTo>
                  <a:lnTo>
                    <a:pt x="1176248" y="1421577"/>
                  </a:lnTo>
                  <a:cubicBezTo>
                    <a:pt x="1161967" y="1435858"/>
                    <a:pt x="1154025" y="1455255"/>
                    <a:pt x="1154025" y="1475340"/>
                  </a:cubicBezTo>
                  <a:lnTo>
                    <a:pt x="1154025" y="1506422"/>
                  </a:lnTo>
                  <a:cubicBezTo>
                    <a:pt x="1153567" y="1508560"/>
                    <a:pt x="1153337" y="1510622"/>
                    <a:pt x="1153337" y="1512760"/>
                  </a:cubicBezTo>
                  <a:lnTo>
                    <a:pt x="1153337" y="1569348"/>
                  </a:lnTo>
                  <a:cubicBezTo>
                    <a:pt x="1153337" y="1571945"/>
                    <a:pt x="1153567" y="1574694"/>
                    <a:pt x="1154025" y="1577061"/>
                  </a:cubicBezTo>
                  <a:lnTo>
                    <a:pt x="1154025" y="1602568"/>
                  </a:lnTo>
                  <a:cubicBezTo>
                    <a:pt x="1154025" y="1622653"/>
                    <a:pt x="1161967" y="1642126"/>
                    <a:pt x="1176248" y="1656331"/>
                  </a:cubicBezTo>
                  <a:lnTo>
                    <a:pt x="1270256" y="1750339"/>
                  </a:lnTo>
                  <a:cubicBezTo>
                    <a:pt x="1276594" y="1756677"/>
                    <a:pt x="1280107" y="1764849"/>
                    <a:pt x="1280107" y="1773707"/>
                  </a:cubicBezTo>
                  <a:lnTo>
                    <a:pt x="1280107" y="1871457"/>
                  </a:lnTo>
                  <a:cubicBezTo>
                    <a:pt x="1280107" y="1900935"/>
                    <a:pt x="1244520" y="1915674"/>
                    <a:pt x="1223748" y="1894826"/>
                  </a:cubicBezTo>
                  <a:lnTo>
                    <a:pt x="1202213" y="1873519"/>
                  </a:lnTo>
                  <a:cubicBezTo>
                    <a:pt x="1196103" y="1867181"/>
                    <a:pt x="1187703" y="1863668"/>
                    <a:pt x="1179073" y="1863668"/>
                  </a:cubicBezTo>
                  <a:lnTo>
                    <a:pt x="1066355" y="1863668"/>
                  </a:lnTo>
                  <a:cubicBezTo>
                    <a:pt x="1048332" y="1863668"/>
                    <a:pt x="1031761" y="1877719"/>
                    <a:pt x="1032219" y="1895971"/>
                  </a:cubicBezTo>
                  <a:cubicBezTo>
                    <a:pt x="1032677" y="1914452"/>
                    <a:pt x="1017709" y="1929649"/>
                    <a:pt x="999228" y="1929649"/>
                  </a:cubicBezTo>
                  <a:lnTo>
                    <a:pt x="696584" y="1929649"/>
                  </a:lnTo>
                  <a:cubicBezTo>
                    <a:pt x="687955" y="1929649"/>
                    <a:pt x="679478" y="1926365"/>
                    <a:pt x="673445" y="1920027"/>
                  </a:cubicBezTo>
                  <a:lnTo>
                    <a:pt x="598376" y="1845187"/>
                  </a:lnTo>
                  <a:cubicBezTo>
                    <a:pt x="592267" y="1838849"/>
                    <a:pt x="588754" y="1830448"/>
                    <a:pt x="588754" y="1821819"/>
                  </a:cubicBezTo>
                  <a:lnTo>
                    <a:pt x="588754" y="1816167"/>
                  </a:lnTo>
                  <a:cubicBezTo>
                    <a:pt x="588983" y="1813342"/>
                    <a:pt x="589212" y="1811509"/>
                    <a:pt x="588754" y="1810593"/>
                  </a:cubicBezTo>
                  <a:lnTo>
                    <a:pt x="588754" y="1793486"/>
                  </a:lnTo>
                  <a:cubicBezTo>
                    <a:pt x="588754" y="1769125"/>
                    <a:pt x="598376" y="1745757"/>
                    <a:pt x="615635" y="1728498"/>
                  </a:cubicBezTo>
                  <a:lnTo>
                    <a:pt x="660539" y="1683594"/>
                  </a:lnTo>
                  <a:cubicBezTo>
                    <a:pt x="664968" y="1679164"/>
                    <a:pt x="668940" y="1674201"/>
                    <a:pt x="672453" y="1669084"/>
                  </a:cubicBezTo>
                  <a:cubicBezTo>
                    <a:pt x="675736" y="1664197"/>
                    <a:pt x="678562" y="1658774"/>
                    <a:pt x="680624" y="1653429"/>
                  </a:cubicBezTo>
                  <a:cubicBezTo>
                    <a:pt x="681769" y="1650603"/>
                    <a:pt x="682762" y="1647777"/>
                    <a:pt x="683678" y="1645028"/>
                  </a:cubicBezTo>
                  <a:cubicBezTo>
                    <a:pt x="684824" y="1640828"/>
                    <a:pt x="685817" y="1636399"/>
                    <a:pt x="686504" y="1631893"/>
                  </a:cubicBezTo>
                  <a:cubicBezTo>
                    <a:pt x="686733" y="1629755"/>
                    <a:pt x="686962" y="1627693"/>
                    <a:pt x="687191" y="1625554"/>
                  </a:cubicBezTo>
                  <a:cubicBezTo>
                    <a:pt x="687191" y="1625554"/>
                    <a:pt x="687420" y="1625554"/>
                    <a:pt x="687191" y="1625325"/>
                  </a:cubicBezTo>
                  <a:cubicBezTo>
                    <a:pt x="687650" y="1621813"/>
                    <a:pt x="687650" y="1618071"/>
                    <a:pt x="687420" y="1614558"/>
                  </a:cubicBezTo>
                  <a:cubicBezTo>
                    <a:pt x="687650" y="1614329"/>
                    <a:pt x="687650" y="1614329"/>
                    <a:pt x="687420" y="1614099"/>
                  </a:cubicBezTo>
                  <a:cubicBezTo>
                    <a:pt x="685588" y="1588211"/>
                    <a:pt x="679249" y="1572327"/>
                    <a:pt x="660539" y="1553617"/>
                  </a:cubicBezTo>
                  <a:lnTo>
                    <a:pt x="641142" y="1534143"/>
                  </a:lnTo>
                  <a:lnTo>
                    <a:pt x="525598" y="1418599"/>
                  </a:lnTo>
                  <a:cubicBezTo>
                    <a:pt x="508492" y="1401493"/>
                    <a:pt x="485123" y="1391718"/>
                    <a:pt x="460609" y="1391718"/>
                  </a:cubicBezTo>
                  <a:lnTo>
                    <a:pt x="433041" y="1391718"/>
                  </a:lnTo>
                  <a:cubicBezTo>
                    <a:pt x="408680" y="1391718"/>
                    <a:pt x="385311" y="1382096"/>
                    <a:pt x="368052" y="1364837"/>
                  </a:cubicBezTo>
                  <a:lnTo>
                    <a:pt x="292067" y="1288851"/>
                  </a:lnTo>
                  <a:lnTo>
                    <a:pt x="286874" y="1283811"/>
                  </a:lnTo>
                  <a:cubicBezTo>
                    <a:pt x="283132" y="1280069"/>
                    <a:pt x="281910" y="1279611"/>
                    <a:pt x="277862" y="1276632"/>
                  </a:cubicBezTo>
                  <a:cubicBezTo>
                    <a:pt x="276259" y="1275487"/>
                    <a:pt x="274579" y="1274265"/>
                    <a:pt x="272975" y="1273348"/>
                  </a:cubicBezTo>
                  <a:cubicBezTo>
                    <a:pt x="268775" y="1270523"/>
                    <a:pt x="264116" y="1268232"/>
                    <a:pt x="259382" y="1266323"/>
                  </a:cubicBezTo>
                  <a:cubicBezTo>
                    <a:pt x="256785" y="1265177"/>
                    <a:pt x="254036" y="1264185"/>
                    <a:pt x="251440" y="1263497"/>
                  </a:cubicBezTo>
                  <a:cubicBezTo>
                    <a:pt x="248614" y="1262581"/>
                    <a:pt x="245788" y="1261893"/>
                    <a:pt x="242810" y="1261359"/>
                  </a:cubicBezTo>
                  <a:cubicBezTo>
                    <a:pt x="239755" y="1260671"/>
                    <a:pt x="236701" y="1260213"/>
                    <a:pt x="233722" y="1259984"/>
                  </a:cubicBezTo>
                  <a:cubicBezTo>
                    <a:pt x="230667" y="1259755"/>
                    <a:pt x="227842" y="1259526"/>
                    <a:pt x="224863" y="1259526"/>
                  </a:cubicBezTo>
                  <a:lnTo>
                    <a:pt x="205924" y="1259526"/>
                  </a:lnTo>
                  <a:cubicBezTo>
                    <a:pt x="165221" y="1259526"/>
                    <a:pt x="132230" y="1225848"/>
                    <a:pt x="133147" y="1184915"/>
                  </a:cubicBezTo>
                  <a:cubicBezTo>
                    <a:pt x="133375" y="1179264"/>
                    <a:pt x="136201" y="1173918"/>
                    <a:pt x="140172" y="1169947"/>
                  </a:cubicBezTo>
                  <a:lnTo>
                    <a:pt x="196760" y="1113359"/>
                  </a:lnTo>
                  <a:cubicBezTo>
                    <a:pt x="199128" y="1110992"/>
                    <a:pt x="200732" y="1108471"/>
                    <a:pt x="201877" y="1105646"/>
                  </a:cubicBezTo>
                  <a:cubicBezTo>
                    <a:pt x="202564" y="1104271"/>
                    <a:pt x="203022" y="1102591"/>
                    <a:pt x="203022" y="1101217"/>
                  </a:cubicBezTo>
                  <a:cubicBezTo>
                    <a:pt x="203710" y="1098391"/>
                    <a:pt x="203710" y="1095565"/>
                    <a:pt x="203022" y="1093045"/>
                  </a:cubicBezTo>
                  <a:cubicBezTo>
                    <a:pt x="203252" y="1092587"/>
                    <a:pt x="203252" y="1092587"/>
                    <a:pt x="203022" y="1092358"/>
                  </a:cubicBezTo>
                  <a:cubicBezTo>
                    <a:pt x="203022" y="1091671"/>
                    <a:pt x="202794" y="1091213"/>
                    <a:pt x="202564" y="1090754"/>
                  </a:cubicBezTo>
                  <a:cubicBezTo>
                    <a:pt x="201877" y="1086783"/>
                    <a:pt x="199739" y="1083041"/>
                    <a:pt x="196684" y="1079987"/>
                  </a:cubicBezTo>
                  <a:lnTo>
                    <a:pt x="62201" y="945504"/>
                  </a:lnTo>
                  <a:cubicBezTo>
                    <a:pt x="57772" y="941074"/>
                    <a:pt x="51662" y="938707"/>
                    <a:pt x="45324" y="938707"/>
                  </a:cubicBezTo>
                  <a:lnTo>
                    <a:pt x="3246" y="938707"/>
                  </a:lnTo>
                  <a:lnTo>
                    <a:pt x="2100" y="828509"/>
                  </a:lnTo>
                  <a:cubicBezTo>
                    <a:pt x="2100" y="820109"/>
                    <a:pt x="5384" y="812166"/>
                    <a:pt x="11188" y="806057"/>
                  </a:cubicBezTo>
                  <a:lnTo>
                    <a:pt x="42040" y="775434"/>
                  </a:lnTo>
                  <a:cubicBezTo>
                    <a:pt x="54183" y="763062"/>
                    <a:pt x="54183" y="742901"/>
                    <a:pt x="42040" y="730759"/>
                  </a:cubicBezTo>
                  <a:lnTo>
                    <a:pt x="9279" y="697997"/>
                  </a:lnTo>
                  <a:cubicBezTo>
                    <a:pt x="-3093" y="685626"/>
                    <a:pt x="-3093" y="665465"/>
                    <a:pt x="9279" y="653322"/>
                  </a:cubicBezTo>
                  <a:lnTo>
                    <a:pt x="50670" y="611931"/>
                  </a:lnTo>
                  <a:cubicBezTo>
                    <a:pt x="56015" y="606280"/>
                    <a:pt x="59070" y="599102"/>
                    <a:pt x="59070" y="591312"/>
                  </a:cubicBezTo>
                  <a:cubicBezTo>
                    <a:pt x="59070" y="573748"/>
                    <a:pt x="73122" y="559772"/>
                    <a:pt x="90610" y="559772"/>
                  </a:cubicBezTo>
                  <a:lnTo>
                    <a:pt x="227689" y="559772"/>
                  </a:lnTo>
                  <a:cubicBezTo>
                    <a:pt x="236090" y="559772"/>
                    <a:pt x="244032" y="556259"/>
                    <a:pt x="250141" y="550379"/>
                  </a:cubicBezTo>
                  <a:lnTo>
                    <a:pt x="325439" y="474852"/>
                  </a:lnTo>
                  <a:cubicBezTo>
                    <a:pt x="331549" y="468972"/>
                    <a:pt x="339491" y="465764"/>
                    <a:pt x="347891" y="465764"/>
                  </a:cubicBezTo>
                  <a:lnTo>
                    <a:pt x="465039" y="465764"/>
                  </a:lnTo>
                  <a:cubicBezTo>
                    <a:pt x="482603" y="465764"/>
                    <a:pt x="496884" y="479816"/>
                    <a:pt x="496884" y="497304"/>
                  </a:cubicBezTo>
                  <a:lnTo>
                    <a:pt x="496884" y="555572"/>
                  </a:lnTo>
                  <a:cubicBezTo>
                    <a:pt x="496884" y="578024"/>
                    <a:pt x="520023" y="593450"/>
                    <a:pt x="540871" y="584592"/>
                  </a:cubicBezTo>
                  <a:lnTo>
                    <a:pt x="675813" y="526858"/>
                  </a:lnTo>
                  <a:cubicBezTo>
                    <a:pt x="679555" y="525254"/>
                    <a:pt x="682838" y="522887"/>
                    <a:pt x="685893" y="520061"/>
                  </a:cubicBezTo>
                  <a:lnTo>
                    <a:pt x="746223" y="459502"/>
                  </a:lnTo>
                  <a:cubicBezTo>
                    <a:pt x="765391" y="440563"/>
                    <a:pt x="790211" y="431170"/>
                    <a:pt x="815259" y="431170"/>
                  </a:cubicBezTo>
                  <a:cubicBezTo>
                    <a:pt x="840308" y="431170"/>
                    <a:pt x="865051" y="440487"/>
                    <a:pt x="884295" y="459502"/>
                  </a:cubicBezTo>
                  <a:cubicBezTo>
                    <a:pt x="902547" y="477983"/>
                    <a:pt x="927367" y="488064"/>
                    <a:pt x="953026" y="488064"/>
                  </a:cubicBezTo>
                  <a:lnTo>
                    <a:pt x="1139897" y="488064"/>
                  </a:lnTo>
                  <a:cubicBezTo>
                    <a:pt x="1165174" y="488064"/>
                    <a:pt x="1189230" y="478212"/>
                    <a:pt x="1207024" y="460495"/>
                  </a:cubicBezTo>
                  <a:lnTo>
                    <a:pt x="1429482" y="237808"/>
                  </a:lnTo>
                  <a:cubicBezTo>
                    <a:pt x="1434827" y="232462"/>
                    <a:pt x="1442311" y="229407"/>
                    <a:pt x="1450101" y="229407"/>
                  </a:cubicBezTo>
                  <a:lnTo>
                    <a:pt x="1497830" y="229407"/>
                  </a:lnTo>
                  <a:cubicBezTo>
                    <a:pt x="1513944" y="229407"/>
                    <a:pt x="1526850" y="216272"/>
                    <a:pt x="1526850" y="200388"/>
                  </a:cubicBezTo>
                  <a:lnTo>
                    <a:pt x="1526850" y="0"/>
                  </a:lnTo>
                  <a:lnTo>
                    <a:pt x="2033242" y="506392"/>
                  </a:lnTo>
                  <a:cubicBezTo>
                    <a:pt x="2043551" y="516701"/>
                    <a:pt x="2057832" y="522505"/>
                    <a:pt x="2072265" y="522505"/>
                  </a:cubicBezTo>
                  <a:lnTo>
                    <a:pt x="2229200" y="522505"/>
                  </a:lnTo>
                  <a:cubicBezTo>
                    <a:pt x="2259824" y="522505"/>
                    <a:pt x="2284643" y="547325"/>
                    <a:pt x="2284643" y="577948"/>
                  </a:cubicBezTo>
                  <a:lnTo>
                    <a:pt x="2284643" y="797122"/>
                  </a:lnTo>
                  <a:cubicBezTo>
                    <a:pt x="2284643" y="811861"/>
                    <a:pt x="2278762" y="825912"/>
                    <a:pt x="2268530" y="836451"/>
                  </a:cubicBezTo>
                  <a:lnTo>
                    <a:pt x="2214996" y="889985"/>
                  </a:lnTo>
                  <a:cubicBezTo>
                    <a:pt x="2204457" y="900294"/>
                    <a:pt x="2198653" y="914575"/>
                    <a:pt x="2198653" y="929008"/>
                  </a:cubicBezTo>
                  <a:lnTo>
                    <a:pt x="2198653" y="1117254"/>
                  </a:lnTo>
                  <a:cubicBezTo>
                    <a:pt x="2198653" y="1131993"/>
                    <a:pt x="2192773" y="1146273"/>
                    <a:pt x="2182540" y="1156583"/>
                  </a:cubicBezTo>
                  <a:cubicBezTo>
                    <a:pt x="2147716" y="1191407"/>
                    <a:pt x="2172230" y="1251278"/>
                    <a:pt x="2221869" y="1251278"/>
                  </a:cubicBezTo>
                  <a:lnTo>
                    <a:pt x="2435850" y="1251278"/>
                  </a:lnTo>
                  <a:cubicBezTo>
                    <a:pt x="2466168" y="1251278"/>
                    <a:pt x="2490988" y="1276098"/>
                    <a:pt x="2490988" y="1306721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lt-LT" kern="0">
                <a:solidFill>
                  <a:srgbClr val="000000"/>
                </a:solidFill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0AB117E-3139-4F15-AB66-78D79738CB8B}"/>
                </a:ext>
              </a:extLst>
            </p:cNvPr>
            <p:cNvSpPr/>
            <p:nvPr/>
          </p:nvSpPr>
          <p:spPr>
            <a:xfrm>
              <a:off x="5319869" y="4313189"/>
              <a:ext cx="2061917" cy="1382248"/>
            </a:xfrm>
            <a:custGeom>
              <a:avLst/>
              <a:gdLst>
                <a:gd name="connsiteX0" fmla="*/ 2063368 w 2061917"/>
                <a:gd name="connsiteY0" fmla="*/ 271867 h 1382248"/>
                <a:gd name="connsiteX1" fmla="*/ 2063368 w 2061917"/>
                <a:gd name="connsiteY1" fmla="*/ 328914 h 1382248"/>
                <a:gd name="connsiteX2" fmla="*/ 2036946 w 2061917"/>
                <a:gd name="connsiteY2" fmla="*/ 367021 h 1382248"/>
                <a:gd name="connsiteX3" fmla="*/ 2037175 w 2061917"/>
                <a:gd name="connsiteY3" fmla="*/ 370763 h 1382248"/>
                <a:gd name="connsiteX4" fmla="*/ 2037175 w 2061917"/>
                <a:gd name="connsiteY4" fmla="*/ 408412 h 1382248"/>
                <a:gd name="connsiteX5" fmla="*/ 1985016 w 2061917"/>
                <a:gd name="connsiteY5" fmla="*/ 408412 h 1382248"/>
                <a:gd name="connsiteX6" fmla="*/ 1937973 w 2061917"/>
                <a:gd name="connsiteY6" fmla="*/ 455455 h 1382248"/>
                <a:gd name="connsiteX7" fmla="*/ 1937973 w 2061917"/>
                <a:gd name="connsiteY7" fmla="*/ 526323 h 1382248"/>
                <a:gd name="connsiteX8" fmla="*/ 1795319 w 2061917"/>
                <a:gd name="connsiteY8" fmla="*/ 668977 h 1382248"/>
                <a:gd name="connsiteX9" fmla="*/ 1756983 w 2061917"/>
                <a:gd name="connsiteY9" fmla="*/ 730454 h 1382248"/>
                <a:gd name="connsiteX10" fmla="*/ 1805171 w 2061917"/>
                <a:gd name="connsiteY10" fmla="*/ 866845 h 1382248"/>
                <a:gd name="connsiteX11" fmla="*/ 1798145 w 2061917"/>
                <a:gd name="connsiteY11" fmla="*/ 899836 h 1382248"/>
                <a:gd name="connsiteX12" fmla="*/ 1821972 w 2061917"/>
                <a:gd name="connsiteY12" fmla="*/ 957340 h 1382248"/>
                <a:gd name="connsiteX13" fmla="*/ 1827852 w 2061917"/>
                <a:gd name="connsiteY13" fmla="*/ 963908 h 1382248"/>
                <a:gd name="connsiteX14" fmla="*/ 1828310 w 2061917"/>
                <a:gd name="connsiteY14" fmla="*/ 964595 h 1382248"/>
                <a:gd name="connsiteX15" fmla="*/ 1829685 w 2061917"/>
                <a:gd name="connsiteY15" fmla="*/ 965970 h 1382248"/>
                <a:gd name="connsiteX16" fmla="*/ 1830830 w 2061917"/>
                <a:gd name="connsiteY16" fmla="*/ 967879 h 1382248"/>
                <a:gd name="connsiteX17" fmla="*/ 1836482 w 2061917"/>
                <a:gd name="connsiteY17" fmla="*/ 976967 h 1382248"/>
                <a:gd name="connsiteX18" fmla="*/ 1844424 w 2061917"/>
                <a:gd name="connsiteY18" fmla="*/ 1030272 h 1382248"/>
                <a:gd name="connsiteX19" fmla="*/ 1844424 w 2061917"/>
                <a:gd name="connsiteY19" fmla="*/ 1030730 h 1382248"/>
                <a:gd name="connsiteX20" fmla="*/ 1821055 w 2061917"/>
                <a:gd name="connsiteY20" fmla="*/ 1074717 h 1382248"/>
                <a:gd name="connsiteX21" fmla="*/ 1674201 w 2061917"/>
                <a:gd name="connsiteY21" fmla="*/ 1221572 h 1382248"/>
                <a:gd name="connsiteX22" fmla="*/ 1631664 w 2061917"/>
                <a:gd name="connsiteY22" fmla="*/ 1204007 h 1382248"/>
                <a:gd name="connsiteX23" fmla="*/ 1631664 w 2061917"/>
                <a:gd name="connsiteY23" fmla="*/ 1202403 h 1382248"/>
                <a:gd name="connsiteX24" fmla="*/ 1589357 w 2061917"/>
                <a:gd name="connsiteY24" fmla="*/ 1184839 h 1382248"/>
                <a:gd name="connsiteX25" fmla="*/ 1414628 w 2061917"/>
                <a:gd name="connsiteY25" fmla="*/ 1359567 h 1382248"/>
                <a:gd name="connsiteX26" fmla="*/ 1357124 w 2061917"/>
                <a:gd name="connsiteY26" fmla="*/ 1383394 h 1382248"/>
                <a:gd name="connsiteX27" fmla="*/ 1288393 w 2061917"/>
                <a:gd name="connsiteY27" fmla="*/ 1383394 h 1382248"/>
                <a:gd name="connsiteX28" fmla="*/ 1230888 w 2061917"/>
                <a:gd name="connsiteY28" fmla="*/ 1359567 h 1382248"/>
                <a:gd name="connsiteX29" fmla="*/ 1170558 w 2061917"/>
                <a:gd name="connsiteY29" fmla="*/ 1299008 h 1382248"/>
                <a:gd name="connsiteX30" fmla="*/ 1112825 w 2061917"/>
                <a:gd name="connsiteY30" fmla="*/ 1275181 h 1382248"/>
                <a:gd name="connsiteX31" fmla="*/ 841033 w 2061917"/>
                <a:gd name="connsiteY31" fmla="*/ 1275181 h 1382248"/>
                <a:gd name="connsiteX32" fmla="*/ 783529 w 2061917"/>
                <a:gd name="connsiteY32" fmla="*/ 1299008 h 1382248"/>
                <a:gd name="connsiteX33" fmla="*/ 735799 w 2061917"/>
                <a:gd name="connsiteY33" fmla="*/ 1346737 h 1382248"/>
                <a:gd name="connsiteX34" fmla="*/ 678295 w 2061917"/>
                <a:gd name="connsiteY34" fmla="*/ 1370564 h 1382248"/>
                <a:gd name="connsiteX35" fmla="*/ 387106 w 2061917"/>
                <a:gd name="connsiteY35" fmla="*/ 1370564 h 1382248"/>
                <a:gd name="connsiteX36" fmla="*/ 369542 w 2061917"/>
                <a:gd name="connsiteY36" fmla="*/ 1363309 h 1382248"/>
                <a:gd name="connsiteX37" fmla="*/ 185725 w 2061917"/>
                <a:gd name="connsiteY37" fmla="*/ 1179493 h 1382248"/>
                <a:gd name="connsiteX38" fmla="*/ 181296 w 2061917"/>
                <a:gd name="connsiteY38" fmla="*/ 1056466 h 1382248"/>
                <a:gd name="connsiteX39" fmla="*/ 185725 w 2061917"/>
                <a:gd name="connsiteY39" fmla="*/ 1051349 h 1382248"/>
                <a:gd name="connsiteX40" fmla="*/ 211003 w 2061917"/>
                <a:gd name="connsiteY40" fmla="*/ 1026300 h 1382248"/>
                <a:gd name="connsiteX41" fmla="*/ 218716 w 2061917"/>
                <a:gd name="connsiteY41" fmla="*/ 1017213 h 1382248"/>
                <a:gd name="connsiteX42" fmla="*/ 223145 w 2061917"/>
                <a:gd name="connsiteY42" fmla="*/ 1011103 h 1382248"/>
                <a:gd name="connsiteX43" fmla="*/ 211003 w 2061917"/>
                <a:gd name="connsiteY43" fmla="*/ 898156 h 1382248"/>
                <a:gd name="connsiteX44" fmla="*/ 0 w 2061917"/>
                <a:gd name="connsiteY44" fmla="*/ 687153 h 1382248"/>
                <a:gd name="connsiteX45" fmla="*/ 1146 w 2061917"/>
                <a:gd name="connsiteY45" fmla="*/ 684557 h 1382248"/>
                <a:gd name="connsiteX46" fmla="*/ 14739 w 2061917"/>
                <a:gd name="connsiteY46" fmla="*/ 649962 h 1382248"/>
                <a:gd name="connsiteX47" fmla="*/ 17794 w 2061917"/>
                <a:gd name="connsiteY47" fmla="*/ 634765 h 1382248"/>
                <a:gd name="connsiteX48" fmla="*/ 17794 w 2061917"/>
                <a:gd name="connsiteY48" fmla="*/ 419791 h 1382248"/>
                <a:gd name="connsiteX49" fmla="*/ 58497 w 2061917"/>
                <a:gd name="connsiteY49" fmla="*/ 378858 h 1382248"/>
                <a:gd name="connsiteX50" fmla="*/ 129595 w 2061917"/>
                <a:gd name="connsiteY50" fmla="*/ 378858 h 1382248"/>
                <a:gd name="connsiteX51" fmla="*/ 170528 w 2061917"/>
                <a:gd name="connsiteY51" fmla="*/ 338155 h 1382248"/>
                <a:gd name="connsiteX52" fmla="*/ 170528 w 2061917"/>
                <a:gd name="connsiteY52" fmla="*/ 335558 h 1382248"/>
                <a:gd name="connsiteX53" fmla="*/ 211232 w 2061917"/>
                <a:gd name="connsiteY53" fmla="*/ 294854 h 1382248"/>
                <a:gd name="connsiteX54" fmla="*/ 223604 w 2061917"/>
                <a:gd name="connsiteY54" fmla="*/ 294854 h 1382248"/>
                <a:gd name="connsiteX55" fmla="*/ 264307 w 2061917"/>
                <a:gd name="connsiteY55" fmla="*/ 254151 h 1382248"/>
                <a:gd name="connsiteX56" fmla="*/ 264307 w 2061917"/>
                <a:gd name="connsiteY56" fmla="*/ 198020 h 1382248"/>
                <a:gd name="connsiteX57" fmla="*/ 305011 w 2061917"/>
                <a:gd name="connsiteY57" fmla="*/ 157316 h 1382248"/>
                <a:gd name="connsiteX58" fmla="*/ 327234 w 2061917"/>
                <a:gd name="connsiteY58" fmla="*/ 157316 h 1382248"/>
                <a:gd name="connsiteX59" fmla="*/ 367938 w 2061917"/>
                <a:gd name="connsiteY59" fmla="*/ 116384 h 1382248"/>
                <a:gd name="connsiteX60" fmla="*/ 367938 w 2061917"/>
                <a:gd name="connsiteY60" fmla="*/ 96987 h 1382248"/>
                <a:gd name="connsiteX61" fmla="*/ 408642 w 2061917"/>
                <a:gd name="connsiteY61" fmla="*/ 56283 h 1382248"/>
                <a:gd name="connsiteX62" fmla="*/ 428726 w 2061917"/>
                <a:gd name="connsiteY62" fmla="*/ 56283 h 1382248"/>
                <a:gd name="connsiteX63" fmla="*/ 457517 w 2061917"/>
                <a:gd name="connsiteY63" fmla="*/ 68196 h 1382248"/>
                <a:gd name="connsiteX64" fmla="*/ 524414 w 2061917"/>
                <a:gd name="connsiteY64" fmla="*/ 135094 h 1382248"/>
                <a:gd name="connsiteX65" fmla="*/ 524414 w 2061917"/>
                <a:gd name="connsiteY65" fmla="*/ 166175 h 1382248"/>
                <a:gd name="connsiteX66" fmla="*/ 581919 w 2061917"/>
                <a:gd name="connsiteY66" fmla="*/ 223680 h 1382248"/>
                <a:gd name="connsiteX67" fmla="*/ 691583 w 2061917"/>
                <a:gd name="connsiteY67" fmla="*/ 223680 h 1382248"/>
                <a:gd name="connsiteX68" fmla="*/ 732057 w 2061917"/>
                <a:gd name="connsiteY68" fmla="*/ 206803 h 1382248"/>
                <a:gd name="connsiteX69" fmla="*/ 809035 w 2061917"/>
                <a:gd name="connsiteY69" fmla="*/ 129824 h 1382248"/>
                <a:gd name="connsiteX70" fmla="*/ 825913 w 2061917"/>
                <a:gd name="connsiteY70" fmla="*/ 89350 h 1382248"/>
                <a:gd name="connsiteX71" fmla="*/ 825913 w 2061917"/>
                <a:gd name="connsiteY71" fmla="*/ 57505 h 1382248"/>
                <a:gd name="connsiteX72" fmla="*/ 883188 w 2061917"/>
                <a:gd name="connsiteY72" fmla="*/ 0 h 1382248"/>
                <a:gd name="connsiteX73" fmla="*/ 1138866 w 2061917"/>
                <a:gd name="connsiteY73" fmla="*/ 0 h 1382248"/>
                <a:gd name="connsiteX74" fmla="*/ 1178882 w 2061917"/>
                <a:gd name="connsiteY74" fmla="*/ 40246 h 1382248"/>
                <a:gd name="connsiteX75" fmla="*/ 1218899 w 2061917"/>
                <a:gd name="connsiteY75" fmla="*/ 80262 h 1382248"/>
                <a:gd name="connsiteX76" fmla="*/ 1291906 w 2061917"/>
                <a:gd name="connsiteY76" fmla="*/ 80262 h 1382248"/>
                <a:gd name="connsiteX77" fmla="*/ 1326730 w 2061917"/>
                <a:gd name="connsiteY77" fmla="*/ 79804 h 1382248"/>
                <a:gd name="connsiteX78" fmla="*/ 1326730 w 2061917"/>
                <a:gd name="connsiteY78" fmla="*/ 105769 h 1382248"/>
                <a:gd name="connsiteX79" fmla="*/ 1325126 w 2061917"/>
                <a:gd name="connsiteY79" fmla="*/ 190689 h 1382248"/>
                <a:gd name="connsiteX80" fmla="*/ 1412566 w 2061917"/>
                <a:gd name="connsiteY80" fmla="*/ 263697 h 1382248"/>
                <a:gd name="connsiteX81" fmla="*/ 1496036 w 2061917"/>
                <a:gd name="connsiteY81" fmla="*/ 263697 h 1382248"/>
                <a:gd name="connsiteX82" fmla="*/ 1559192 w 2061917"/>
                <a:gd name="connsiteY82" fmla="*/ 237731 h 1382248"/>
                <a:gd name="connsiteX83" fmla="*/ 1573243 w 2061917"/>
                <a:gd name="connsiteY83" fmla="*/ 223680 h 1382248"/>
                <a:gd name="connsiteX84" fmla="*/ 1699326 w 2061917"/>
                <a:gd name="connsiteY84" fmla="*/ 223680 h 1382248"/>
                <a:gd name="connsiteX85" fmla="*/ 1706122 w 2061917"/>
                <a:gd name="connsiteY85" fmla="*/ 230248 h 1382248"/>
                <a:gd name="connsiteX86" fmla="*/ 1725520 w 2061917"/>
                <a:gd name="connsiteY86" fmla="*/ 277290 h 1382248"/>
                <a:gd name="connsiteX87" fmla="*/ 1766223 w 2061917"/>
                <a:gd name="connsiteY87" fmla="*/ 317994 h 1382248"/>
                <a:gd name="connsiteX88" fmla="*/ 1821208 w 2061917"/>
                <a:gd name="connsiteY88" fmla="*/ 317994 h 1382248"/>
                <a:gd name="connsiteX89" fmla="*/ 1849998 w 2061917"/>
                <a:gd name="connsiteY89" fmla="*/ 306080 h 1382248"/>
                <a:gd name="connsiteX90" fmla="*/ 1913154 w 2061917"/>
                <a:gd name="connsiteY90" fmla="*/ 242924 h 1382248"/>
                <a:gd name="connsiteX91" fmla="*/ 1941945 w 2061917"/>
                <a:gd name="connsiteY91" fmla="*/ 231011 h 1382248"/>
                <a:gd name="connsiteX92" fmla="*/ 2022894 w 2061917"/>
                <a:gd name="connsiteY92" fmla="*/ 231011 h 1382248"/>
                <a:gd name="connsiteX93" fmla="*/ 2063368 w 2061917"/>
                <a:gd name="connsiteY93" fmla="*/ 271867 h 138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061917" h="1382248">
                  <a:moveTo>
                    <a:pt x="2063368" y="271867"/>
                  </a:moveTo>
                  <a:lnTo>
                    <a:pt x="2063368" y="328914"/>
                  </a:lnTo>
                  <a:cubicBezTo>
                    <a:pt x="2063368" y="346478"/>
                    <a:pt x="2052372" y="361447"/>
                    <a:pt x="2036946" y="367021"/>
                  </a:cubicBezTo>
                  <a:cubicBezTo>
                    <a:pt x="2037175" y="368167"/>
                    <a:pt x="2037175" y="369389"/>
                    <a:pt x="2037175" y="370763"/>
                  </a:cubicBezTo>
                  <a:lnTo>
                    <a:pt x="2037175" y="408412"/>
                  </a:lnTo>
                  <a:lnTo>
                    <a:pt x="1985016" y="408412"/>
                  </a:lnTo>
                  <a:cubicBezTo>
                    <a:pt x="1959051" y="408412"/>
                    <a:pt x="1937973" y="429490"/>
                    <a:pt x="1937973" y="455455"/>
                  </a:cubicBezTo>
                  <a:lnTo>
                    <a:pt x="1937973" y="526323"/>
                  </a:lnTo>
                  <a:lnTo>
                    <a:pt x="1795319" y="668977"/>
                  </a:lnTo>
                  <a:cubicBezTo>
                    <a:pt x="1777526" y="686771"/>
                    <a:pt x="1764696" y="708002"/>
                    <a:pt x="1756983" y="730454"/>
                  </a:cubicBezTo>
                  <a:cubicBezTo>
                    <a:pt x="1749957" y="750538"/>
                    <a:pt x="1771951" y="803919"/>
                    <a:pt x="1805171" y="866845"/>
                  </a:cubicBezTo>
                  <a:cubicBezTo>
                    <a:pt x="1800512" y="877384"/>
                    <a:pt x="1798145" y="888610"/>
                    <a:pt x="1798145" y="899836"/>
                  </a:cubicBezTo>
                  <a:cubicBezTo>
                    <a:pt x="1798145" y="920684"/>
                    <a:pt x="1806087" y="941456"/>
                    <a:pt x="1821972" y="957340"/>
                  </a:cubicBezTo>
                  <a:cubicBezTo>
                    <a:pt x="1824110" y="959479"/>
                    <a:pt x="1826172" y="961770"/>
                    <a:pt x="1827852" y="963908"/>
                  </a:cubicBezTo>
                  <a:lnTo>
                    <a:pt x="1828310" y="964595"/>
                  </a:lnTo>
                  <a:lnTo>
                    <a:pt x="1829685" y="965970"/>
                  </a:lnTo>
                  <a:lnTo>
                    <a:pt x="1830830" y="967879"/>
                  </a:lnTo>
                  <a:cubicBezTo>
                    <a:pt x="1832968" y="970934"/>
                    <a:pt x="1834801" y="973989"/>
                    <a:pt x="1836482" y="976967"/>
                  </a:cubicBezTo>
                  <a:cubicBezTo>
                    <a:pt x="1845340" y="993310"/>
                    <a:pt x="1847937" y="1012249"/>
                    <a:pt x="1844424" y="1030272"/>
                  </a:cubicBezTo>
                  <a:cubicBezTo>
                    <a:pt x="1844424" y="1030501"/>
                    <a:pt x="1844424" y="1030730"/>
                    <a:pt x="1844424" y="1030730"/>
                  </a:cubicBezTo>
                  <a:cubicBezTo>
                    <a:pt x="1841140" y="1046843"/>
                    <a:pt x="1833427" y="1062269"/>
                    <a:pt x="1821055" y="1074717"/>
                  </a:cubicBezTo>
                  <a:lnTo>
                    <a:pt x="1674201" y="1221572"/>
                  </a:lnTo>
                  <a:cubicBezTo>
                    <a:pt x="1658545" y="1237227"/>
                    <a:pt x="1631664" y="1226001"/>
                    <a:pt x="1631664" y="1204007"/>
                  </a:cubicBezTo>
                  <a:lnTo>
                    <a:pt x="1631664" y="1202403"/>
                  </a:lnTo>
                  <a:cubicBezTo>
                    <a:pt x="1631664" y="1180410"/>
                    <a:pt x="1605012" y="1169183"/>
                    <a:pt x="1589357" y="1184839"/>
                  </a:cubicBezTo>
                  <a:lnTo>
                    <a:pt x="1414628" y="1359567"/>
                  </a:lnTo>
                  <a:cubicBezTo>
                    <a:pt x="1399431" y="1374764"/>
                    <a:pt x="1378583" y="1383394"/>
                    <a:pt x="1357124" y="1383394"/>
                  </a:cubicBezTo>
                  <a:lnTo>
                    <a:pt x="1288393" y="1383394"/>
                  </a:lnTo>
                  <a:cubicBezTo>
                    <a:pt x="1266858" y="1383394"/>
                    <a:pt x="1246315" y="1374764"/>
                    <a:pt x="1230888" y="1359567"/>
                  </a:cubicBezTo>
                  <a:lnTo>
                    <a:pt x="1170558" y="1299008"/>
                  </a:lnTo>
                  <a:cubicBezTo>
                    <a:pt x="1155132" y="1283811"/>
                    <a:pt x="1134513" y="1275181"/>
                    <a:pt x="1112825" y="1275181"/>
                  </a:cubicBezTo>
                  <a:lnTo>
                    <a:pt x="841033" y="1275181"/>
                  </a:lnTo>
                  <a:cubicBezTo>
                    <a:pt x="819498" y="1275181"/>
                    <a:pt x="798726" y="1283811"/>
                    <a:pt x="783529" y="1299008"/>
                  </a:cubicBezTo>
                  <a:lnTo>
                    <a:pt x="735799" y="1346737"/>
                  </a:lnTo>
                  <a:cubicBezTo>
                    <a:pt x="720602" y="1361935"/>
                    <a:pt x="699754" y="1370564"/>
                    <a:pt x="678295" y="1370564"/>
                  </a:cubicBezTo>
                  <a:lnTo>
                    <a:pt x="387106" y="1370564"/>
                  </a:lnTo>
                  <a:cubicBezTo>
                    <a:pt x="380538" y="1370564"/>
                    <a:pt x="374276" y="1367968"/>
                    <a:pt x="369542" y="1363309"/>
                  </a:cubicBezTo>
                  <a:lnTo>
                    <a:pt x="185725" y="1179493"/>
                  </a:lnTo>
                  <a:cubicBezTo>
                    <a:pt x="152047" y="1145815"/>
                    <a:pt x="150444" y="1092282"/>
                    <a:pt x="181296" y="1056466"/>
                  </a:cubicBezTo>
                  <a:cubicBezTo>
                    <a:pt x="182442" y="1054556"/>
                    <a:pt x="184122" y="1052953"/>
                    <a:pt x="185725" y="1051349"/>
                  </a:cubicBezTo>
                  <a:lnTo>
                    <a:pt x="211003" y="1026300"/>
                  </a:lnTo>
                  <a:cubicBezTo>
                    <a:pt x="213828" y="1023475"/>
                    <a:pt x="216654" y="1020420"/>
                    <a:pt x="218716" y="1017213"/>
                  </a:cubicBezTo>
                  <a:cubicBezTo>
                    <a:pt x="220320" y="1015303"/>
                    <a:pt x="221771" y="1013241"/>
                    <a:pt x="223145" y="1011103"/>
                  </a:cubicBezTo>
                  <a:cubicBezTo>
                    <a:pt x="245597" y="976051"/>
                    <a:pt x="241626" y="928779"/>
                    <a:pt x="211003" y="898156"/>
                  </a:cubicBezTo>
                  <a:lnTo>
                    <a:pt x="0" y="687153"/>
                  </a:lnTo>
                  <a:lnTo>
                    <a:pt x="1146" y="684557"/>
                  </a:lnTo>
                  <a:lnTo>
                    <a:pt x="14739" y="649962"/>
                  </a:lnTo>
                  <a:cubicBezTo>
                    <a:pt x="16877" y="645075"/>
                    <a:pt x="17794" y="640111"/>
                    <a:pt x="17794" y="634765"/>
                  </a:cubicBezTo>
                  <a:lnTo>
                    <a:pt x="17794" y="419791"/>
                  </a:lnTo>
                  <a:cubicBezTo>
                    <a:pt x="17794" y="397110"/>
                    <a:pt x="36045" y="378858"/>
                    <a:pt x="58497" y="378858"/>
                  </a:cubicBezTo>
                  <a:lnTo>
                    <a:pt x="129595" y="378858"/>
                  </a:lnTo>
                  <a:cubicBezTo>
                    <a:pt x="152276" y="378858"/>
                    <a:pt x="170528" y="360607"/>
                    <a:pt x="170528" y="338155"/>
                  </a:cubicBezTo>
                  <a:lnTo>
                    <a:pt x="170528" y="335558"/>
                  </a:lnTo>
                  <a:cubicBezTo>
                    <a:pt x="170528" y="313106"/>
                    <a:pt x="188780" y="294854"/>
                    <a:pt x="211232" y="294854"/>
                  </a:cubicBezTo>
                  <a:lnTo>
                    <a:pt x="223604" y="294854"/>
                  </a:lnTo>
                  <a:cubicBezTo>
                    <a:pt x="246055" y="294854"/>
                    <a:pt x="264307" y="276603"/>
                    <a:pt x="264307" y="254151"/>
                  </a:cubicBezTo>
                  <a:lnTo>
                    <a:pt x="264307" y="198020"/>
                  </a:lnTo>
                  <a:cubicBezTo>
                    <a:pt x="264307" y="175568"/>
                    <a:pt x="282559" y="157316"/>
                    <a:pt x="305011" y="157316"/>
                  </a:cubicBezTo>
                  <a:lnTo>
                    <a:pt x="327234" y="157316"/>
                  </a:lnTo>
                  <a:cubicBezTo>
                    <a:pt x="349686" y="157316"/>
                    <a:pt x="367938" y="139065"/>
                    <a:pt x="367938" y="116384"/>
                  </a:cubicBezTo>
                  <a:lnTo>
                    <a:pt x="367938" y="96987"/>
                  </a:lnTo>
                  <a:cubicBezTo>
                    <a:pt x="367938" y="74535"/>
                    <a:pt x="386190" y="56283"/>
                    <a:pt x="408642" y="56283"/>
                  </a:cubicBezTo>
                  <a:lnTo>
                    <a:pt x="428726" y="56283"/>
                  </a:lnTo>
                  <a:cubicBezTo>
                    <a:pt x="439494" y="56283"/>
                    <a:pt x="449804" y="60483"/>
                    <a:pt x="457517" y="68196"/>
                  </a:cubicBezTo>
                  <a:lnTo>
                    <a:pt x="524414" y="135094"/>
                  </a:lnTo>
                  <a:lnTo>
                    <a:pt x="524414" y="166175"/>
                  </a:lnTo>
                  <a:cubicBezTo>
                    <a:pt x="524414" y="198020"/>
                    <a:pt x="550150" y="223680"/>
                    <a:pt x="581919" y="223680"/>
                  </a:cubicBezTo>
                  <a:lnTo>
                    <a:pt x="691583" y="223680"/>
                  </a:lnTo>
                  <a:cubicBezTo>
                    <a:pt x="706780" y="223680"/>
                    <a:pt x="721289" y="217570"/>
                    <a:pt x="732057" y="206803"/>
                  </a:cubicBezTo>
                  <a:lnTo>
                    <a:pt x="809035" y="129824"/>
                  </a:lnTo>
                  <a:cubicBezTo>
                    <a:pt x="819803" y="119057"/>
                    <a:pt x="825913" y="104547"/>
                    <a:pt x="825913" y="89350"/>
                  </a:cubicBezTo>
                  <a:lnTo>
                    <a:pt x="825913" y="57505"/>
                  </a:lnTo>
                  <a:cubicBezTo>
                    <a:pt x="825913" y="25659"/>
                    <a:pt x="851419" y="0"/>
                    <a:pt x="883188" y="0"/>
                  </a:cubicBezTo>
                  <a:lnTo>
                    <a:pt x="1138866" y="0"/>
                  </a:lnTo>
                  <a:cubicBezTo>
                    <a:pt x="1160860" y="0"/>
                    <a:pt x="1178882" y="18023"/>
                    <a:pt x="1178882" y="40246"/>
                  </a:cubicBezTo>
                  <a:cubicBezTo>
                    <a:pt x="1178882" y="62240"/>
                    <a:pt x="1196905" y="80262"/>
                    <a:pt x="1218899" y="80262"/>
                  </a:cubicBezTo>
                  <a:lnTo>
                    <a:pt x="1291906" y="80262"/>
                  </a:lnTo>
                  <a:cubicBezTo>
                    <a:pt x="1296335" y="80262"/>
                    <a:pt x="1318329" y="80949"/>
                    <a:pt x="1326730" y="79804"/>
                  </a:cubicBezTo>
                  <a:lnTo>
                    <a:pt x="1326730" y="105769"/>
                  </a:lnTo>
                  <a:cubicBezTo>
                    <a:pt x="1326730" y="109969"/>
                    <a:pt x="1325813" y="157241"/>
                    <a:pt x="1325126" y="190689"/>
                  </a:cubicBezTo>
                  <a:cubicBezTo>
                    <a:pt x="1332610" y="232309"/>
                    <a:pt x="1368884" y="263697"/>
                    <a:pt x="1412566" y="263697"/>
                  </a:cubicBezTo>
                  <a:lnTo>
                    <a:pt x="1496036" y="263697"/>
                  </a:lnTo>
                  <a:cubicBezTo>
                    <a:pt x="1519633" y="263697"/>
                    <a:pt x="1542314" y="254379"/>
                    <a:pt x="1559192" y="237731"/>
                  </a:cubicBezTo>
                  <a:lnTo>
                    <a:pt x="1573243" y="223680"/>
                  </a:lnTo>
                  <a:cubicBezTo>
                    <a:pt x="1608067" y="188856"/>
                    <a:pt x="1664426" y="188856"/>
                    <a:pt x="1699326" y="223680"/>
                  </a:cubicBezTo>
                  <a:lnTo>
                    <a:pt x="1706122" y="230248"/>
                  </a:lnTo>
                  <a:cubicBezTo>
                    <a:pt x="1718494" y="242848"/>
                    <a:pt x="1725520" y="259725"/>
                    <a:pt x="1725520" y="277290"/>
                  </a:cubicBezTo>
                  <a:cubicBezTo>
                    <a:pt x="1725520" y="299742"/>
                    <a:pt x="1743771" y="317994"/>
                    <a:pt x="1766223" y="317994"/>
                  </a:cubicBezTo>
                  <a:lnTo>
                    <a:pt x="1821208" y="317994"/>
                  </a:lnTo>
                  <a:cubicBezTo>
                    <a:pt x="1831976" y="317994"/>
                    <a:pt x="1842285" y="313793"/>
                    <a:pt x="1849998" y="306080"/>
                  </a:cubicBezTo>
                  <a:lnTo>
                    <a:pt x="1913154" y="242924"/>
                  </a:lnTo>
                  <a:cubicBezTo>
                    <a:pt x="1920867" y="235211"/>
                    <a:pt x="1931177" y="231011"/>
                    <a:pt x="1941945" y="231011"/>
                  </a:cubicBezTo>
                  <a:lnTo>
                    <a:pt x="2022894" y="231011"/>
                  </a:lnTo>
                  <a:cubicBezTo>
                    <a:pt x="2045117" y="231164"/>
                    <a:pt x="2063368" y="249416"/>
                    <a:pt x="2063368" y="271867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lt-LT" kern="0">
                <a:solidFill>
                  <a:srgbClr val="000000"/>
                </a:solidFill>
                <a:latin typeface="Arial"/>
                <a:cs typeface="Helvetica"/>
                <a:sym typeface="Helvetica"/>
              </a:endParaRPr>
            </a:p>
          </p:txBody>
        </p:sp>
        <p:grpSp>
          <p:nvGrpSpPr>
            <p:cNvPr id="52" name="Graphic 1">
              <a:extLst>
                <a:ext uri="{FF2B5EF4-FFF2-40B4-BE49-F238E27FC236}">
                  <a16:creationId xmlns:a16="http://schemas.microsoft.com/office/drawing/2014/main" id="{E4B127B9-881C-4E05-9A63-7FCD80C02E0B}"/>
                </a:ext>
              </a:extLst>
            </p:cNvPr>
            <p:cNvGrpSpPr/>
            <p:nvPr/>
          </p:nvGrpSpPr>
          <p:grpSpPr>
            <a:xfrm>
              <a:off x="2623319" y="519567"/>
              <a:ext cx="1313691" cy="2474301"/>
              <a:chOff x="2623319" y="519567"/>
              <a:chExt cx="1313691" cy="2474301"/>
            </a:xfrm>
            <a:solidFill>
              <a:srgbClr val="FFFFFF">
                <a:lumMod val="85000"/>
              </a:srgbClr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90A0B2C-474F-472D-A08B-8E81A92BC19F}"/>
                  </a:ext>
                </a:extLst>
              </p:cNvPr>
              <p:cNvSpPr/>
              <p:nvPr/>
            </p:nvSpPr>
            <p:spPr>
              <a:xfrm>
                <a:off x="2623319" y="1951301"/>
                <a:ext cx="259649" cy="878224"/>
              </a:xfrm>
              <a:custGeom>
                <a:avLst/>
                <a:gdLst>
                  <a:gd name="connsiteX0" fmla="*/ 204991 w 259648"/>
                  <a:gd name="connsiteY0" fmla="*/ 233989 h 878224"/>
                  <a:gd name="connsiteX1" fmla="*/ 1319 w 259648"/>
                  <a:gd name="connsiteY1" fmla="*/ 829502 h 878224"/>
                  <a:gd name="connsiteX2" fmla="*/ 8803 w 259648"/>
                  <a:gd name="connsiteY2" fmla="*/ 856536 h 878224"/>
                  <a:gd name="connsiteX3" fmla="*/ 33470 w 259648"/>
                  <a:gd name="connsiteY3" fmla="*/ 877308 h 878224"/>
                  <a:gd name="connsiteX4" fmla="*/ 66995 w 259648"/>
                  <a:gd name="connsiteY4" fmla="*/ 875857 h 878224"/>
                  <a:gd name="connsiteX5" fmla="*/ 172305 w 259648"/>
                  <a:gd name="connsiteY5" fmla="*/ 770546 h 878224"/>
                  <a:gd name="connsiteX6" fmla="*/ 179560 w 259648"/>
                  <a:gd name="connsiteY6" fmla="*/ 752982 h 878224"/>
                  <a:gd name="connsiteX7" fmla="*/ 179560 w 259648"/>
                  <a:gd name="connsiteY7" fmla="*/ 649733 h 878224"/>
                  <a:gd name="connsiteX8" fmla="*/ 186815 w 259648"/>
                  <a:gd name="connsiteY8" fmla="*/ 632169 h 878224"/>
                  <a:gd name="connsiteX9" fmla="*/ 231948 w 259648"/>
                  <a:gd name="connsiteY9" fmla="*/ 587035 h 878224"/>
                  <a:gd name="connsiteX10" fmla="*/ 231948 w 259648"/>
                  <a:gd name="connsiteY10" fmla="*/ 551906 h 878224"/>
                  <a:gd name="connsiteX11" fmla="*/ 210947 w 259648"/>
                  <a:gd name="connsiteY11" fmla="*/ 530905 h 878224"/>
                  <a:gd name="connsiteX12" fmla="*/ 205983 w 259648"/>
                  <a:gd name="connsiteY12" fmla="*/ 502955 h 878224"/>
                  <a:gd name="connsiteX13" fmla="*/ 255928 w 259648"/>
                  <a:gd name="connsiteY13" fmla="*/ 315779 h 878224"/>
                  <a:gd name="connsiteX14" fmla="*/ 266848 w 259648"/>
                  <a:gd name="connsiteY14" fmla="*/ 217418 h 878224"/>
                  <a:gd name="connsiteX15" fmla="*/ 258295 w 259648"/>
                  <a:gd name="connsiteY15" fmla="*/ 0 h 878224"/>
                  <a:gd name="connsiteX16" fmla="*/ 206365 w 259648"/>
                  <a:gd name="connsiteY16" fmla="*/ 225895 h 878224"/>
                  <a:gd name="connsiteX17" fmla="*/ 204991 w 259648"/>
                  <a:gd name="connsiteY17" fmla="*/ 233989 h 87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9648" h="878224">
                    <a:moveTo>
                      <a:pt x="204991" y="233989"/>
                    </a:moveTo>
                    <a:lnTo>
                      <a:pt x="1319" y="829502"/>
                    </a:lnTo>
                    <a:cubicBezTo>
                      <a:pt x="-1965" y="839200"/>
                      <a:pt x="1013" y="849968"/>
                      <a:pt x="8803" y="856536"/>
                    </a:cubicBezTo>
                    <a:lnTo>
                      <a:pt x="33470" y="877308"/>
                    </a:lnTo>
                    <a:cubicBezTo>
                      <a:pt x="43321" y="885632"/>
                      <a:pt x="57907" y="885021"/>
                      <a:pt x="66995" y="875857"/>
                    </a:cubicBezTo>
                    <a:lnTo>
                      <a:pt x="172305" y="770546"/>
                    </a:lnTo>
                    <a:cubicBezTo>
                      <a:pt x="176964" y="765888"/>
                      <a:pt x="179560" y="759549"/>
                      <a:pt x="179560" y="752982"/>
                    </a:cubicBezTo>
                    <a:lnTo>
                      <a:pt x="179560" y="649733"/>
                    </a:lnTo>
                    <a:cubicBezTo>
                      <a:pt x="179560" y="643166"/>
                      <a:pt x="182157" y="636827"/>
                      <a:pt x="186815" y="632169"/>
                    </a:cubicBezTo>
                    <a:lnTo>
                      <a:pt x="231948" y="587035"/>
                    </a:lnTo>
                    <a:cubicBezTo>
                      <a:pt x="241647" y="577337"/>
                      <a:pt x="241647" y="561605"/>
                      <a:pt x="231948" y="551906"/>
                    </a:cubicBezTo>
                    <a:lnTo>
                      <a:pt x="210947" y="530905"/>
                    </a:lnTo>
                    <a:cubicBezTo>
                      <a:pt x="203616" y="523574"/>
                      <a:pt x="201630" y="512425"/>
                      <a:pt x="205983" y="502955"/>
                    </a:cubicBezTo>
                    <a:lnTo>
                      <a:pt x="255928" y="315779"/>
                    </a:lnTo>
                    <a:cubicBezTo>
                      <a:pt x="264481" y="283705"/>
                      <a:pt x="268146" y="250561"/>
                      <a:pt x="266848" y="217418"/>
                    </a:cubicBezTo>
                    <a:lnTo>
                      <a:pt x="258295" y="0"/>
                    </a:lnTo>
                    <a:lnTo>
                      <a:pt x="206365" y="225895"/>
                    </a:lnTo>
                    <a:cubicBezTo>
                      <a:pt x="206365" y="228644"/>
                      <a:pt x="205907" y="231393"/>
                      <a:pt x="204991" y="233989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>
                  <a:defRPr/>
                </a:pPr>
                <a:endParaRPr lang="lt-LT" kern="0">
                  <a:solidFill>
                    <a:srgbClr val="000000"/>
                  </a:solidFill>
                  <a:latin typeface="Arial"/>
                  <a:cs typeface="Helvetica"/>
                  <a:sym typeface="Helvetica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E5D7E48-4F74-4F6D-BE41-B80D3EB8E34D}"/>
                  </a:ext>
                </a:extLst>
              </p:cNvPr>
              <p:cNvSpPr/>
              <p:nvPr/>
            </p:nvSpPr>
            <p:spPr>
              <a:xfrm>
                <a:off x="2829684" y="519567"/>
                <a:ext cx="1107326" cy="2474301"/>
              </a:xfrm>
              <a:custGeom>
                <a:avLst/>
                <a:gdLst>
                  <a:gd name="connsiteX0" fmla="*/ 1105799 w 1107326"/>
                  <a:gd name="connsiteY0" fmla="*/ 392986 h 2474300"/>
                  <a:gd name="connsiteX1" fmla="*/ 1045698 w 1107326"/>
                  <a:gd name="connsiteY1" fmla="*/ 453316 h 2474300"/>
                  <a:gd name="connsiteX2" fmla="*/ 1041039 w 1107326"/>
                  <a:gd name="connsiteY2" fmla="*/ 460113 h 2474300"/>
                  <a:gd name="connsiteX3" fmla="*/ 980480 w 1107326"/>
                  <a:gd name="connsiteY3" fmla="*/ 601622 h 2474300"/>
                  <a:gd name="connsiteX4" fmla="*/ 948940 w 1107326"/>
                  <a:gd name="connsiteY4" fmla="*/ 611702 h 2474300"/>
                  <a:gd name="connsiteX5" fmla="*/ 905411 w 1107326"/>
                  <a:gd name="connsiteY5" fmla="*/ 584592 h 2474300"/>
                  <a:gd name="connsiteX6" fmla="*/ 893727 w 1107326"/>
                  <a:gd name="connsiteY6" fmla="*/ 581308 h 2474300"/>
                  <a:gd name="connsiteX7" fmla="*/ 871962 w 1107326"/>
                  <a:gd name="connsiteY7" fmla="*/ 603302 h 2474300"/>
                  <a:gd name="connsiteX8" fmla="*/ 849968 w 1107326"/>
                  <a:gd name="connsiteY8" fmla="*/ 625296 h 2474300"/>
                  <a:gd name="connsiteX9" fmla="*/ 796435 w 1107326"/>
                  <a:gd name="connsiteY9" fmla="*/ 625296 h 2474300"/>
                  <a:gd name="connsiteX10" fmla="*/ 780779 w 1107326"/>
                  <a:gd name="connsiteY10" fmla="*/ 631634 h 2474300"/>
                  <a:gd name="connsiteX11" fmla="*/ 642555 w 1107326"/>
                  <a:gd name="connsiteY11" fmla="*/ 770088 h 2474300"/>
                  <a:gd name="connsiteX12" fmla="*/ 597192 w 1107326"/>
                  <a:gd name="connsiteY12" fmla="*/ 815450 h 2474300"/>
                  <a:gd name="connsiteX13" fmla="*/ 590625 w 1107326"/>
                  <a:gd name="connsiteY13" fmla="*/ 830876 h 2474300"/>
                  <a:gd name="connsiteX14" fmla="*/ 590625 w 1107326"/>
                  <a:gd name="connsiteY14" fmla="*/ 1058451 h 2474300"/>
                  <a:gd name="connsiteX15" fmla="*/ 584286 w 1107326"/>
                  <a:gd name="connsiteY15" fmla="*/ 1074106 h 2474300"/>
                  <a:gd name="connsiteX16" fmla="*/ 503108 w 1107326"/>
                  <a:gd name="connsiteY16" fmla="*/ 1155285 h 2474300"/>
                  <a:gd name="connsiteX17" fmla="*/ 518534 w 1107326"/>
                  <a:gd name="connsiteY17" fmla="*/ 1192705 h 2474300"/>
                  <a:gd name="connsiteX18" fmla="*/ 596200 w 1107326"/>
                  <a:gd name="connsiteY18" fmla="*/ 1192705 h 2474300"/>
                  <a:gd name="connsiteX19" fmla="*/ 618193 w 1107326"/>
                  <a:gd name="connsiteY19" fmla="*/ 1214698 h 2474300"/>
                  <a:gd name="connsiteX20" fmla="*/ 618193 w 1107326"/>
                  <a:gd name="connsiteY20" fmla="*/ 1300994 h 2474300"/>
                  <a:gd name="connsiteX21" fmla="*/ 639958 w 1107326"/>
                  <a:gd name="connsiteY21" fmla="*/ 1322987 h 2474300"/>
                  <a:gd name="connsiteX22" fmla="*/ 744276 w 1107326"/>
                  <a:gd name="connsiteY22" fmla="*/ 1322987 h 2474300"/>
                  <a:gd name="connsiteX23" fmla="*/ 766041 w 1107326"/>
                  <a:gd name="connsiteY23" fmla="*/ 1344981 h 2474300"/>
                  <a:gd name="connsiteX24" fmla="*/ 766041 w 1107326"/>
                  <a:gd name="connsiteY24" fmla="*/ 1404318 h 2474300"/>
                  <a:gd name="connsiteX25" fmla="*/ 772608 w 1107326"/>
                  <a:gd name="connsiteY25" fmla="*/ 1419745 h 2474300"/>
                  <a:gd name="connsiteX26" fmla="*/ 796206 w 1107326"/>
                  <a:gd name="connsiteY26" fmla="*/ 1443342 h 2474300"/>
                  <a:gd name="connsiteX27" fmla="*/ 796206 w 1107326"/>
                  <a:gd name="connsiteY27" fmla="*/ 1474424 h 2474300"/>
                  <a:gd name="connsiteX28" fmla="*/ 795747 w 1107326"/>
                  <a:gd name="connsiteY28" fmla="*/ 1474882 h 2474300"/>
                  <a:gd name="connsiteX29" fmla="*/ 795747 w 1107326"/>
                  <a:gd name="connsiteY29" fmla="*/ 1505734 h 2474300"/>
                  <a:gd name="connsiteX30" fmla="*/ 856307 w 1107326"/>
                  <a:gd name="connsiteY30" fmla="*/ 1566523 h 2474300"/>
                  <a:gd name="connsiteX31" fmla="*/ 830800 w 1107326"/>
                  <a:gd name="connsiteY31" fmla="*/ 1592029 h 2474300"/>
                  <a:gd name="connsiteX32" fmla="*/ 808577 w 1107326"/>
                  <a:gd name="connsiteY32" fmla="*/ 1645105 h 2474300"/>
                  <a:gd name="connsiteX33" fmla="*/ 830800 w 1107326"/>
                  <a:gd name="connsiteY33" fmla="*/ 1698180 h 2474300"/>
                  <a:gd name="connsiteX34" fmla="*/ 840880 w 1107326"/>
                  <a:gd name="connsiteY34" fmla="*/ 1708489 h 2474300"/>
                  <a:gd name="connsiteX35" fmla="*/ 863103 w 1107326"/>
                  <a:gd name="connsiteY35" fmla="*/ 1761565 h 2474300"/>
                  <a:gd name="connsiteX36" fmla="*/ 863103 w 1107326"/>
                  <a:gd name="connsiteY36" fmla="*/ 1820062 h 2474300"/>
                  <a:gd name="connsiteX37" fmla="*/ 942831 w 1107326"/>
                  <a:gd name="connsiteY37" fmla="*/ 1899790 h 2474300"/>
                  <a:gd name="connsiteX38" fmla="*/ 958257 w 1107326"/>
                  <a:gd name="connsiteY38" fmla="*/ 1899790 h 2474300"/>
                  <a:gd name="connsiteX39" fmla="*/ 1037985 w 1107326"/>
                  <a:gd name="connsiteY39" fmla="*/ 1979746 h 2474300"/>
                  <a:gd name="connsiteX40" fmla="*/ 1014616 w 1107326"/>
                  <a:gd name="connsiteY40" fmla="*/ 2036105 h 2474300"/>
                  <a:gd name="connsiteX41" fmla="*/ 883417 w 1107326"/>
                  <a:gd name="connsiteY41" fmla="*/ 2167533 h 2474300"/>
                  <a:gd name="connsiteX42" fmla="*/ 835000 w 1107326"/>
                  <a:gd name="connsiteY42" fmla="*/ 2215721 h 2474300"/>
                  <a:gd name="connsiteX43" fmla="*/ 825912 w 1107326"/>
                  <a:gd name="connsiteY43" fmla="*/ 2238173 h 2474300"/>
                  <a:gd name="connsiteX44" fmla="*/ 825912 w 1107326"/>
                  <a:gd name="connsiteY44" fmla="*/ 2307897 h 2474300"/>
                  <a:gd name="connsiteX45" fmla="*/ 771615 w 1107326"/>
                  <a:gd name="connsiteY45" fmla="*/ 2330349 h 2474300"/>
                  <a:gd name="connsiteX46" fmla="*/ 748934 w 1107326"/>
                  <a:gd name="connsiteY46" fmla="*/ 2321261 h 2474300"/>
                  <a:gd name="connsiteX47" fmla="*/ 583370 w 1107326"/>
                  <a:gd name="connsiteY47" fmla="*/ 2321261 h 2474300"/>
                  <a:gd name="connsiteX48" fmla="*/ 551525 w 1107326"/>
                  <a:gd name="connsiteY48" fmla="*/ 2353106 h 2474300"/>
                  <a:gd name="connsiteX49" fmla="*/ 551525 w 1107326"/>
                  <a:gd name="connsiteY49" fmla="*/ 2474530 h 2474300"/>
                  <a:gd name="connsiteX50" fmla="*/ 498908 w 1107326"/>
                  <a:gd name="connsiteY50" fmla="*/ 2449252 h 2474300"/>
                  <a:gd name="connsiteX51" fmla="*/ 492340 w 1107326"/>
                  <a:gd name="connsiteY51" fmla="*/ 2444594 h 2474300"/>
                  <a:gd name="connsiteX52" fmla="*/ 312724 w 1107326"/>
                  <a:gd name="connsiteY52" fmla="*/ 2264749 h 2474300"/>
                  <a:gd name="connsiteX53" fmla="*/ 277442 w 1107326"/>
                  <a:gd name="connsiteY53" fmla="*/ 2264749 h 2474300"/>
                  <a:gd name="connsiteX54" fmla="*/ 198860 w 1107326"/>
                  <a:gd name="connsiteY54" fmla="*/ 2343560 h 2474300"/>
                  <a:gd name="connsiteX55" fmla="*/ 156553 w 1107326"/>
                  <a:gd name="connsiteY55" fmla="*/ 2322712 h 2474300"/>
                  <a:gd name="connsiteX56" fmla="*/ 172208 w 1107326"/>
                  <a:gd name="connsiteY56" fmla="*/ 2205564 h 2474300"/>
                  <a:gd name="connsiteX57" fmla="*/ 147618 w 1107326"/>
                  <a:gd name="connsiteY57" fmla="*/ 2177232 h 2474300"/>
                  <a:gd name="connsiteX58" fmla="*/ 109969 w 1107326"/>
                  <a:gd name="connsiteY58" fmla="*/ 2177232 h 2474300"/>
                  <a:gd name="connsiteX59" fmla="*/ 85608 w 1107326"/>
                  <a:gd name="connsiteY59" fmla="*/ 2147525 h 2474300"/>
                  <a:gd name="connsiteX60" fmla="*/ 141509 w 1107326"/>
                  <a:gd name="connsiteY60" fmla="*/ 1875734 h 2474300"/>
                  <a:gd name="connsiteX61" fmla="*/ 141738 w 1107326"/>
                  <a:gd name="connsiteY61" fmla="*/ 1868250 h 2474300"/>
                  <a:gd name="connsiteX62" fmla="*/ 124173 w 1107326"/>
                  <a:gd name="connsiteY62" fmla="*/ 1692834 h 2474300"/>
                  <a:gd name="connsiteX63" fmla="*/ 123257 w 1107326"/>
                  <a:gd name="connsiteY63" fmla="*/ 1688634 h 2474300"/>
                  <a:gd name="connsiteX64" fmla="*/ 51930 w 1107326"/>
                  <a:gd name="connsiteY64" fmla="*/ 1431582 h 2474300"/>
                  <a:gd name="connsiteX65" fmla="*/ 0 w 1107326"/>
                  <a:gd name="connsiteY65" fmla="*/ 1236998 h 2474300"/>
                  <a:gd name="connsiteX66" fmla="*/ 0 w 1107326"/>
                  <a:gd name="connsiteY66" fmla="*/ 731828 h 2474300"/>
                  <a:gd name="connsiteX67" fmla="*/ 69952 w 1107326"/>
                  <a:gd name="connsiteY67" fmla="*/ 661646 h 2474300"/>
                  <a:gd name="connsiteX68" fmla="*/ 158615 w 1107326"/>
                  <a:gd name="connsiteY68" fmla="*/ 661646 h 2474300"/>
                  <a:gd name="connsiteX69" fmla="*/ 183434 w 1107326"/>
                  <a:gd name="connsiteY69" fmla="*/ 636827 h 2474300"/>
                  <a:gd name="connsiteX70" fmla="*/ 183434 w 1107326"/>
                  <a:gd name="connsiteY70" fmla="*/ 462175 h 2474300"/>
                  <a:gd name="connsiteX71" fmla="*/ 190689 w 1107326"/>
                  <a:gd name="connsiteY71" fmla="*/ 444611 h 2474300"/>
                  <a:gd name="connsiteX72" fmla="*/ 433690 w 1107326"/>
                  <a:gd name="connsiteY72" fmla="*/ 201610 h 2474300"/>
                  <a:gd name="connsiteX73" fmla="*/ 451254 w 1107326"/>
                  <a:gd name="connsiteY73" fmla="*/ 194355 h 2474300"/>
                  <a:gd name="connsiteX74" fmla="*/ 569853 w 1107326"/>
                  <a:gd name="connsiteY74" fmla="*/ 194355 h 2474300"/>
                  <a:gd name="connsiteX75" fmla="*/ 587417 w 1107326"/>
                  <a:gd name="connsiteY75" fmla="*/ 187100 h 2474300"/>
                  <a:gd name="connsiteX76" fmla="*/ 650344 w 1107326"/>
                  <a:gd name="connsiteY76" fmla="*/ 124402 h 2474300"/>
                  <a:gd name="connsiteX77" fmla="*/ 685397 w 1107326"/>
                  <a:gd name="connsiteY77" fmla="*/ 124402 h 2474300"/>
                  <a:gd name="connsiteX78" fmla="*/ 730759 w 1107326"/>
                  <a:gd name="connsiteY78" fmla="*/ 169535 h 2474300"/>
                  <a:gd name="connsiteX79" fmla="*/ 765811 w 1107326"/>
                  <a:gd name="connsiteY79" fmla="*/ 169535 h 2474300"/>
                  <a:gd name="connsiteX80" fmla="*/ 845768 w 1107326"/>
                  <a:gd name="connsiteY80" fmla="*/ 89579 h 2474300"/>
                  <a:gd name="connsiteX81" fmla="*/ 951919 w 1107326"/>
                  <a:gd name="connsiteY81" fmla="*/ 42307 h 2474300"/>
                  <a:gd name="connsiteX82" fmla="*/ 1055091 w 1107326"/>
                  <a:gd name="connsiteY82" fmla="*/ 0 h 2474300"/>
                  <a:gd name="connsiteX83" fmla="*/ 1055091 w 1107326"/>
                  <a:gd name="connsiteY83" fmla="*/ 121653 h 2474300"/>
                  <a:gd name="connsiteX84" fmla="*/ 1065630 w 1107326"/>
                  <a:gd name="connsiteY84" fmla="*/ 229713 h 2474300"/>
                  <a:gd name="connsiteX85" fmla="*/ 1065630 w 1107326"/>
                  <a:gd name="connsiteY85" fmla="*/ 312495 h 2474300"/>
                  <a:gd name="connsiteX86" fmla="*/ 1072197 w 1107326"/>
                  <a:gd name="connsiteY86" fmla="*/ 328150 h 2474300"/>
                  <a:gd name="connsiteX87" fmla="*/ 1105875 w 1107326"/>
                  <a:gd name="connsiteY87" fmla="*/ 361828 h 2474300"/>
                  <a:gd name="connsiteX88" fmla="*/ 1105799 w 1107326"/>
                  <a:gd name="connsiteY88" fmla="*/ 392986 h 247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07326" h="2474300">
                    <a:moveTo>
                      <a:pt x="1105799" y="392986"/>
                    </a:moveTo>
                    <a:lnTo>
                      <a:pt x="1045698" y="453316"/>
                    </a:lnTo>
                    <a:cubicBezTo>
                      <a:pt x="1043789" y="455226"/>
                      <a:pt x="1042185" y="457517"/>
                      <a:pt x="1041039" y="460113"/>
                    </a:cubicBezTo>
                    <a:lnTo>
                      <a:pt x="980480" y="601622"/>
                    </a:lnTo>
                    <a:cubicBezTo>
                      <a:pt x="975363" y="613993"/>
                      <a:pt x="960166" y="618728"/>
                      <a:pt x="948940" y="611702"/>
                    </a:cubicBezTo>
                    <a:lnTo>
                      <a:pt x="905411" y="584592"/>
                    </a:lnTo>
                    <a:cubicBezTo>
                      <a:pt x="901669" y="582224"/>
                      <a:pt x="897698" y="581308"/>
                      <a:pt x="893727" y="581308"/>
                    </a:cubicBezTo>
                    <a:cubicBezTo>
                      <a:pt x="882501" y="581308"/>
                      <a:pt x="871962" y="590396"/>
                      <a:pt x="871962" y="603302"/>
                    </a:cubicBezTo>
                    <a:cubicBezTo>
                      <a:pt x="871962" y="615444"/>
                      <a:pt x="862111" y="625296"/>
                      <a:pt x="849968" y="625296"/>
                    </a:cubicBezTo>
                    <a:lnTo>
                      <a:pt x="796435" y="625296"/>
                    </a:lnTo>
                    <a:cubicBezTo>
                      <a:pt x="790554" y="625296"/>
                      <a:pt x="784980" y="627663"/>
                      <a:pt x="780779" y="631634"/>
                    </a:cubicBezTo>
                    <a:lnTo>
                      <a:pt x="642555" y="770088"/>
                    </a:lnTo>
                    <a:lnTo>
                      <a:pt x="597192" y="815450"/>
                    </a:lnTo>
                    <a:cubicBezTo>
                      <a:pt x="592992" y="819421"/>
                      <a:pt x="590625" y="825072"/>
                      <a:pt x="590625" y="830876"/>
                    </a:cubicBezTo>
                    <a:lnTo>
                      <a:pt x="590625" y="1058451"/>
                    </a:lnTo>
                    <a:cubicBezTo>
                      <a:pt x="590625" y="1064331"/>
                      <a:pt x="588487" y="1069906"/>
                      <a:pt x="584286" y="1074106"/>
                    </a:cubicBezTo>
                    <a:lnTo>
                      <a:pt x="503108" y="1155285"/>
                    </a:lnTo>
                    <a:cubicBezTo>
                      <a:pt x="489056" y="1169107"/>
                      <a:pt x="498908" y="1192705"/>
                      <a:pt x="518534" y="1192705"/>
                    </a:cubicBezTo>
                    <a:lnTo>
                      <a:pt x="596200" y="1192705"/>
                    </a:lnTo>
                    <a:cubicBezTo>
                      <a:pt x="608342" y="1192705"/>
                      <a:pt x="618193" y="1202556"/>
                      <a:pt x="618193" y="1214698"/>
                    </a:cubicBezTo>
                    <a:lnTo>
                      <a:pt x="618193" y="1300994"/>
                    </a:lnTo>
                    <a:cubicBezTo>
                      <a:pt x="618193" y="1313136"/>
                      <a:pt x="628045" y="1322987"/>
                      <a:pt x="639958" y="1322987"/>
                    </a:cubicBezTo>
                    <a:lnTo>
                      <a:pt x="744276" y="1322987"/>
                    </a:lnTo>
                    <a:cubicBezTo>
                      <a:pt x="756189" y="1322987"/>
                      <a:pt x="766041" y="1332839"/>
                      <a:pt x="766041" y="1344981"/>
                    </a:cubicBezTo>
                    <a:lnTo>
                      <a:pt x="766041" y="1404318"/>
                    </a:lnTo>
                    <a:cubicBezTo>
                      <a:pt x="766041" y="1410199"/>
                      <a:pt x="768408" y="1415774"/>
                      <a:pt x="772608" y="1419745"/>
                    </a:cubicBezTo>
                    <a:lnTo>
                      <a:pt x="796206" y="1443342"/>
                    </a:lnTo>
                    <a:cubicBezTo>
                      <a:pt x="804606" y="1451972"/>
                      <a:pt x="804606" y="1465794"/>
                      <a:pt x="796206" y="1474424"/>
                    </a:cubicBezTo>
                    <a:lnTo>
                      <a:pt x="795747" y="1474882"/>
                    </a:lnTo>
                    <a:cubicBezTo>
                      <a:pt x="787118" y="1483282"/>
                      <a:pt x="787118" y="1497334"/>
                      <a:pt x="795747" y="1505734"/>
                    </a:cubicBezTo>
                    <a:lnTo>
                      <a:pt x="856307" y="1566523"/>
                    </a:lnTo>
                    <a:lnTo>
                      <a:pt x="830800" y="1592029"/>
                    </a:lnTo>
                    <a:cubicBezTo>
                      <a:pt x="816519" y="1606081"/>
                      <a:pt x="808577" y="1625249"/>
                      <a:pt x="808577" y="1645105"/>
                    </a:cubicBezTo>
                    <a:cubicBezTo>
                      <a:pt x="808577" y="1664960"/>
                      <a:pt x="816519" y="1684128"/>
                      <a:pt x="830800" y="1698180"/>
                    </a:cubicBezTo>
                    <a:lnTo>
                      <a:pt x="840880" y="1708489"/>
                    </a:lnTo>
                    <a:cubicBezTo>
                      <a:pt x="855161" y="1722541"/>
                      <a:pt x="863103" y="1741709"/>
                      <a:pt x="863103" y="1761565"/>
                    </a:cubicBezTo>
                    <a:lnTo>
                      <a:pt x="863103" y="1820062"/>
                    </a:lnTo>
                    <a:cubicBezTo>
                      <a:pt x="863103" y="1864279"/>
                      <a:pt x="898691" y="1899790"/>
                      <a:pt x="942831" y="1899790"/>
                    </a:cubicBezTo>
                    <a:lnTo>
                      <a:pt x="958257" y="1899790"/>
                    </a:lnTo>
                    <a:cubicBezTo>
                      <a:pt x="1002245" y="1899790"/>
                      <a:pt x="1037985" y="1935606"/>
                      <a:pt x="1037985" y="1979746"/>
                    </a:cubicBezTo>
                    <a:cubicBezTo>
                      <a:pt x="1037985" y="2000823"/>
                      <a:pt x="1029584" y="2021137"/>
                      <a:pt x="1014616" y="2036105"/>
                    </a:cubicBezTo>
                    <a:lnTo>
                      <a:pt x="883417" y="2167533"/>
                    </a:lnTo>
                    <a:lnTo>
                      <a:pt x="835000" y="2215721"/>
                    </a:lnTo>
                    <a:cubicBezTo>
                      <a:pt x="829120" y="2221601"/>
                      <a:pt x="825912" y="2229773"/>
                      <a:pt x="825912" y="2238173"/>
                    </a:cubicBezTo>
                    <a:lnTo>
                      <a:pt x="825912" y="2307897"/>
                    </a:lnTo>
                    <a:cubicBezTo>
                      <a:pt x="825912" y="2336229"/>
                      <a:pt x="791547" y="2350433"/>
                      <a:pt x="771615" y="2330349"/>
                    </a:cubicBezTo>
                    <a:cubicBezTo>
                      <a:pt x="765506" y="2324468"/>
                      <a:pt x="757335" y="2321261"/>
                      <a:pt x="748934" y="2321261"/>
                    </a:cubicBezTo>
                    <a:lnTo>
                      <a:pt x="583370" y="2321261"/>
                    </a:lnTo>
                    <a:cubicBezTo>
                      <a:pt x="565576" y="2321261"/>
                      <a:pt x="551525" y="2335312"/>
                      <a:pt x="551525" y="2353106"/>
                    </a:cubicBezTo>
                    <a:lnTo>
                      <a:pt x="551525" y="2474530"/>
                    </a:lnTo>
                    <a:lnTo>
                      <a:pt x="498908" y="2449252"/>
                    </a:lnTo>
                    <a:cubicBezTo>
                      <a:pt x="496540" y="2447649"/>
                      <a:pt x="494478" y="2445969"/>
                      <a:pt x="492340" y="2444594"/>
                    </a:cubicBezTo>
                    <a:lnTo>
                      <a:pt x="312724" y="2264749"/>
                    </a:lnTo>
                    <a:cubicBezTo>
                      <a:pt x="302873" y="2255127"/>
                      <a:pt x="287217" y="2255127"/>
                      <a:pt x="277442" y="2264749"/>
                    </a:cubicBezTo>
                    <a:lnTo>
                      <a:pt x="198860" y="2343560"/>
                    </a:lnTo>
                    <a:cubicBezTo>
                      <a:pt x="181983" y="2360437"/>
                      <a:pt x="153498" y="2346386"/>
                      <a:pt x="156553" y="2322712"/>
                    </a:cubicBezTo>
                    <a:lnTo>
                      <a:pt x="172208" y="2205564"/>
                    </a:lnTo>
                    <a:cubicBezTo>
                      <a:pt x="174347" y="2190596"/>
                      <a:pt x="162586" y="2177232"/>
                      <a:pt x="147618" y="2177232"/>
                    </a:cubicBezTo>
                    <a:lnTo>
                      <a:pt x="109969" y="2177232"/>
                    </a:lnTo>
                    <a:cubicBezTo>
                      <a:pt x="94314" y="2177232"/>
                      <a:pt x="82629" y="2162951"/>
                      <a:pt x="85608" y="2147525"/>
                    </a:cubicBezTo>
                    <a:lnTo>
                      <a:pt x="141509" y="1875734"/>
                    </a:lnTo>
                    <a:cubicBezTo>
                      <a:pt x="141509" y="1873138"/>
                      <a:pt x="141738" y="1870846"/>
                      <a:pt x="141738" y="1868250"/>
                    </a:cubicBezTo>
                    <a:lnTo>
                      <a:pt x="124173" y="1692834"/>
                    </a:lnTo>
                    <a:cubicBezTo>
                      <a:pt x="123944" y="1691460"/>
                      <a:pt x="123715" y="1690009"/>
                      <a:pt x="123257" y="1688634"/>
                    </a:cubicBezTo>
                    <a:lnTo>
                      <a:pt x="51930" y="1431582"/>
                    </a:lnTo>
                    <a:lnTo>
                      <a:pt x="0" y="1236998"/>
                    </a:lnTo>
                    <a:lnTo>
                      <a:pt x="0" y="731828"/>
                    </a:lnTo>
                    <a:cubicBezTo>
                      <a:pt x="0" y="693033"/>
                      <a:pt x="31311" y="661646"/>
                      <a:pt x="69952" y="661646"/>
                    </a:cubicBezTo>
                    <a:lnTo>
                      <a:pt x="158615" y="661646"/>
                    </a:lnTo>
                    <a:cubicBezTo>
                      <a:pt x="172437" y="661646"/>
                      <a:pt x="183434" y="650649"/>
                      <a:pt x="183434" y="636827"/>
                    </a:cubicBezTo>
                    <a:lnTo>
                      <a:pt x="183434" y="462175"/>
                    </a:lnTo>
                    <a:cubicBezTo>
                      <a:pt x="183434" y="455607"/>
                      <a:pt x="186031" y="449345"/>
                      <a:pt x="190689" y="444611"/>
                    </a:cubicBezTo>
                    <a:lnTo>
                      <a:pt x="433690" y="201610"/>
                    </a:lnTo>
                    <a:cubicBezTo>
                      <a:pt x="438348" y="196951"/>
                      <a:pt x="444687" y="194355"/>
                      <a:pt x="451254" y="194355"/>
                    </a:cubicBezTo>
                    <a:lnTo>
                      <a:pt x="569853" y="194355"/>
                    </a:lnTo>
                    <a:cubicBezTo>
                      <a:pt x="576421" y="194355"/>
                      <a:pt x="582683" y="191758"/>
                      <a:pt x="587417" y="187100"/>
                    </a:cubicBezTo>
                    <a:lnTo>
                      <a:pt x="650344" y="124402"/>
                    </a:lnTo>
                    <a:cubicBezTo>
                      <a:pt x="659966" y="114551"/>
                      <a:pt x="675622" y="114551"/>
                      <a:pt x="685397" y="124402"/>
                    </a:cubicBezTo>
                    <a:lnTo>
                      <a:pt x="730759" y="169535"/>
                    </a:lnTo>
                    <a:cubicBezTo>
                      <a:pt x="740381" y="179387"/>
                      <a:pt x="756036" y="179387"/>
                      <a:pt x="765811" y="169535"/>
                    </a:cubicBezTo>
                    <a:lnTo>
                      <a:pt x="845768" y="89579"/>
                    </a:lnTo>
                    <a:cubicBezTo>
                      <a:pt x="874100" y="61247"/>
                      <a:pt x="911978" y="42078"/>
                      <a:pt x="951919" y="42307"/>
                    </a:cubicBezTo>
                    <a:cubicBezTo>
                      <a:pt x="990484" y="42537"/>
                      <a:pt x="1027675" y="27340"/>
                      <a:pt x="1055091" y="0"/>
                    </a:cubicBezTo>
                    <a:lnTo>
                      <a:pt x="1055091" y="121653"/>
                    </a:lnTo>
                    <a:cubicBezTo>
                      <a:pt x="1055091" y="133566"/>
                      <a:pt x="1065630" y="217570"/>
                      <a:pt x="1065630" y="229713"/>
                    </a:cubicBezTo>
                    <a:lnTo>
                      <a:pt x="1065630" y="312495"/>
                    </a:lnTo>
                    <a:cubicBezTo>
                      <a:pt x="1065630" y="318375"/>
                      <a:pt x="1067997" y="323950"/>
                      <a:pt x="1072197" y="328150"/>
                    </a:cubicBezTo>
                    <a:lnTo>
                      <a:pt x="1105875" y="361828"/>
                    </a:lnTo>
                    <a:cubicBezTo>
                      <a:pt x="1114505" y="370534"/>
                      <a:pt x="1114505" y="384357"/>
                      <a:pt x="1105799" y="392986"/>
                    </a:cubicBezTo>
                    <a:close/>
                  </a:path>
                </a:pathLst>
              </a:custGeom>
              <a:grpFill/>
              <a:ln w="1905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46">
                  <a:defRPr/>
                </a:pPr>
                <a:endParaRPr lang="lt-LT" kern="0">
                  <a:solidFill>
                    <a:srgbClr val="000000"/>
                  </a:solidFill>
                  <a:latin typeface="Arial"/>
                  <a:cs typeface="Helvetica"/>
                  <a:sym typeface="Helvetica"/>
                </a:endParaRPr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9AC21B2-013D-4176-8B7C-BC7644938635}"/>
                </a:ext>
              </a:extLst>
            </p:cNvPr>
            <p:cNvSpPr/>
            <p:nvPr/>
          </p:nvSpPr>
          <p:spPr>
            <a:xfrm>
              <a:off x="4415986" y="488466"/>
              <a:ext cx="1970277" cy="1947366"/>
            </a:xfrm>
            <a:custGeom>
              <a:avLst/>
              <a:gdLst>
                <a:gd name="connsiteX0" fmla="*/ 1736287 w 1970276"/>
                <a:gd name="connsiteY0" fmla="*/ 1178061 h 1947366"/>
                <a:gd name="connsiteX1" fmla="*/ 1846867 w 1970276"/>
                <a:gd name="connsiteY1" fmla="*/ 1137968 h 1947366"/>
                <a:gd name="connsiteX2" fmla="*/ 1863973 w 1970276"/>
                <a:gd name="connsiteY2" fmla="*/ 1122542 h 1947366"/>
                <a:gd name="connsiteX3" fmla="*/ 1906892 w 1970276"/>
                <a:gd name="connsiteY3" fmla="*/ 1033651 h 1947366"/>
                <a:gd name="connsiteX4" fmla="*/ 1904601 w 1970276"/>
                <a:gd name="connsiteY4" fmla="*/ 1003180 h 1947366"/>
                <a:gd name="connsiteX5" fmla="*/ 1792035 w 1970276"/>
                <a:gd name="connsiteY5" fmla="*/ 838456 h 1947366"/>
                <a:gd name="connsiteX6" fmla="*/ 1792875 w 1970276"/>
                <a:gd name="connsiteY6" fmla="*/ 802945 h 1947366"/>
                <a:gd name="connsiteX7" fmla="*/ 1968368 w 1970276"/>
                <a:gd name="connsiteY7" fmla="*/ 569567 h 1947366"/>
                <a:gd name="connsiteX8" fmla="*/ 1973408 w 1970276"/>
                <a:gd name="connsiteY8" fmla="*/ 543296 h 1947366"/>
                <a:gd name="connsiteX9" fmla="*/ 1915521 w 1970276"/>
                <a:gd name="connsiteY9" fmla="*/ 327940 h 1947366"/>
                <a:gd name="connsiteX10" fmla="*/ 1915140 w 1970276"/>
                <a:gd name="connsiteY10" fmla="*/ 324046 h 1947366"/>
                <a:gd name="connsiteX11" fmla="*/ 1769660 w 1970276"/>
                <a:gd name="connsiteY11" fmla="*/ 178566 h 1947366"/>
                <a:gd name="connsiteX12" fmla="*/ 1752095 w 1970276"/>
                <a:gd name="connsiteY12" fmla="*/ 171311 h 1947366"/>
                <a:gd name="connsiteX13" fmla="*/ 1572632 w 1970276"/>
                <a:gd name="connsiteY13" fmla="*/ 171311 h 1947366"/>
                <a:gd name="connsiteX14" fmla="*/ 1555068 w 1970276"/>
                <a:gd name="connsiteY14" fmla="*/ 164056 h 1947366"/>
                <a:gd name="connsiteX15" fmla="*/ 1501305 w 1970276"/>
                <a:gd name="connsiteY15" fmla="*/ 110293 h 1947366"/>
                <a:gd name="connsiteX16" fmla="*/ 1483741 w 1970276"/>
                <a:gd name="connsiteY16" fmla="*/ 103039 h 1947366"/>
                <a:gd name="connsiteX17" fmla="*/ 1324209 w 1970276"/>
                <a:gd name="connsiteY17" fmla="*/ 103039 h 1947366"/>
                <a:gd name="connsiteX18" fmla="*/ 1306645 w 1970276"/>
                <a:gd name="connsiteY18" fmla="*/ 110293 h 1947366"/>
                <a:gd name="connsiteX19" fmla="*/ 1231423 w 1970276"/>
                <a:gd name="connsiteY19" fmla="*/ 185515 h 1947366"/>
                <a:gd name="connsiteX20" fmla="*/ 1196218 w 1970276"/>
                <a:gd name="connsiteY20" fmla="*/ 185515 h 1947366"/>
                <a:gd name="connsiteX21" fmla="*/ 1087853 w 1970276"/>
                <a:gd name="connsiteY21" fmla="*/ 77150 h 1947366"/>
                <a:gd name="connsiteX22" fmla="*/ 1070288 w 1970276"/>
                <a:gd name="connsiteY22" fmla="*/ 69895 h 1947366"/>
                <a:gd name="connsiteX23" fmla="*/ 838437 w 1970276"/>
                <a:gd name="connsiteY23" fmla="*/ 69895 h 1947366"/>
                <a:gd name="connsiteX24" fmla="*/ 813541 w 1970276"/>
                <a:gd name="connsiteY24" fmla="*/ 94791 h 1947366"/>
                <a:gd name="connsiteX25" fmla="*/ 813541 w 1970276"/>
                <a:gd name="connsiteY25" fmla="*/ 203614 h 1947366"/>
                <a:gd name="connsiteX26" fmla="*/ 742978 w 1970276"/>
                <a:gd name="connsiteY26" fmla="*/ 274178 h 1947366"/>
                <a:gd name="connsiteX27" fmla="*/ 672414 w 1970276"/>
                <a:gd name="connsiteY27" fmla="*/ 203614 h 1947366"/>
                <a:gd name="connsiteX28" fmla="*/ 672414 w 1970276"/>
                <a:gd name="connsiteY28" fmla="*/ 71499 h 1947366"/>
                <a:gd name="connsiteX29" fmla="*/ 665159 w 1970276"/>
                <a:gd name="connsiteY29" fmla="*/ 53934 h 1947366"/>
                <a:gd name="connsiteX30" fmla="*/ 618499 w 1970276"/>
                <a:gd name="connsiteY30" fmla="*/ 7274 h 1947366"/>
                <a:gd name="connsiteX31" fmla="*/ 583294 w 1970276"/>
                <a:gd name="connsiteY31" fmla="*/ 7274 h 1947366"/>
                <a:gd name="connsiteX32" fmla="*/ 462022 w 1970276"/>
                <a:gd name="connsiteY32" fmla="*/ 128545 h 1947366"/>
                <a:gd name="connsiteX33" fmla="*/ 444458 w 1970276"/>
                <a:gd name="connsiteY33" fmla="*/ 135800 h 1947366"/>
                <a:gd name="connsiteX34" fmla="*/ 278359 w 1970276"/>
                <a:gd name="connsiteY34" fmla="*/ 135800 h 1947366"/>
                <a:gd name="connsiteX35" fmla="*/ 260794 w 1970276"/>
                <a:gd name="connsiteY35" fmla="*/ 128545 h 1947366"/>
                <a:gd name="connsiteX36" fmla="*/ 193438 w 1970276"/>
                <a:gd name="connsiteY36" fmla="*/ 61189 h 1947366"/>
                <a:gd name="connsiteX37" fmla="*/ 166863 w 1970276"/>
                <a:gd name="connsiteY37" fmla="*/ 87765 h 1947366"/>
                <a:gd name="connsiteX38" fmla="*/ 157928 w 1970276"/>
                <a:gd name="connsiteY38" fmla="*/ 109301 h 1947366"/>
                <a:gd name="connsiteX39" fmla="*/ 157928 w 1970276"/>
                <a:gd name="connsiteY39" fmla="*/ 193381 h 1947366"/>
                <a:gd name="connsiteX40" fmla="*/ 166863 w 1970276"/>
                <a:gd name="connsiteY40" fmla="*/ 214917 h 1947366"/>
                <a:gd name="connsiteX41" fmla="*/ 245215 w 1970276"/>
                <a:gd name="connsiteY41" fmla="*/ 293270 h 1947366"/>
                <a:gd name="connsiteX42" fmla="*/ 245215 w 1970276"/>
                <a:gd name="connsiteY42" fmla="*/ 336417 h 1947366"/>
                <a:gd name="connsiteX43" fmla="*/ 98743 w 1970276"/>
                <a:gd name="connsiteY43" fmla="*/ 482890 h 1947366"/>
                <a:gd name="connsiteX44" fmla="*/ 89808 w 1970276"/>
                <a:gd name="connsiteY44" fmla="*/ 504425 h 1947366"/>
                <a:gd name="connsiteX45" fmla="*/ 89808 w 1970276"/>
                <a:gd name="connsiteY45" fmla="*/ 653647 h 1947366"/>
                <a:gd name="connsiteX46" fmla="*/ 120279 w 1970276"/>
                <a:gd name="connsiteY46" fmla="*/ 684117 h 1947366"/>
                <a:gd name="connsiteX47" fmla="*/ 193973 w 1970276"/>
                <a:gd name="connsiteY47" fmla="*/ 684117 h 1947366"/>
                <a:gd name="connsiteX48" fmla="*/ 215509 w 1970276"/>
                <a:gd name="connsiteY48" fmla="*/ 675182 h 1947366"/>
                <a:gd name="connsiteX49" fmla="*/ 240786 w 1970276"/>
                <a:gd name="connsiteY49" fmla="*/ 649905 h 1947366"/>
                <a:gd name="connsiteX50" fmla="*/ 292869 w 1970276"/>
                <a:gd name="connsiteY50" fmla="*/ 671440 h 1947366"/>
                <a:gd name="connsiteX51" fmla="*/ 292869 w 1970276"/>
                <a:gd name="connsiteY51" fmla="*/ 721156 h 1947366"/>
                <a:gd name="connsiteX52" fmla="*/ 283934 w 1970276"/>
                <a:gd name="connsiteY52" fmla="*/ 742691 h 1947366"/>
                <a:gd name="connsiteX53" fmla="*/ 248576 w 1970276"/>
                <a:gd name="connsiteY53" fmla="*/ 778049 h 1947366"/>
                <a:gd name="connsiteX54" fmla="*/ 184962 w 1970276"/>
                <a:gd name="connsiteY54" fmla="*/ 841663 h 1947366"/>
                <a:gd name="connsiteX55" fmla="*/ 206497 w 1970276"/>
                <a:gd name="connsiteY55" fmla="*/ 893746 h 1947366"/>
                <a:gd name="connsiteX56" fmla="*/ 236968 w 1970276"/>
                <a:gd name="connsiteY56" fmla="*/ 924216 h 1947366"/>
                <a:gd name="connsiteX57" fmla="*/ 236968 w 1970276"/>
                <a:gd name="connsiteY57" fmla="*/ 1024181 h 1947366"/>
                <a:gd name="connsiteX58" fmla="*/ 228033 w 1970276"/>
                <a:gd name="connsiteY58" fmla="*/ 1045717 h 1947366"/>
                <a:gd name="connsiteX59" fmla="*/ 23445 w 1970276"/>
                <a:gd name="connsiteY59" fmla="*/ 1250305 h 1947366"/>
                <a:gd name="connsiteX60" fmla="*/ 23445 w 1970276"/>
                <a:gd name="connsiteY60" fmla="*/ 1293452 h 1947366"/>
                <a:gd name="connsiteX61" fmla="*/ 41315 w 1970276"/>
                <a:gd name="connsiteY61" fmla="*/ 1311322 h 1947366"/>
                <a:gd name="connsiteX62" fmla="*/ 50250 w 1970276"/>
                <a:gd name="connsiteY62" fmla="*/ 1332858 h 1947366"/>
                <a:gd name="connsiteX63" fmla="*/ 50250 w 1970276"/>
                <a:gd name="connsiteY63" fmla="*/ 1454435 h 1947366"/>
                <a:gd name="connsiteX64" fmla="*/ 41315 w 1970276"/>
                <a:gd name="connsiteY64" fmla="*/ 1475970 h 1947366"/>
                <a:gd name="connsiteX65" fmla="*/ 8935 w 1970276"/>
                <a:gd name="connsiteY65" fmla="*/ 1508350 h 1947366"/>
                <a:gd name="connsiteX66" fmla="*/ 0 w 1970276"/>
                <a:gd name="connsiteY66" fmla="*/ 1529885 h 1947366"/>
                <a:gd name="connsiteX67" fmla="*/ 0 w 1970276"/>
                <a:gd name="connsiteY67" fmla="*/ 1652455 h 1947366"/>
                <a:gd name="connsiteX68" fmla="*/ 30471 w 1970276"/>
                <a:gd name="connsiteY68" fmla="*/ 1682926 h 1947366"/>
                <a:gd name="connsiteX69" fmla="*/ 71785 w 1970276"/>
                <a:gd name="connsiteY69" fmla="*/ 1682926 h 1947366"/>
                <a:gd name="connsiteX70" fmla="*/ 102256 w 1970276"/>
                <a:gd name="connsiteY70" fmla="*/ 1713396 h 1947366"/>
                <a:gd name="connsiteX71" fmla="*/ 102256 w 1970276"/>
                <a:gd name="connsiteY71" fmla="*/ 1750892 h 1947366"/>
                <a:gd name="connsiteX72" fmla="*/ 111191 w 1970276"/>
                <a:gd name="connsiteY72" fmla="*/ 1772428 h 1947366"/>
                <a:gd name="connsiteX73" fmla="*/ 163808 w 1970276"/>
                <a:gd name="connsiteY73" fmla="*/ 1825045 h 1947366"/>
                <a:gd name="connsiteX74" fmla="*/ 172743 w 1970276"/>
                <a:gd name="connsiteY74" fmla="*/ 1846581 h 1947366"/>
                <a:gd name="connsiteX75" fmla="*/ 172743 w 1970276"/>
                <a:gd name="connsiteY75" fmla="*/ 1868956 h 1947366"/>
                <a:gd name="connsiteX76" fmla="*/ 224825 w 1970276"/>
                <a:gd name="connsiteY76" fmla="*/ 1890492 h 1947366"/>
                <a:gd name="connsiteX77" fmla="*/ 272479 w 1970276"/>
                <a:gd name="connsiteY77" fmla="*/ 1842839 h 1947366"/>
                <a:gd name="connsiteX78" fmla="*/ 294014 w 1970276"/>
                <a:gd name="connsiteY78" fmla="*/ 1833904 h 1947366"/>
                <a:gd name="connsiteX79" fmla="*/ 384968 w 1970276"/>
                <a:gd name="connsiteY79" fmla="*/ 1833904 h 1947366"/>
                <a:gd name="connsiteX80" fmla="*/ 415438 w 1970276"/>
                <a:gd name="connsiteY80" fmla="*/ 1864374 h 1947366"/>
                <a:gd name="connsiteX81" fmla="*/ 415438 w 1970276"/>
                <a:gd name="connsiteY81" fmla="*/ 1912333 h 1947366"/>
                <a:gd name="connsiteX82" fmla="*/ 455607 w 1970276"/>
                <a:gd name="connsiteY82" fmla="*/ 1941276 h 1947366"/>
                <a:gd name="connsiteX83" fmla="*/ 664701 w 1970276"/>
                <a:gd name="connsiteY83" fmla="*/ 1871476 h 1947366"/>
                <a:gd name="connsiteX84" fmla="*/ 683717 w 1970276"/>
                <a:gd name="connsiteY84" fmla="*/ 1852919 h 1947366"/>
                <a:gd name="connsiteX85" fmla="*/ 717165 w 1970276"/>
                <a:gd name="connsiteY85" fmla="*/ 1760667 h 1947366"/>
                <a:gd name="connsiteX86" fmla="*/ 735341 w 1970276"/>
                <a:gd name="connsiteY86" fmla="*/ 1742416 h 1947366"/>
                <a:gd name="connsiteX87" fmla="*/ 857223 w 1970276"/>
                <a:gd name="connsiteY87" fmla="*/ 1698123 h 1947366"/>
                <a:gd name="connsiteX88" fmla="*/ 898232 w 1970276"/>
                <a:gd name="connsiteY88" fmla="*/ 1726760 h 1947366"/>
                <a:gd name="connsiteX89" fmla="*/ 898232 w 1970276"/>
                <a:gd name="connsiteY89" fmla="*/ 1803662 h 1947366"/>
                <a:gd name="connsiteX90" fmla="*/ 928703 w 1970276"/>
                <a:gd name="connsiteY90" fmla="*/ 1834133 h 1947366"/>
                <a:gd name="connsiteX91" fmla="*/ 1211797 w 1970276"/>
                <a:gd name="connsiteY91" fmla="*/ 1834133 h 1947366"/>
                <a:gd name="connsiteX92" fmla="*/ 1242267 w 1970276"/>
                <a:gd name="connsiteY92" fmla="*/ 1864603 h 1947366"/>
                <a:gd name="connsiteX93" fmla="*/ 1242267 w 1970276"/>
                <a:gd name="connsiteY93" fmla="*/ 1924399 h 1947366"/>
                <a:gd name="connsiteX94" fmla="*/ 1272738 w 1970276"/>
                <a:gd name="connsiteY94" fmla="*/ 1954869 h 1947366"/>
                <a:gd name="connsiteX95" fmla="*/ 1342614 w 1970276"/>
                <a:gd name="connsiteY95" fmla="*/ 1954869 h 1947366"/>
                <a:gd name="connsiteX96" fmla="*/ 1365295 w 1970276"/>
                <a:gd name="connsiteY96" fmla="*/ 1944789 h 1947366"/>
                <a:gd name="connsiteX97" fmla="*/ 1484504 w 1970276"/>
                <a:gd name="connsiteY97" fmla="*/ 1812368 h 1947366"/>
                <a:gd name="connsiteX98" fmla="*/ 1638461 w 1970276"/>
                <a:gd name="connsiteY98" fmla="*/ 1858723 h 1947366"/>
                <a:gd name="connsiteX99" fmla="*/ 1821055 w 1970276"/>
                <a:gd name="connsiteY99" fmla="*/ 1704996 h 1947366"/>
                <a:gd name="connsiteX100" fmla="*/ 1858093 w 1970276"/>
                <a:gd name="connsiteY100" fmla="*/ 1640694 h 1947366"/>
                <a:gd name="connsiteX101" fmla="*/ 1831212 w 1970276"/>
                <a:gd name="connsiteY101" fmla="*/ 1431601 h 1947366"/>
                <a:gd name="connsiteX102" fmla="*/ 1820368 w 1970276"/>
                <a:gd name="connsiteY102" fmla="*/ 1397694 h 1947366"/>
                <a:gd name="connsiteX103" fmla="*/ 1728345 w 1970276"/>
                <a:gd name="connsiteY103" fmla="*/ 1329345 h 1947366"/>
                <a:gd name="connsiteX104" fmla="*/ 1716050 w 1970276"/>
                <a:gd name="connsiteY104" fmla="*/ 1304831 h 1947366"/>
                <a:gd name="connsiteX105" fmla="*/ 1716050 w 1970276"/>
                <a:gd name="connsiteY105" fmla="*/ 1206623 h 1947366"/>
                <a:gd name="connsiteX106" fmla="*/ 1736287 w 1970276"/>
                <a:gd name="connsiteY106" fmla="*/ 1178061 h 194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70276" h="1947366">
                  <a:moveTo>
                    <a:pt x="1736287" y="1178061"/>
                  </a:moveTo>
                  <a:lnTo>
                    <a:pt x="1846867" y="1137968"/>
                  </a:lnTo>
                  <a:cubicBezTo>
                    <a:pt x="1854351" y="1135219"/>
                    <a:pt x="1860460" y="1129721"/>
                    <a:pt x="1863973" y="1122542"/>
                  </a:cubicBezTo>
                  <a:lnTo>
                    <a:pt x="1906892" y="1033651"/>
                  </a:lnTo>
                  <a:cubicBezTo>
                    <a:pt x="1911627" y="1023799"/>
                    <a:pt x="1910787" y="1012191"/>
                    <a:pt x="1904601" y="1003180"/>
                  </a:cubicBezTo>
                  <a:lnTo>
                    <a:pt x="1792035" y="838456"/>
                  </a:lnTo>
                  <a:cubicBezTo>
                    <a:pt x="1784628" y="827688"/>
                    <a:pt x="1785010" y="813331"/>
                    <a:pt x="1792875" y="802945"/>
                  </a:cubicBezTo>
                  <a:lnTo>
                    <a:pt x="1968368" y="569567"/>
                  </a:lnTo>
                  <a:cubicBezTo>
                    <a:pt x="1974019" y="562083"/>
                    <a:pt x="1975852" y="552384"/>
                    <a:pt x="1973408" y="543296"/>
                  </a:cubicBezTo>
                  <a:lnTo>
                    <a:pt x="1915521" y="327940"/>
                  </a:lnTo>
                  <a:cubicBezTo>
                    <a:pt x="1915140" y="326642"/>
                    <a:pt x="1915292" y="325344"/>
                    <a:pt x="1915140" y="324046"/>
                  </a:cubicBezTo>
                  <a:lnTo>
                    <a:pt x="1769660" y="178566"/>
                  </a:lnTo>
                  <a:cubicBezTo>
                    <a:pt x="1765001" y="173907"/>
                    <a:pt x="1758663" y="171311"/>
                    <a:pt x="1752095" y="171311"/>
                  </a:cubicBezTo>
                  <a:lnTo>
                    <a:pt x="1572632" y="171311"/>
                  </a:lnTo>
                  <a:cubicBezTo>
                    <a:pt x="1566065" y="171311"/>
                    <a:pt x="1559726" y="168714"/>
                    <a:pt x="1555068" y="164056"/>
                  </a:cubicBezTo>
                  <a:lnTo>
                    <a:pt x="1501305" y="110293"/>
                  </a:lnTo>
                  <a:cubicBezTo>
                    <a:pt x="1496647" y="105635"/>
                    <a:pt x="1490308" y="103039"/>
                    <a:pt x="1483741" y="103039"/>
                  </a:cubicBezTo>
                  <a:lnTo>
                    <a:pt x="1324209" y="103039"/>
                  </a:lnTo>
                  <a:cubicBezTo>
                    <a:pt x="1317642" y="103039"/>
                    <a:pt x="1311303" y="105635"/>
                    <a:pt x="1306645" y="110293"/>
                  </a:cubicBezTo>
                  <a:lnTo>
                    <a:pt x="1231423" y="185515"/>
                  </a:lnTo>
                  <a:cubicBezTo>
                    <a:pt x="1221724" y="195214"/>
                    <a:pt x="1205993" y="195214"/>
                    <a:pt x="1196218" y="185515"/>
                  </a:cubicBezTo>
                  <a:lnTo>
                    <a:pt x="1087853" y="77150"/>
                  </a:lnTo>
                  <a:cubicBezTo>
                    <a:pt x="1083194" y="72492"/>
                    <a:pt x="1076856" y="69895"/>
                    <a:pt x="1070288" y="69895"/>
                  </a:cubicBezTo>
                  <a:lnTo>
                    <a:pt x="838437" y="69895"/>
                  </a:lnTo>
                  <a:cubicBezTo>
                    <a:pt x="824691" y="69895"/>
                    <a:pt x="813541" y="81045"/>
                    <a:pt x="813541" y="94791"/>
                  </a:cubicBezTo>
                  <a:lnTo>
                    <a:pt x="813541" y="203614"/>
                  </a:lnTo>
                  <a:cubicBezTo>
                    <a:pt x="813541" y="242562"/>
                    <a:pt x="782001" y="274178"/>
                    <a:pt x="742978" y="274178"/>
                  </a:cubicBezTo>
                  <a:cubicBezTo>
                    <a:pt x="704030" y="274178"/>
                    <a:pt x="672414" y="242562"/>
                    <a:pt x="672414" y="203614"/>
                  </a:cubicBezTo>
                  <a:lnTo>
                    <a:pt x="672414" y="71499"/>
                  </a:lnTo>
                  <a:cubicBezTo>
                    <a:pt x="672414" y="64931"/>
                    <a:pt x="669818" y="58593"/>
                    <a:pt x="665159" y="53934"/>
                  </a:cubicBezTo>
                  <a:lnTo>
                    <a:pt x="618499" y="7274"/>
                  </a:lnTo>
                  <a:cubicBezTo>
                    <a:pt x="608800" y="-2425"/>
                    <a:pt x="593069" y="-2425"/>
                    <a:pt x="583294" y="7274"/>
                  </a:cubicBezTo>
                  <a:lnTo>
                    <a:pt x="462022" y="128545"/>
                  </a:lnTo>
                  <a:cubicBezTo>
                    <a:pt x="457364" y="133204"/>
                    <a:pt x="451025" y="135800"/>
                    <a:pt x="444458" y="135800"/>
                  </a:cubicBezTo>
                  <a:lnTo>
                    <a:pt x="278359" y="135800"/>
                  </a:lnTo>
                  <a:cubicBezTo>
                    <a:pt x="271791" y="135800"/>
                    <a:pt x="265453" y="133204"/>
                    <a:pt x="260794" y="128545"/>
                  </a:cubicBezTo>
                  <a:lnTo>
                    <a:pt x="193438" y="61189"/>
                  </a:lnTo>
                  <a:lnTo>
                    <a:pt x="166863" y="87765"/>
                  </a:lnTo>
                  <a:cubicBezTo>
                    <a:pt x="161135" y="93493"/>
                    <a:pt x="157928" y="101206"/>
                    <a:pt x="157928" y="109301"/>
                  </a:cubicBezTo>
                  <a:lnTo>
                    <a:pt x="157928" y="193381"/>
                  </a:lnTo>
                  <a:cubicBezTo>
                    <a:pt x="157928" y="201476"/>
                    <a:pt x="161135" y="209189"/>
                    <a:pt x="166863" y="214917"/>
                  </a:cubicBezTo>
                  <a:lnTo>
                    <a:pt x="245215" y="293270"/>
                  </a:lnTo>
                  <a:cubicBezTo>
                    <a:pt x="257129" y="305183"/>
                    <a:pt x="257129" y="324504"/>
                    <a:pt x="245215" y="336417"/>
                  </a:cubicBezTo>
                  <a:lnTo>
                    <a:pt x="98743" y="482890"/>
                  </a:lnTo>
                  <a:cubicBezTo>
                    <a:pt x="93015" y="488617"/>
                    <a:pt x="89808" y="496330"/>
                    <a:pt x="89808" y="504425"/>
                  </a:cubicBezTo>
                  <a:lnTo>
                    <a:pt x="89808" y="653647"/>
                  </a:lnTo>
                  <a:cubicBezTo>
                    <a:pt x="89808" y="670524"/>
                    <a:pt x="103478" y="684117"/>
                    <a:pt x="120279" y="684117"/>
                  </a:cubicBezTo>
                  <a:lnTo>
                    <a:pt x="193973" y="684117"/>
                  </a:lnTo>
                  <a:cubicBezTo>
                    <a:pt x="202068" y="684117"/>
                    <a:pt x="209781" y="680910"/>
                    <a:pt x="215509" y="675182"/>
                  </a:cubicBezTo>
                  <a:lnTo>
                    <a:pt x="240786" y="649905"/>
                  </a:lnTo>
                  <a:cubicBezTo>
                    <a:pt x="260031" y="630660"/>
                    <a:pt x="292869" y="644330"/>
                    <a:pt x="292869" y="671440"/>
                  </a:cubicBezTo>
                  <a:lnTo>
                    <a:pt x="292869" y="721156"/>
                  </a:lnTo>
                  <a:cubicBezTo>
                    <a:pt x="292869" y="729251"/>
                    <a:pt x="289661" y="736964"/>
                    <a:pt x="283934" y="742691"/>
                  </a:cubicBezTo>
                  <a:lnTo>
                    <a:pt x="248576" y="778049"/>
                  </a:lnTo>
                  <a:lnTo>
                    <a:pt x="184962" y="841663"/>
                  </a:lnTo>
                  <a:cubicBezTo>
                    <a:pt x="165717" y="860908"/>
                    <a:pt x="179387" y="893746"/>
                    <a:pt x="206497" y="893746"/>
                  </a:cubicBezTo>
                  <a:cubicBezTo>
                    <a:pt x="223374" y="893746"/>
                    <a:pt x="236968" y="907415"/>
                    <a:pt x="236968" y="924216"/>
                  </a:cubicBezTo>
                  <a:lnTo>
                    <a:pt x="236968" y="1024181"/>
                  </a:lnTo>
                  <a:cubicBezTo>
                    <a:pt x="236968" y="1032276"/>
                    <a:pt x="233760" y="1039989"/>
                    <a:pt x="228033" y="1045717"/>
                  </a:cubicBezTo>
                  <a:lnTo>
                    <a:pt x="23445" y="1250305"/>
                  </a:lnTo>
                  <a:cubicBezTo>
                    <a:pt x="11531" y="1262218"/>
                    <a:pt x="11531" y="1281539"/>
                    <a:pt x="23445" y="1293452"/>
                  </a:cubicBezTo>
                  <a:lnTo>
                    <a:pt x="41315" y="1311322"/>
                  </a:lnTo>
                  <a:cubicBezTo>
                    <a:pt x="47042" y="1317050"/>
                    <a:pt x="50250" y="1324763"/>
                    <a:pt x="50250" y="1332858"/>
                  </a:cubicBezTo>
                  <a:lnTo>
                    <a:pt x="50250" y="1454435"/>
                  </a:lnTo>
                  <a:cubicBezTo>
                    <a:pt x="50250" y="1462529"/>
                    <a:pt x="47042" y="1470243"/>
                    <a:pt x="41315" y="1475970"/>
                  </a:cubicBezTo>
                  <a:lnTo>
                    <a:pt x="8935" y="1508350"/>
                  </a:lnTo>
                  <a:cubicBezTo>
                    <a:pt x="3207" y="1514077"/>
                    <a:pt x="0" y="1521790"/>
                    <a:pt x="0" y="1529885"/>
                  </a:cubicBezTo>
                  <a:lnTo>
                    <a:pt x="0" y="1652455"/>
                  </a:lnTo>
                  <a:cubicBezTo>
                    <a:pt x="0" y="1669332"/>
                    <a:pt x="13670" y="1682926"/>
                    <a:pt x="30471" y="1682926"/>
                  </a:cubicBezTo>
                  <a:lnTo>
                    <a:pt x="71785" y="1682926"/>
                  </a:lnTo>
                  <a:cubicBezTo>
                    <a:pt x="88662" y="1682926"/>
                    <a:pt x="102256" y="1696595"/>
                    <a:pt x="102256" y="1713396"/>
                  </a:cubicBezTo>
                  <a:lnTo>
                    <a:pt x="102256" y="1750892"/>
                  </a:lnTo>
                  <a:cubicBezTo>
                    <a:pt x="102256" y="1758987"/>
                    <a:pt x="105463" y="1766700"/>
                    <a:pt x="111191" y="1772428"/>
                  </a:cubicBezTo>
                  <a:lnTo>
                    <a:pt x="163808" y="1825045"/>
                  </a:lnTo>
                  <a:cubicBezTo>
                    <a:pt x="169536" y="1830773"/>
                    <a:pt x="172743" y="1838486"/>
                    <a:pt x="172743" y="1846581"/>
                  </a:cubicBezTo>
                  <a:lnTo>
                    <a:pt x="172743" y="1868956"/>
                  </a:lnTo>
                  <a:cubicBezTo>
                    <a:pt x="172743" y="1896143"/>
                    <a:pt x="205581" y="1909736"/>
                    <a:pt x="224825" y="1890492"/>
                  </a:cubicBezTo>
                  <a:lnTo>
                    <a:pt x="272479" y="1842839"/>
                  </a:lnTo>
                  <a:cubicBezTo>
                    <a:pt x="278206" y="1837111"/>
                    <a:pt x="285919" y="1833904"/>
                    <a:pt x="294014" y="1833904"/>
                  </a:cubicBezTo>
                  <a:lnTo>
                    <a:pt x="384968" y="1833904"/>
                  </a:lnTo>
                  <a:cubicBezTo>
                    <a:pt x="401845" y="1833904"/>
                    <a:pt x="415438" y="1847573"/>
                    <a:pt x="415438" y="1864374"/>
                  </a:cubicBezTo>
                  <a:lnTo>
                    <a:pt x="415438" y="1912333"/>
                  </a:lnTo>
                  <a:cubicBezTo>
                    <a:pt x="415438" y="1933181"/>
                    <a:pt x="435828" y="1947844"/>
                    <a:pt x="455607" y="1941276"/>
                  </a:cubicBezTo>
                  <a:lnTo>
                    <a:pt x="664701" y="1871476"/>
                  </a:lnTo>
                  <a:cubicBezTo>
                    <a:pt x="673560" y="1868498"/>
                    <a:pt x="680509" y="1861701"/>
                    <a:pt x="683717" y="1852919"/>
                  </a:cubicBezTo>
                  <a:lnTo>
                    <a:pt x="717165" y="1760667"/>
                  </a:lnTo>
                  <a:cubicBezTo>
                    <a:pt x="720220" y="1752191"/>
                    <a:pt x="726864" y="1745547"/>
                    <a:pt x="735341" y="1742416"/>
                  </a:cubicBezTo>
                  <a:lnTo>
                    <a:pt x="857223" y="1698123"/>
                  </a:lnTo>
                  <a:cubicBezTo>
                    <a:pt x="877155" y="1690791"/>
                    <a:pt x="898232" y="1705530"/>
                    <a:pt x="898232" y="1726760"/>
                  </a:cubicBezTo>
                  <a:lnTo>
                    <a:pt x="898232" y="1803662"/>
                  </a:lnTo>
                  <a:cubicBezTo>
                    <a:pt x="898232" y="1820539"/>
                    <a:pt x="911902" y="1834133"/>
                    <a:pt x="928703" y="1834133"/>
                  </a:cubicBezTo>
                  <a:lnTo>
                    <a:pt x="1211797" y="1834133"/>
                  </a:lnTo>
                  <a:cubicBezTo>
                    <a:pt x="1228674" y="1834133"/>
                    <a:pt x="1242267" y="1847803"/>
                    <a:pt x="1242267" y="1864603"/>
                  </a:cubicBezTo>
                  <a:lnTo>
                    <a:pt x="1242267" y="1924399"/>
                  </a:lnTo>
                  <a:cubicBezTo>
                    <a:pt x="1242267" y="1941276"/>
                    <a:pt x="1255937" y="1954869"/>
                    <a:pt x="1272738" y="1954869"/>
                  </a:cubicBezTo>
                  <a:lnTo>
                    <a:pt x="1342614" y="1954869"/>
                  </a:lnTo>
                  <a:cubicBezTo>
                    <a:pt x="1351243" y="1954869"/>
                    <a:pt x="1359491" y="1951204"/>
                    <a:pt x="1365295" y="1944789"/>
                  </a:cubicBezTo>
                  <a:lnTo>
                    <a:pt x="1484504" y="1812368"/>
                  </a:lnTo>
                  <a:cubicBezTo>
                    <a:pt x="1486948" y="1809619"/>
                    <a:pt x="1635253" y="1860403"/>
                    <a:pt x="1638461" y="1858723"/>
                  </a:cubicBezTo>
                  <a:lnTo>
                    <a:pt x="1821055" y="1704996"/>
                  </a:lnTo>
                  <a:cubicBezTo>
                    <a:pt x="1828157" y="1701330"/>
                    <a:pt x="1855649" y="1648331"/>
                    <a:pt x="1858093" y="1640694"/>
                  </a:cubicBezTo>
                  <a:lnTo>
                    <a:pt x="1831212" y="1431601"/>
                  </a:lnTo>
                  <a:cubicBezTo>
                    <a:pt x="1835259" y="1419153"/>
                    <a:pt x="1830906" y="1405483"/>
                    <a:pt x="1820368" y="1397694"/>
                  </a:cubicBezTo>
                  <a:lnTo>
                    <a:pt x="1728345" y="1329345"/>
                  </a:lnTo>
                  <a:cubicBezTo>
                    <a:pt x="1720632" y="1323617"/>
                    <a:pt x="1716050" y="1314530"/>
                    <a:pt x="1716050" y="1304831"/>
                  </a:cubicBezTo>
                  <a:lnTo>
                    <a:pt x="1716050" y="1206623"/>
                  </a:lnTo>
                  <a:cubicBezTo>
                    <a:pt x="1716126" y="1193869"/>
                    <a:pt x="1724221" y="1182414"/>
                    <a:pt x="1736287" y="1178061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lt-LT" kern="0">
                <a:solidFill>
                  <a:srgbClr val="000000"/>
                </a:solidFill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0C1C209-6EE5-47CC-BB51-1846C79B9621}"/>
                </a:ext>
              </a:extLst>
            </p:cNvPr>
            <p:cNvSpPr/>
            <p:nvPr/>
          </p:nvSpPr>
          <p:spPr>
            <a:xfrm>
              <a:off x="6620252" y="2347494"/>
              <a:ext cx="2810317" cy="2879048"/>
            </a:xfrm>
            <a:custGeom>
              <a:avLst/>
              <a:gdLst>
                <a:gd name="connsiteX0" fmla="*/ 2814899 w 2810317"/>
                <a:gd name="connsiteY0" fmla="*/ 519145 h 2879047"/>
                <a:gd name="connsiteX1" fmla="*/ 2800618 w 2810317"/>
                <a:gd name="connsiteY1" fmla="*/ 544423 h 2879047"/>
                <a:gd name="connsiteX2" fmla="*/ 2566935 w 2810317"/>
                <a:gd name="connsiteY2" fmla="*/ 778336 h 2879047"/>
                <a:gd name="connsiteX3" fmla="*/ 2528140 w 2810317"/>
                <a:gd name="connsiteY3" fmla="*/ 794220 h 2879047"/>
                <a:gd name="connsiteX4" fmla="*/ 2373038 w 2810317"/>
                <a:gd name="connsiteY4" fmla="*/ 794220 h 2879047"/>
                <a:gd name="connsiteX5" fmla="*/ 2319504 w 2810317"/>
                <a:gd name="connsiteY5" fmla="*/ 771997 h 2879047"/>
                <a:gd name="connsiteX6" fmla="*/ 2305682 w 2810317"/>
                <a:gd name="connsiteY6" fmla="*/ 758175 h 2879047"/>
                <a:gd name="connsiteX7" fmla="*/ 2198539 w 2810317"/>
                <a:gd name="connsiteY7" fmla="*/ 758175 h 2879047"/>
                <a:gd name="connsiteX8" fmla="*/ 2186625 w 2810317"/>
                <a:gd name="connsiteY8" fmla="*/ 770088 h 2879047"/>
                <a:gd name="connsiteX9" fmla="*/ 2164632 w 2810317"/>
                <a:gd name="connsiteY9" fmla="*/ 823621 h 2879047"/>
                <a:gd name="connsiteX10" fmla="*/ 2186625 w 2810317"/>
                <a:gd name="connsiteY10" fmla="*/ 877155 h 2879047"/>
                <a:gd name="connsiteX11" fmla="*/ 2186625 w 2810317"/>
                <a:gd name="connsiteY11" fmla="*/ 984527 h 2879047"/>
                <a:gd name="connsiteX12" fmla="*/ 1969131 w 2810317"/>
                <a:gd name="connsiteY12" fmla="*/ 1202021 h 2879047"/>
                <a:gd name="connsiteX13" fmla="*/ 1951567 w 2810317"/>
                <a:gd name="connsiteY13" fmla="*/ 1209276 h 2879047"/>
                <a:gd name="connsiteX14" fmla="*/ 1824797 w 2810317"/>
                <a:gd name="connsiteY14" fmla="*/ 1209276 h 2879047"/>
                <a:gd name="connsiteX15" fmla="*/ 1807232 w 2810317"/>
                <a:gd name="connsiteY15" fmla="*/ 1216531 h 2879047"/>
                <a:gd name="connsiteX16" fmla="*/ 1616162 w 2810317"/>
                <a:gd name="connsiteY16" fmla="*/ 1407602 h 2879047"/>
                <a:gd name="connsiteX17" fmla="*/ 1608907 w 2810317"/>
                <a:gd name="connsiteY17" fmla="*/ 1425167 h 2879047"/>
                <a:gd name="connsiteX18" fmla="*/ 1608907 w 2810317"/>
                <a:gd name="connsiteY18" fmla="*/ 1950956 h 2879047"/>
                <a:gd name="connsiteX19" fmla="*/ 1601652 w 2810317"/>
                <a:gd name="connsiteY19" fmla="*/ 1968749 h 2879047"/>
                <a:gd name="connsiteX20" fmla="*/ 1461060 w 2810317"/>
                <a:gd name="connsiteY20" fmla="*/ 2109113 h 2879047"/>
                <a:gd name="connsiteX21" fmla="*/ 1453805 w 2810317"/>
                <a:gd name="connsiteY21" fmla="*/ 2126677 h 2879047"/>
                <a:gd name="connsiteX22" fmla="*/ 1453805 w 2810317"/>
                <a:gd name="connsiteY22" fmla="*/ 2226107 h 2879047"/>
                <a:gd name="connsiteX23" fmla="*/ 1446550 w 2810317"/>
                <a:gd name="connsiteY23" fmla="*/ 2243672 h 2879047"/>
                <a:gd name="connsiteX24" fmla="*/ 1379652 w 2810317"/>
                <a:gd name="connsiteY24" fmla="*/ 2310340 h 2879047"/>
                <a:gd name="connsiteX25" fmla="*/ 1372397 w 2810317"/>
                <a:gd name="connsiteY25" fmla="*/ 2327905 h 2879047"/>
                <a:gd name="connsiteX26" fmla="*/ 1372397 w 2810317"/>
                <a:gd name="connsiteY26" fmla="*/ 2410458 h 2879047"/>
                <a:gd name="connsiteX27" fmla="*/ 1397216 w 2810317"/>
                <a:gd name="connsiteY27" fmla="*/ 2435277 h 2879047"/>
                <a:gd name="connsiteX28" fmla="*/ 1545980 w 2810317"/>
                <a:gd name="connsiteY28" fmla="*/ 2435277 h 2879047"/>
                <a:gd name="connsiteX29" fmla="*/ 1563544 w 2810317"/>
                <a:gd name="connsiteY29" fmla="*/ 2442532 h 2879047"/>
                <a:gd name="connsiteX30" fmla="*/ 1698256 w 2810317"/>
                <a:gd name="connsiteY30" fmla="*/ 2577244 h 2879047"/>
                <a:gd name="connsiteX31" fmla="*/ 1705511 w 2810317"/>
                <a:gd name="connsiteY31" fmla="*/ 2594809 h 2879047"/>
                <a:gd name="connsiteX32" fmla="*/ 1705511 w 2810317"/>
                <a:gd name="connsiteY32" fmla="*/ 2744259 h 2879047"/>
                <a:gd name="connsiteX33" fmla="*/ 1698256 w 2810317"/>
                <a:gd name="connsiteY33" fmla="*/ 2762053 h 2879047"/>
                <a:gd name="connsiteX34" fmla="*/ 1587600 w 2810317"/>
                <a:gd name="connsiteY34" fmla="*/ 2872480 h 2879047"/>
                <a:gd name="connsiteX35" fmla="*/ 1570035 w 2810317"/>
                <a:gd name="connsiteY35" fmla="*/ 2879735 h 2879047"/>
                <a:gd name="connsiteX36" fmla="*/ 1457776 w 2810317"/>
                <a:gd name="connsiteY36" fmla="*/ 2879735 h 2879047"/>
                <a:gd name="connsiteX37" fmla="*/ 1440211 w 2810317"/>
                <a:gd name="connsiteY37" fmla="*/ 2872480 h 2879047"/>
                <a:gd name="connsiteX38" fmla="*/ 1286102 w 2810317"/>
                <a:gd name="connsiteY38" fmla="*/ 2718371 h 2879047"/>
                <a:gd name="connsiteX39" fmla="*/ 1286102 w 2810317"/>
                <a:gd name="connsiteY39" fmla="*/ 2683318 h 2879047"/>
                <a:gd name="connsiteX40" fmla="*/ 1337344 w 2810317"/>
                <a:gd name="connsiteY40" fmla="*/ 2632076 h 2879047"/>
                <a:gd name="connsiteX41" fmla="*/ 1359109 w 2810317"/>
                <a:gd name="connsiteY41" fmla="*/ 2617108 h 2879047"/>
                <a:gd name="connsiteX42" fmla="*/ 1365906 w 2810317"/>
                <a:gd name="connsiteY42" fmla="*/ 2595343 h 2879047"/>
                <a:gd name="connsiteX43" fmla="*/ 1365906 w 2810317"/>
                <a:gd name="connsiteY43" fmla="*/ 2594885 h 2879047"/>
                <a:gd name="connsiteX44" fmla="*/ 1358651 w 2810317"/>
                <a:gd name="connsiteY44" fmla="*/ 2575717 h 2879047"/>
                <a:gd name="connsiteX45" fmla="*/ 1293433 w 2810317"/>
                <a:gd name="connsiteY45" fmla="*/ 2510499 h 2879047"/>
                <a:gd name="connsiteX46" fmla="*/ 1258380 w 2810317"/>
                <a:gd name="connsiteY46" fmla="*/ 2510499 h 2879047"/>
                <a:gd name="connsiteX47" fmla="*/ 1188199 w 2810317"/>
                <a:gd name="connsiteY47" fmla="*/ 2580681 h 2879047"/>
                <a:gd name="connsiteX48" fmla="*/ 1170634 w 2810317"/>
                <a:gd name="connsiteY48" fmla="*/ 2587935 h 2879047"/>
                <a:gd name="connsiteX49" fmla="*/ 1085256 w 2810317"/>
                <a:gd name="connsiteY49" fmla="*/ 2587935 h 2879047"/>
                <a:gd name="connsiteX50" fmla="*/ 1027751 w 2810317"/>
                <a:gd name="connsiteY50" fmla="*/ 2611762 h 2879047"/>
                <a:gd name="connsiteX51" fmla="*/ 811173 w 2810317"/>
                <a:gd name="connsiteY51" fmla="*/ 2828340 h 2879047"/>
                <a:gd name="connsiteX52" fmla="*/ 696088 w 2810317"/>
                <a:gd name="connsiteY52" fmla="*/ 2828340 h 2879047"/>
                <a:gd name="connsiteX53" fmla="*/ 656301 w 2810317"/>
                <a:gd name="connsiteY53" fmla="*/ 2788552 h 2879047"/>
                <a:gd name="connsiteX54" fmla="*/ 541215 w 2810317"/>
                <a:gd name="connsiteY54" fmla="*/ 2788552 h 2879047"/>
                <a:gd name="connsiteX55" fmla="*/ 521589 w 2810317"/>
                <a:gd name="connsiteY55" fmla="*/ 2808179 h 2879047"/>
                <a:gd name="connsiteX56" fmla="*/ 504711 w 2810317"/>
                <a:gd name="connsiteY56" fmla="*/ 2832769 h 2879047"/>
                <a:gd name="connsiteX57" fmla="*/ 456524 w 2810317"/>
                <a:gd name="connsiteY57" fmla="*/ 2696377 h 2879047"/>
                <a:gd name="connsiteX58" fmla="*/ 494860 w 2810317"/>
                <a:gd name="connsiteY58" fmla="*/ 2634901 h 2879047"/>
                <a:gd name="connsiteX59" fmla="*/ 637514 w 2810317"/>
                <a:gd name="connsiteY59" fmla="*/ 2492247 h 2879047"/>
                <a:gd name="connsiteX60" fmla="*/ 637514 w 2810317"/>
                <a:gd name="connsiteY60" fmla="*/ 2421378 h 2879047"/>
                <a:gd name="connsiteX61" fmla="*/ 684557 w 2810317"/>
                <a:gd name="connsiteY61" fmla="*/ 2374336 h 2879047"/>
                <a:gd name="connsiteX62" fmla="*/ 736715 w 2810317"/>
                <a:gd name="connsiteY62" fmla="*/ 2374336 h 2879047"/>
                <a:gd name="connsiteX63" fmla="*/ 736715 w 2810317"/>
                <a:gd name="connsiteY63" fmla="*/ 2336687 h 2879047"/>
                <a:gd name="connsiteX64" fmla="*/ 736486 w 2810317"/>
                <a:gd name="connsiteY64" fmla="*/ 2332945 h 2879047"/>
                <a:gd name="connsiteX65" fmla="*/ 762909 w 2810317"/>
                <a:gd name="connsiteY65" fmla="*/ 2294838 h 2879047"/>
                <a:gd name="connsiteX66" fmla="*/ 762909 w 2810317"/>
                <a:gd name="connsiteY66" fmla="*/ 2237791 h 2879047"/>
                <a:gd name="connsiteX67" fmla="*/ 721976 w 2810317"/>
                <a:gd name="connsiteY67" fmla="*/ 2197087 h 2879047"/>
                <a:gd name="connsiteX68" fmla="*/ 641027 w 2810317"/>
                <a:gd name="connsiteY68" fmla="*/ 2197087 h 2879047"/>
                <a:gd name="connsiteX69" fmla="*/ 612237 w 2810317"/>
                <a:gd name="connsiteY69" fmla="*/ 2209001 h 2879047"/>
                <a:gd name="connsiteX70" fmla="*/ 549081 w 2810317"/>
                <a:gd name="connsiteY70" fmla="*/ 2272157 h 2879047"/>
                <a:gd name="connsiteX71" fmla="*/ 520291 w 2810317"/>
                <a:gd name="connsiteY71" fmla="*/ 2284070 h 2879047"/>
                <a:gd name="connsiteX72" fmla="*/ 465306 w 2810317"/>
                <a:gd name="connsiteY72" fmla="*/ 2284070 h 2879047"/>
                <a:gd name="connsiteX73" fmla="*/ 424602 w 2810317"/>
                <a:gd name="connsiteY73" fmla="*/ 2243366 h 2879047"/>
                <a:gd name="connsiteX74" fmla="*/ 405205 w 2810317"/>
                <a:gd name="connsiteY74" fmla="*/ 2196324 h 2879047"/>
                <a:gd name="connsiteX75" fmla="*/ 398408 w 2810317"/>
                <a:gd name="connsiteY75" fmla="*/ 2189756 h 2879047"/>
                <a:gd name="connsiteX76" fmla="*/ 272326 w 2810317"/>
                <a:gd name="connsiteY76" fmla="*/ 2189756 h 2879047"/>
                <a:gd name="connsiteX77" fmla="*/ 258274 w 2810317"/>
                <a:gd name="connsiteY77" fmla="*/ 2203808 h 2879047"/>
                <a:gd name="connsiteX78" fmla="*/ 195118 w 2810317"/>
                <a:gd name="connsiteY78" fmla="*/ 2229773 h 2879047"/>
                <a:gd name="connsiteX79" fmla="*/ 111649 w 2810317"/>
                <a:gd name="connsiteY79" fmla="*/ 2229773 h 2879047"/>
                <a:gd name="connsiteX80" fmla="*/ 24208 w 2810317"/>
                <a:gd name="connsiteY80" fmla="*/ 2156766 h 2879047"/>
                <a:gd name="connsiteX81" fmla="*/ 25812 w 2810317"/>
                <a:gd name="connsiteY81" fmla="*/ 2071845 h 2879047"/>
                <a:gd name="connsiteX82" fmla="*/ 25812 w 2810317"/>
                <a:gd name="connsiteY82" fmla="*/ 1922394 h 2879047"/>
                <a:gd name="connsiteX83" fmla="*/ 55519 w 2810317"/>
                <a:gd name="connsiteY83" fmla="*/ 1892687 h 2879047"/>
                <a:gd name="connsiteX84" fmla="*/ 78887 w 2810317"/>
                <a:gd name="connsiteY84" fmla="*/ 1892687 h 2879047"/>
                <a:gd name="connsiteX85" fmla="*/ 108594 w 2810317"/>
                <a:gd name="connsiteY85" fmla="*/ 1862981 h 2879047"/>
                <a:gd name="connsiteX86" fmla="*/ 108594 w 2810317"/>
                <a:gd name="connsiteY86" fmla="*/ 1692452 h 2879047"/>
                <a:gd name="connsiteX87" fmla="*/ 117224 w 2810317"/>
                <a:gd name="connsiteY87" fmla="*/ 1671604 h 2879047"/>
                <a:gd name="connsiteX88" fmla="*/ 206573 w 2810317"/>
                <a:gd name="connsiteY88" fmla="*/ 1582254 h 2879047"/>
                <a:gd name="connsiteX89" fmla="*/ 185725 w 2810317"/>
                <a:gd name="connsiteY89" fmla="*/ 1531470 h 2879047"/>
                <a:gd name="connsiteX90" fmla="*/ 155789 w 2810317"/>
                <a:gd name="connsiteY90" fmla="*/ 1504131 h 2879047"/>
                <a:gd name="connsiteX91" fmla="*/ 155789 w 2810317"/>
                <a:gd name="connsiteY91" fmla="*/ 1473966 h 2879047"/>
                <a:gd name="connsiteX92" fmla="*/ 185496 w 2810317"/>
                <a:gd name="connsiteY92" fmla="*/ 1444259 h 2879047"/>
                <a:gd name="connsiteX93" fmla="*/ 409329 w 2810317"/>
                <a:gd name="connsiteY93" fmla="*/ 1444259 h 2879047"/>
                <a:gd name="connsiteX94" fmla="*/ 439036 w 2810317"/>
                <a:gd name="connsiteY94" fmla="*/ 1414323 h 2879047"/>
                <a:gd name="connsiteX95" fmla="*/ 439036 w 2810317"/>
                <a:gd name="connsiteY95" fmla="*/ 1359109 h 2879047"/>
                <a:gd name="connsiteX96" fmla="*/ 462633 w 2810317"/>
                <a:gd name="connsiteY96" fmla="*/ 1335512 h 2879047"/>
                <a:gd name="connsiteX97" fmla="*/ 471950 w 2810317"/>
                <a:gd name="connsiteY97" fmla="*/ 1335512 h 2879047"/>
                <a:gd name="connsiteX98" fmla="*/ 495548 w 2810317"/>
                <a:gd name="connsiteY98" fmla="*/ 1311914 h 2879047"/>
                <a:gd name="connsiteX99" fmla="*/ 495548 w 2810317"/>
                <a:gd name="connsiteY99" fmla="*/ 1226994 h 2879047"/>
                <a:gd name="connsiteX100" fmla="*/ 471950 w 2810317"/>
                <a:gd name="connsiteY100" fmla="*/ 1203396 h 2879047"/>
                <a:gd name="connsiteX101" fmla="*/ 372749 w 2810317"/>
                <a:gd name="connsiteY101" fmla="*/ 1203396 h 2879047"/>
                <a:gd name="connsiteX102" fmla="*/ 349380 w 2810317"/>
                <a:gd name="connsiteY102" fmla="*/ 1179569 h 2879047"/>
                <a:gd name="connsiteX103" fmla="*/ 325783 w 2810317"/>
                <a:gd name="connsiteY103" fmla="*/ 1156201 h 2879047"/>
                <a:gd name="connsiteX104" fmla="*/ 221923 w 2810317"/>
                <a:gd name="connsiteY104" fmla="*/ 1156201 h 2879047"/>
                <a:gd name="connsiteX105" fmla="*/ 198326 w 2810317"/>
                <a:gd name="connsiteY105" fmla="*/ 1132833 h 2879047"/>
                <a:gd name="connsiteX106" fmla="*/ 198326 w 2810317"/>
                <a:gd name="connsiteY106" fmla="*/ 1071815 h 2879047"/>
                <a:gd name="connsiteX107" fmla="*/ 205122 w 2810317"/>
                <a:gd name="connsiteY107" fmla="*/ 1054938 h 2879047"/>
                <a:gd name="connsiteX108" fmla="*/ 266598 w 2810317"/>
                <a:gd name="connsiteY108" fmla="*/ 993691 h 2879047"/>
                <a:gd name="connsiteX109" fmla="*/ 266598 w 2810317"/>
                <a:gd name="connsiteY109" fmla="*/ 960242 h 2879047"/>
                <a:gd name="connsiteX110" fmla="*/ 122493 w 2810317"/>
                <a:gd name="connsiteY110" fmla="*/ 816367 h 2879047"/>
                <a:gd name="connsiteX111" fmla="*/ 115467 w 2810317"/>
                <a:gd name="connsiteY111" fmla="*/ 799489 h 2879047"/>
                <a:gd name="connsiteX112" fmla="*/ 115467 w 2810317"/>
                <a:gd name="connsiteY112" fmla="*/ 646526 h 2879047"/>
                <a:gd name="connsiteX113" fmla="*/ 92099 w 2810317"/>
                <a:gd name="connsiteY113" fmla="*/ 622928 h 2879047"/>
                <a:gd name="connsiteX114" fmla="*/ 61246 w 2810317"/>
                <a:gd name="connsiteY114" fmla="*/ 622928 h 2879047"/>
                <a:gd name="connsiteX115" fmla="*/ 37649 w 2810317"/>
                <a:gd name="connsiteY115" fmla="*/ 599331 h 2879047"/>
                <a:gd name="connsiteX116" fmla="*/ 37649 w 2810317"/>
                <a:gd name="connsiteY116" fmla="*/ 485925 h 2879047"/>
                <a:gd name="connsiteX117" fmla="*/ 0 w 2810317"/>
                <a:gd name="connsiteY117" fmla="*/ 485925 h 2879047"/>
                <a:gd name="connsiteX118" fmla="*/ 0 w 2810317"/>
                <a:gd name="connsiteY118" fmla="*/ 344646 h 2879047"/>
                <a:gd name="connsiteX119" fmla="*/ 7026 w 2810317"/>
                <a:gd name="connsiteY119" fmla="*/ 328074 h 2879047"/>
                <a:gd name="connsiteX120" fmla="*/ 89808 w 2810317"/>
                <a:gd name="connsiteY120" fmla="*/ 245063 h 2879047"/>
                <a:gd name="connsiteX121" fmla="*/ 106685 w 2810317"/>
                <a:gd name="connsiteY121" fmla="*/ 238266 h 2879047"/>
                <a:gd name="connsiteX122" fmla="*/ 170070 w 2810317"/>
                <a:gd name="connsiteY122" fmla="*/ 238266 h 2879047"/>
                <a:gd name="connsiteX123" fmla="*/ 193438 w 2810317"/>
                <a:gd name="connsiteY123" fmla="*/ 214668 h 2879047"/>
                <a:gd name="connsiteX124" fmla="*/ 193438 w 2810317"/>
                <a:gd name="connsiteY124" fmla="*/ 155713 h 2879047"/>
                <a:gd name="connsiteX125" fmla="*/ 217036 w 2810317"/>
                <a:gd name="connsiteY125" fmla="*/ 132115 h 2879047"/>
                <a:gd name="connsiteX126" fmla="*/ 259572 w 2810317"/>
                <a:gd name="connsiteY126" fmla="*/ 132115 h 2879047"/>
                <a:gd name="connsiteX127" fmla="*/ 283170 w 2810317"/>
                <a:gd name="connsiteY127" fmla="*/ 108518 h 2879047"/>
                <a:gd name="connsiteX128" fmla="*/ 283170 w 2810317"/>
                <a:gd name="connsiteY128" fmla="*/ 23368 h 2879047"/>
                <a:gd name="connsiteX129" fmla="*/ 306767 w 2810317"/>
                <a:gd name="connsiteY129" fmla="*/ 0 h 2879047"/>
                <a:gd name="connsiteX130" fmla="*/ 377178 w 2810317"/>
                <a:gd name="connsiteY130" fmla="*/ 0 h 2879047"/>
                <a:gd name="connsiteX131" fmla="*/ 394055 w 2810317"/>
                <a:gd name="connsiteY131" fmla="*/ 6797 h 2879047"/>
                <a:gd name="connsiteX132" fmla="*/ 528538 w 2810317"/>
                <a:gd name="connsiteY132" fmla="*/ 141280 h 2879047"/>
                <a:gd name="connsiteX133" fmla="*/ 528538 w 2810317"/>
                <a:gd name="connsiteY133" fmla="*/ 174728 h 2879047"/>
                <a:gd name="connsiteX134" fmla="*/ 471950 w 2810317"/>
                <a:gd name="connsiteY134" fmla="*/ 231317 h 2879047"/>
                <a:gd name="connsiteX135" fmla="*/ 464924 w 2810317"/>
                <a:gd name="connsiteY135" fmla="*/ 246285 h 2879047"/>
                <a:gd name="connsiteX136" fmla="*/ 537702 w 2810317"/>
                <a:gd name="connsiteY136" fmla="*/ 320895 h 2879047"/>
                <a:gd name="connsiteX137" fmla="*/ 556641 w 2810317"/>
                <a:gd name="connsiteY137" fmla="*/ 320895 h 2879047"/>
                <a:gd name="connsiteX138" fmla="*/ 621630 w 2810317"/>
                <a:gd name="connsiteY138" fmla="*/ 347777 h 2879047"/>
                <a:gd name="connsiteX139" fmla="*/ 699983 w 2810317"/>
                <a:gd name="connsiteY139" fmla="*/ 426130 h 2879047"/>
                <a:gd name="connsiteX140" fmla="*/ 764971 w 2810317"/>
                <a:gd name="connsiteY140" fmla="*/ 453011 h 2879047"/>
                <a:gd name="connsiteX141" fmla="*/ 792540 w 2810317"/>
                <a:gd name="connsiteY141" fmla="*/ 453011 h 2879047"/>
                <a:gd name="connsiteX142" fmla="*/ 857528 w 2810317"/>
                <a:gd name="connsiteY142" fmla="*/ 479892 h 2879047"/>
                <a:gd name="connsiteX143" fmla="*/ 992469 w 2810317"/>
                <a:gd name="connsiteY143" fmla="*/ 614833 h 2879047"/>
                <a:gd name="connsiteX144" fmla="*/ 992469 w 2810317"/>
                <a:gd name="connsiteY144" fmla="*/ 744887 h 2879047"/>
                <a:gd name="connsiteX145" fmla="*/ 947565 w 2810317"/>
                <a:gd name="connsiteY145" fmla="*/ 789791 h 2879047"/>
                <a:gd name="connsiteX146" fmla="*/ 920684 w 2810317"/>
                <a:gd name="connsiteY146" fmla="*/ 854779 h 2879047"/>
                <a:gd name="connsiteX147" fmla="*/ 920684 w 2810317"/>
                <a:gd name="connsiteY147" fmla="*/ 883111 h 2879047"/>
                <a:gd name="connsiteX148" fmla="*/ 930307 w 2810317"/>
                <a:gd name="connsiteY148" fmla="*/ 906480 h 2879047"/>
                <a:gd name="connsiteX149" fmla="*/ 1005375 w 2810317"/>
                <a:gd name="connsiteY149" fmla="*/ 981320 h 2879047"/>
                <a:gd name="connsiteX150" fmla="*/ 1028515 w 2810317"/>
                <a:gd name="connsiteY150" fmla="*/ 990942 h 2879047"/>
                <a:gd name="connsiteX151" fmla="*/ 1331159 w 2810317"/>
                <a:gd name="connsiteY151" fmla="*/ 990942 h 2879047"/>
                <a:gd name="connsiteX152" fmla="*/ 1364149 w 2810317"/>
                <a:gd name="connsiteY152" fmla="*/ 957264 h 2879047"/>
                <a:gd name="connsiteX153" fmla="*/ 1398285 w 2810317"/>
                <a:gd name="connsiteY153" fmla="*/ 924961 h 2879047"/>
                <a:gd name="connsiteX154" fmla="*/ 1511004 w 2810317"/>
                <a:gd name="connsiteY154" fmla="*/ 924961 h 2879047"/>
                <a:gd name="connsiteX155" fmla="*/ 1534143 w 2810317"/>
                <a:gd name="connsiteY155" fmla="*/ 934812 h 2879047"/>
                <a:gd name="connsiteX156" fmla="*/ 1555678 w 2810317"/>
                <a:gd name="connsiteY156" fmla="*/ 956119 h 2879047"/>
                <a:gd name="connsiteX157" fmla="*/ 1612037 w 2810317"/>
                <a:gd name="connsiteY157" fmla="*/ 932750 h 2879047"/>
                <a:gd name="connsiteX158" fmla="*/ 1612037 w 2810317"/>
                <a:gd name="connsiteY158" fmla="*/ 835000 h 2879047"/>
                <a:gd name="connsiteX159" fmla="*/ 1602186 w 2810317"/>
                <a:gd name="connsiteY159" fmla="*/ 811632 h 2879047"/>
                <a:gd name="connsiteX160" fmla="*/ 1508178 w 2810317"/>
                <a:gd name="connsiteY160" fmla="*/ 717624 h 2879047"/>
                <a:gd name="connsiteX161" fmla="*/ 1485955 w 2810317"/>
                <a:gd name="connsiteY161" fmla="*/ 663861 h 2879047"/>
                <a:gd name="connsiteX162" fmla="*/ 1485955 w 2810317"/>
                <a:gd name="connsiteY162" fmla="*/ 536633 h 2879047"/>
                <a:gd name="connsiteX163" fmla="*/ 1508178 w 2810317"/>
                <a:gd name="connsiteY163" fmla="*/ 482871 h 2879047"/>
                <a:gd name="connsiteX164" fmla="*/ 1544681 w 2810317"/>
                <a:gd name="connsiteY164" fmla="*/ 446367 h 2879047"/>
                <a:gd name="connsiteX165" fmla="*/ 1652512 w 2810317"/>
                <a:gd name="connsiteY165" fmla="*/ 446596 h 2879047"/>
                <a:gd name="connsiteX166" fmla="*/ 1706046 w 2810317"/>
                <a:gd name="connsiteY166" fmla="*/ 468590 h 2879047"/>
                <a:gd name="connsiteX167" fmla="*/ 2026483 w 2810317"/>
                <a:gd name="connsiteY167" fmla="*/ 468590 h 2879047"/>
                <a:gd name="connsiteX168" fmla="*/ 2080245 w 2810317"/>
                <a:gd name="connsiteY168" fmla="*/ 490813 h 2879047"/>
                <a:gd name="connsiteX169" fmla="*/ 2115298 w 2810317"/>
                <a:gd name="connsiteY169" fmla="*/ 525865 h 2879047"/>
                <a:gd name="connsiteX170" fmla="*/ 2237639 w 2810317"/>
                <a:gd name="connsiteY170" fmla="*/ 576421 h 2879047"/>
                <a:gd name="connsiteX171" fmla="*/ 2546392 w 2810317"/>
                <a:gd name="connsiteY171" fmla="*/ 576421 h 2879047"/>
                <a:gd name="connsiteX172" fmla="*/ 2612831 w 2810317"/>
                <a:gd name="connsiteY172" fmla="*/ 550226 h 2879047"/>
                <a:gd name="connsiteX173" fmla="*/ 2683700 w 2810317"/>
                <a:gd name="connsiteY173" fmla="*/ 519603 h 2879047"/>
                <a:gd name="connsiteX174" fmla="*/ 2814899 w 2810317"/>
                <a:gd name="connsiteY174" fmla="*/ 519603 h 287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810317" h="2879047">
                  <a:moveTo>
                    <a:pt x="2814899" y="519145"/>
                  </a:moveTo>
                  <a:cubicBezTo>
                    <a:pt x="2812532" y="528767"/>
                    <a:pt x="2807644" y="537397"/>
                    <a:pt x="2800618" y="544423"/>
                  </a:cubicBezTo>
                  <a:lnTo>
                    <a:pt x="2566935" y="778336"/>
                  </a:lnTo>
                  <a:cubicBezTo>
                    <a:pt x="2556625" y="788645"/>
                    <a:pt x="2542573" y="794220"/>
                    <a:pt x="2528140" y="794220"/>
                  </a:cubicBezTo>
                  <a:lnTo>
                    <a:pt x="2373038" y="794220"/>
                  </a:lnTo>
                  <a:cubicBezTo>
                    <a:pt x="2352953" y="794220"/>
                    <a:pt x="2333709" y="786278"/>
                    <a:pt x="2319504" y="771997"/>
                  </a:cubicBezTo>
                  <a:lnTo>
                    <a:pt x="2305682" y="758175"/>
                  </a:lnTo>
                  <a:cubicBezTo>
                    <a:pt x="2276204" y="728697"/>
                    <a:pt x="2228245" y="728697"/>
                    <a:pt x="2198539" y="758175"/>
                  </a:cubicBezTo>
                  <a:lnTo>
                    <a:pt x="2186625" y="770088"/>
                  </a:lnTo>
                  <a:cubicBezTo>
                    <a:pt x="2171886" y="785056"/>
                    <a:pt x="2164632" y="804224"/>
                    <a:pt x="2164632" y="823621"/>
                  </a:cubicBezTo>
                  <a:cubicBezTo>
                    <a:pt x="2164632" y="843019"/>
                    <a:pt x="2171886" y="862416"/>
                    <a:pt x="2186625" y="877155"/>
                  </a:cubicBezTo>
                  <a:cubicBezTo>
                    <a:pt x="2216332" y="906862"/>
                    <a:pt x="2216332" y="954820"/>
                    <a:pt x="2186625" y="984527"/>
                  </a:cubicBezTo>
                  <a:lnTo>
                    <a:pt x="1969131" y="1202021"/>
                  </a:lnTo>
                  <a:cubicBezTo>
                    <a:pt x="1964473" y="1206680"/>
                    <a:pt x="1958134" y="1209276"/>
                    <a:pt x="1951567" y="1209276"/>
                  </a:cubicBezTo>
                  <a:lnTo>
                    <a:pt x="1824797" y="1209276"/>
                  </a:lnTo>
                  <a:cubicBezTo>
                    <a:pt x="1818229" y="1209276"/>
                    <a:pt x="1811662" y="1211873"/>
                    <a:pt x="1807232" y="1216531"/>
                  </a:cubicBezTo>
                  <a:lnTo>
                    <a:pt x="1616162" y="1407602"/>
                  </a:lnTo>
                  <a:cubicBezTo>
                    <a:pt x="1611503" y="1412261"/>
                    <a:pt x="1608907" y="1418599"/>
                    <a:pt x="1608907" y="1425167"/>
                  </a:cubicBezTo>
                  <a:lnTo>
                    <a:pt x="1608907" y="1950956"/>
                  </a:lnTo>
                  <a:cubicBezTo>
                    <a:pt x="1608907" y="1957752"/>
                    <a:pt x="1606081" y="1964091"/>
                    <a:pt x="1601652" y="1968749"/>
                  </a:cubicBezTo>
                  <a:lnTo>
                    <a:pt x="1461060" y="2109113"/>
                  </a:lnTo>
                  <a:cubicBezTo>
                    <a:pt x="1456401" y="2113771"/>
                    <a:pt x="1453805" y="2120110"/>
                    <a:pt x="1453805" y="2126677"/>
                  </a:cubicBezTo>
                  <a:lnTo>
                    <a:pt x="1453805" y="2226107"/>
                  </a:lnTo>
                  <a:cubicBezTo>
                    <a:pt x="1453805" y="2232675"/>
                    <a:pt x="1451208" y="2238937"/>
                    <a:pt x="1446550" y="2243672"/>
                  </a:cubicBezTo>
                  <a:lnTo>
                    <a:pt x="1379652" y="2310340"/>
                  </a:lnTo>
                  <a:cubicBezTo>
                    <a:pt x="1374993" y="2314999"/>
                    <a:pt x="1372397" y="2321337"/>
                    <a:pt x="1372397" y="2327905"/>
                  </a:cubicBezTo>
                  <a:lnTo>
                    <a:pt x="1372397" y="2410458"/>
                  </a:lnTo>
                  <a:cubicBezTo>
                    <a:pt x="1372397" y="2424051"/>
                    <a:pt x="1383623" y="2435277"/>
                    <a:pt x="1397216" y="2435277"/>
                  </a:cubicBezTo>
                  <a:lnTo>
                    <a:pt x="1545980" y="2435277"/>
                  </a:lnTo>
                  <a:cubicBezTo>
                    <a:pt x="1552547" y="2435277"/>
                    <a:pt x="1558810" y="2437874"/>
                    <a:pt x="1563544" y="2442532"/>
                  </a:cubicBezTo>
                  <a:lnTo>
                    <a:pt x="1698256" y="2577244"/>
                  </a:lnTo>
                  <a:cubicBezTo>
                    <a:pt x="1702915" y="2581902"/>
                    <a:pt x="1705511" y="2588241"/>
                    <a:pt x="1705511" y="2594809"/>
                  </a:cubicBezTo>
                  <a:lnTo>
                    <a:pt x="1705511" y="2744259"/>
                  </a:lnTo>
                  <a:cubicBezTo>
                    <a:pt x="1705511" y="2751056"/>
                    <a:pt x="1702915" y="2757394"/>
                    <a:pt x="1698256" y="2762053"/>
                  </a:cubicBezTo>
                  <a:lnTo>
                    <a:pt x="1587600" y="2872480"/>
                  </a:lnTo>
                  <a:cubicBezTo>
                    <a:pt x="1583171" y="2877138"/>
                    <a:pt x="1576832" y="2879735"/>
                    <a:pt x="1570035" y="2879735"/>
                  </a:cubicBezTo>
                  <a:lnTo>
                    <a:pt x="1457776" y="2879735"/>
                  </a:lnTo>
                  <a:cubicBezTo>
                    <a:pt x="1451208" y="2879735"/>
                    <a:pt x="1444946" y="2877138"/>
                    <a:pt x="1440211" y="2872480"/>
                  </a:cubicBezTo>
                  <a:lnTo>
                    <a:pt x="1286102" y="2718371"/>
                  </a:lnTo>
                  <a:cubicBezTo>
                    <a:pt x="1276479" y="2708748"/>
                    <a:pt x="1276479" y="2692864"/>
                    <a:pt x="1286102" y="2683318"/>
                  </a:cubicBezTo>
                  <a:lnTo>
                    <a:pt x="1337344" y="2632076"/>
                  </a:lnTo>
                  <a:lnTo>
                    <a:pt x="1359109" y="2617108"/>
                  </a:lnTo>
                  <a:cubicBezTo>
                    <a:pt x="1364989" y="2611228"/>
                    <a:pt x="1367280" y="2603056"/>
                    <a:pt x="1365906" y="2595343"/>
                  </a:cubicBezTo>
                  <a:cubicBezTo>
                    <a:pt x="1365906" y="2595114"/>
                    <a:pt x="1365906" y="2594885"/>
                    <a:pt x="1365906" y="2594885"/>
                  </a:cubicBezTo>
                  <a:cubicBezTo>
                    <a:pt x="1366364" y="2587859"/>
                    <a:pt x="1364073" y="2580833"/>
                    <a:pt x="1358651" y="2575717"/>
                  </a:cubicBezTo>
                  <a:lnTo>
                    <a:pt x="1293433" y="2510499"/>
                  </a:lnTo>
                  <a:cubicBezTo>
                    <a:pt x="1283811" y="2500877"/>
                    <a:pt x="1268156" y="2500877"/>
                    <a:pt x="1258380" y="2510499"/>
                  </a:cubicBezTo>
                  <a:lnTo>
                    <a:pt x="1188199" y="2580681"/>
                  </a:lnTo>
                  <a:cubicBezTo>
                    <a:pt x="1183541" y="2585339"/>
                    <a:pt x="1177202" y="2587935"/>
                    <a:pt x="1170634" y="2587935"/>
                  </a:cubicBezTo>
                  <a:lnTo>
                    <a:pt x="1085256" y="2587935"/>
                  </a:lnTo>
                  <a:cubicBezTo>
                    <a:pt x="1063720" y="2587935"/>
                    <a:pt x="1043177" y="2596565"/>
                    <a:pt x="1027751" y="2611762"/>
                  </a:cubicBezTo>
                  <a:lnTo>
                    <a:pt x="811173" y="2828340"/>
                  </a:lnTo>
                  <a:cubicBezTo>
                    <a:pt x="779328" y="2860185"/>
                    <a:pt x="727933" y="2860185"/>
                    <a:pt x="696088" y="2828340"/>
                  </a:cubicBezTo>
                  <a:lnTo>
                    <a:pt x="656301" y="2788552"/>
                  </a:lnTo>
                  <a:cubicBezTo>
                    <a:pt x="624455" y="2756707"/>
                    <a:pt x="573060" y="2756707"/>
                    <a:pt x="541215" y="2788552"/>
                  </a:cubicBezTo>
                  <a:lnTo>
                    <a:pt x="521589" y="2808179"/>
                  </a:lnTo>
                  <a:cubicBezTo>
                    <a:pt x="514334" y="2815434"/>
                    <a:pt x="508759" y="2823834"/>
                    <a:pt x="504711" y="2832769"/>
                  </a:cubicBezTo>
                  <a:cubicBezTo>
                    <a:pt x="471492" y="2769842"/>
                    <a:pt x="449498" y="2716538"/>
                    <a:pt x="456524" y="2696377"/>
                  </a:cubicBezTo>
                  <a:cubicBezTo>
                    <a:pt x="464237" y="2673925"/>
                    <a:pt x="477066" y="2652619"/>
                    <a:pt x="494860" y="2634901"/>
                  </a:cubicBezTo>
                  <a:lnTo>
                    <a:pt x="637514" y="2492247"/>
                  </a:lnTo>
                  <a:lnTo>
                    <a:pt x="637514" y="2421378"/>
                  </a:lnTo>
                  <a:cubicBezTo>
                    <a:pt x="637514" y="2395414"/>
                    <a:pt x="658592" y="2374336"/>
                    <a:pt x="684557" y="2374336"/>
                  </a:cubicBezTo>
                  <a:lnTo>
                    <a:pt x="736715" y="2374336"/>
                  </a:lnTo>
                  <a:lnTo>
                    <a:pt x="736715" y="2336687"/>
                  </a:lnTo>
                  <a:cubicBezTo>
                    <a:pt x="736715" y="2335313"/>
                    <a:pt x="736715" y="2334090"/>
                    <a:pt x="736486" y="2332945"/>
                  </a:cubicBezTo>
                  <a:cubicBezTo>
                    <a:pt x="751912" y="2327294"/>
                    <a:pt x="762909" y="2312326"/>
                    <a:pt x="762909" y="2294838"/>
                  </a:cubicBezTo>
                  <a:lnTo>
                    <a:pt x="762909" y="2237791"/>
                  </a:lnTo>
                  <a:cubicBezTo>
                    <a:pt x="762909" y="2215339"/>
                    <a:pt x="744658" y="2197087"/>
                    <a:pt x="721976" y="2197087"/>
                  </a:cubicBezTo>
                  <a:lnTo>
                    <a:pt x="641027" y="2197087"/>
                  </a:lnTo>
                  <a:cubicBezTo>
                    <a:pt x="630259" y="2197087"/>
                    <a:pt x="619950" y="2201288"/>
                    <a:pt x="612237" y="2209001"/>
                  </a:cubicBezTo>
                  <a:lnTo>
                    <a:pt x="549081" y="2272157"/>
                  </a:lnTo>
                  <a:cubicBezTo>
                    <a:pt x="541368" y="2279870"/>
                    <a:pt x="531058" y="2284070"/>
                    <a:pt x="520291" y="2284070"/>
                  </a:cubicBezTo>
                  <a:lnTo>
                    <a:pt x="465306" y="2284070"/>
                  </a:lnTo>
                  <a:cubicBezTo>
                    <a:pt x="442854" y="2284070"/>
                    <a:pt x="424602" y="2265818"/>
                    <a:pt x="424602" y="2243366"/>
                  </a:cubicBezTo>
                  <a:cubicBezTo>
                    <a:pt x="424602" y="2225802"/>
                    <a:pt x="417576" y="2209001"/>
                    <a:pt x="405205" y="2196324"/>
                  </a:cubicBezTo>
                  <a:lnTo>
                    <a:pt x="398408" y="2189756"/>
                  </a:lnTo>
                  <a:cubicBezTo>
                    <a:pt x="363585" y="2154933"/>
                    <a:pt x="307226" y="2154933"/>
                    <a:pt x="272326" y="2189756"/>
                  </a:cubicBezTo>
                  <a:lnTo>
                    <a:pt x="258274" y="2203808"/>
                  </a:lnTo>
                  <a:cubicBezTo>
                    <a:pt x="241397" y="2220379"/>
                    <a:pt x="218716" y="2229773"/>
                    <a:pt x="195118" y="2229773"/>
                  </a:cubicBezTo>
                  <a:lnTo>
                    <a:pt x="111649" y="2229773"/>
                  </a:lnTo>
                  <a:cubicBezTo>
                    <a:pt x="67891" y="2229773"/>
                    <a:pt x="31692" y="2198462"/>
                    <a:pt x="24208" y="2156766"/>
                  </a:cubicBezTo>
                  <a:cubicBezTo>
                    <a:pt x="24896" y="2123317"/>
                    <a:pt x="25812" y="2076045"/>
                    <a:pt x="25812" y="2071845"/>
                  </a:cubicBezTo>
                  <a:lnTo>
                    <a:pt x="25812" y="1922394"/>
                  </a:lnTo>
                  <a:cubicBezTo>
                    <a:pt x="25812" y="1906052"/>
                    <a:pt x="39176" y="1892687"/>
                    <a:pt x="55519" y="1892687"/>
                  </a:cubicBezTo>
                  <a:lnTo>
                    <a:pt x="78887" y="1892687"/>
                  </a:lnTo>
                  <a:cubicBezTo>
                    <a:pt x="95230" y="1892687"/>
                    <a:pt x="108594" y="1879323"/>
                    <a:pt x="108594" y="1862981"/>
                  </a:cubicBezTo>
                  <a:lnTo>
                    <a:pt x="108594" y="1692452"/>
                  </a:lnTo>
                  <a:cubicBezTo>
                    <a:pt x="108594" y="1684739"/>
                    <a:pt x="111878" y="1677026"/>
                    <a:pt x="117224" y="1671604"/>
                  </a:cubicBezTo>
                  <a:lnTo>
                    <a:pt x="206573" y="1582254"/>
                  </a:lnTo>
                  <a:cubicBezTo>
                    <a:pt x="225284" y="1563544"/>
                    <a:pt x="212225" y="1531699"/>
                    <a:pt x="185725" y="1531470"/>
                  </a:cubicBezTo>
                  <a:cubicBezTo>
                    <a:pt x="169153" y="1531241"/>
                    <a:pt x="155789" y="1520702"/>
                    <a:pt x="155789" y="1504131"/>
                  </a:cubicBezTo>
                  <a:lnTo>
                    <a:pt x="155789" y="1473966"/>
                  </a:lnTo>
                  <a:cubicBezTo>
                    <a:pt x="155789" y="1457394"/>
                    <a:pt x="169153" y="1444259"/>
                    <a:pt x="185496" y="1444259"/>
                  </a:cubicBezTo>
                  <a:lnTo>
                    <a:pt x="409329" y="1444259"/>
                  </a:lnTo>
                  <a:cubicBezTo>
                    <a:pt x="425671" y="1444259"/>
                    <a:pt x="439036" y="1430894"/>
                    <a:pt x="439036" y="1414323"/>
                  </a:cubicBezTo>
                  <a:lnTo>
                    <a:pt x="439036" y="1359109"/>
                  </a:lnTo>
                  <a:cubicBezTo>
                    <a:pt x="439036" y="1346279"/>
                    <a:pt x="449574" y="1335512"/>
                    <a:pt x="462633" y="1335512"/>
                  </a:cubicBezTo>
                  <a:lnTo>
                    <a:pt x="471950" y="1335512"/>
                  </a:lnTo>
                  <a:cubicBezTo>
                    <a:pt x="485085" y="1335512"/>
                    <a:pt x="495548" y="1324973"/>
                    <a:pt x="495548" y="1311914"/>
                  </a:cubicBezTo>
                  <a:lnTo>
                    <a:pt x="495548" y="1226994"/>
                  </a:lnTo>
                  <a:cubicBezTo>
                    <a:pt x="495548" y="1213859"/>
                    <a:pt x="485009" y="1203396"/>
                    <a:pt x="471950" y="1203396"/>
                  </a:cubicBezTo>
                  <a:lnTo>
                    <a:pt x="372749" y="1203396"/>
                  </a:lnTo>
                  <a:cubicBezTo>
                    <a:pt x="359613" y="1203396"/>
                    <a:pt x="349151" y="1192628"/>
                    <a:pt x="349380" y="1179569"/>
                  </a:cubicBezTo>
                  <a:cubicBezTo>
                    <a:pt x="349380" y="1166740"/>
                    <a:pt x="338612" y="1156201"/>
                    <a:pt x="325783" y="1156201"/>
                  </a:cubicBezTo>
                  <a:lnTo>
                    <a:pt x="221923" y="1156201"/>
                  </a:lnTo>
                  <a:cubicBezTo>
                    <a:pt x="208788" y="1156201"/>
                    <a:pt x="198326" y="1145662"/>
                    <a:pt x="198326" y="1132833"/>
                  </a:cubicBezTo>
                  <a:lnTo>
                    <a:pt x="198326" y="1071815"/>
                  </a:lnTo>
                  <a:cubicBezTo>
                    <a:pt x="198326" y="1065477"/>
                    <a:pt x="200693" y="1059444"/>
                    <a:pt x="205122" y="1054938"/>
                  </a:cubicBezTo>
                  <a:lnTo>
                    <a:pt x="266598" y="993691"/>
                  </a:lnTo>
                  <a:cubicBezTo>
                    <a:pt x="275686" y="984298"/>
                    <a:pt x="275686" y="969636"/>
                    <a:pt x="266598" y="960242"/>
                  </a:cubicBezTo>
                  <a:lnTo>
                    <a:pt x="122493" y="816367"/>
                  </a:lnTo>
                  <a:cubicBezTo>
                    <a:pt x="118064" y="811937"/>
                    <a:pt x="115467" y="805828"/>
                    <a:pt x="115467" y="799489"/>
                  </a:cubicBezTo>
                  <a:lnTo>
                    <a:pt x="115467" y="646526"/>
                  </a:lnTo>
                  <a:cubicBezTo>
                    <a:pt x="115467" y="633391"/>
                    <a:pt x="104929" y="622928"/>
                    <a:pt x="92099" y="622928"/>
                  </a:cubicBezTo>
                  <a:lnTo>
                    <a:pt x="61246" y="622928"/>
                  </a:lnTo>
                  <a:cubicBezTo>
                    <a:pt x="48417" y="622928"/>
                    <a:pt x="37649" y="612389"/>
                    <a:pt x="37649" y="599331"/>
                  </a:cubicBezTo>
                  <a:lnTo>
                    <a:pt x="37649" y="485925"/>
                  </a:lnTo>
                  <a:lnTo>
                    <a:pt x="0" y="485925"/>
                  </a:lnTo>
                  <a:lnTo>
                    <a:pt x="0" y="344646"/>
                  </a:lnTo>
                  <a:cubicBezTo>
                    <a:pt x="0" y="338536"/>
                    <a:pt x="2596" y="332503"/>
                    <a:pt x="7026" y="328074"/>
                  </a:cubicBezTo>
                  <a:lnTo>
                    <a:pt x="89808" y="245063"/>
                  </a:lnTo>
                  <a:cubicBezTo>
                    <a:pt x="94237" y="240633"/>
                    <a:pt x="100347" y="238266"/>
                    <a:pt x="106685" y="238266"/>
                  </a:cubicBezTo>
                  <a:lnTo>
                    <a:pt x="170070" y="238266"/>
                  </a:lnTo>
                  <a:cubicBezTo>
                    <a:pt x="182900" y="238266"/>
                    <a:pt x="193438" y="227727"/>
                    <a:pt x="193438" y="214668"/>
                  </a:cubicBezTo>
                  <a:lnTo>
                    <a:pt x="193438" y="155713"/>
                  </a:lnTo>
                  <a:cubicBezTo>
                    <a:pt x="193438" y="142578"/>
                    <a:pt x="204206" y="132115"/>
                    <a:pt x="217036" y="132115"/>
                  </a:cubicBezTo>
                  <a:lnTo>
                    <a:pt x="259572" y="132115"/>
                  </a:lnTo>
                  <a:cubicBezTo>
                    <a:pt x="272707" y="132115"/>
                    <a:pt x="283170" y="121577"/>
                    <a:pt x="283170" y="108518"/>
                  </a:cubicBezTo>
                  <a:lnTo>
                    <a:pt x="283170" y="23368"/>
                  </a:lnTo>
                  <a:cubicBezTo>
                    <a:pt x="283170" y="10539"/>
                    <a:pt x="293708" y="0"/>
                    <a:pt x="306767" y="0"/>
                  </a:cubicBezTo>
                  <a:lnTo>
                    <a:pt x="377178" y="0"/>
                  </a:lnTo>
                  <a:cubicBezTo>
                    <a:pt x="383516" y="0"/>
                    <a:pt x="389550" y="2367"/>
                    <a:pt x="394055" y="6797"/>
                  </a:cubicBezTo>
                  <a:lnTo>
                    <a:pt x="528538" y="141280"/>
                  </a:lnTo>
                  <a:cubicBezTo>
                    <a:pt x="537626" y="150673"/>
                    <a:pt x="537626" y="165641"/>
                    <a:pt x="528538" y="174728"/>
                  </a:cubicBezTo>
                  <a:lnTo>
                    <a:pt x="471950" y="231317"/>
                  </a:lnTo>
                  <a:cubicBezTo>
                    <a:pt x="467979" y="235288"/>
                    <a:pt x="465153" y="240710"/>
                    <a:pt x="464924" y="246285"/>
                  </a:cubicBezTo>
                  <a:cubicBezTo>
                    <a:pt x="464008" y="287217"/>
                    <a:pt x="496998" y="320895"/>
                    <a:pt x="537702" y="320895"/>
                  </a:cubicBezTo>
                  <a:lnTo>
                    <a:pt x="556641" y="320895"/>
                  </a:lnTo>
                  <a:cubicBezTo>
                    <a:pt x="581002" y="320895"/>
                    <a:pt x="604371" y="330518"/>
                    <a:pt x="621630" y="347777"/>
                  </a:cubicBezTo>
                  <a:lnTo>
                    <a:pt x="699983" y="426130"/>
                  </a:lnTo>
                  <a:cubicBezTo>
                    <a:pt x="717318" y="443465"/>
                    <a:pt x="740687" y="453011"/>
                    <a:pt x="764971" y="453011"/>
                  </a:cubicBezTo>
                  <a:lnTo>
                    <a:pt x="792540" y="453011"/>
                  </a:lnTo>
                  <a:cubicBezTo>
                    <a:pt x="817130" y="453011"/>
                    <a:pt x="840499" y="462862"/>
                    <a:pt x="857528" y="479892"/>
                  </a:cubicBezTo>
                  <a:lnTo>
                    <a:pt x="992469" y="614833"/>
                  </a:lnTo>
                  <a:cubicBezTo>
                    <a:pt x="1028515" y="650650"/>
                    <a:pt x="1028515" y="708841"/>
                    <a:pt x="992469" y="744887"/>
                  </a:cubicBezTo>
                  <a:lnTo>
                    <a:pt x="947565" y="789791"/>
                  </a:lnTo>
                  <a:cubicBezTo>
                    <a:pt x="930230" y="807126"/>
                    <a:pt x="920684" y="830495"/>
                    <a:pt x="920684" y="854779"/>
                  </a:cubicBezTo>
                  <a:lnTo>
                    <a:pt x="920684" y="883111"/>
                  </a:lnTo>
                  <a:cubicBezTo>
                    <a:pt x="920684" y="891741"/>
                    <a:pt x="924197" y="900218"/>
                    <a:pt x="930307" y="906480"/>
                  </a:cubicBezTo>
                  <a:lnTo>
                    <a:pt x="1005375" y="981320"/>
                  </a:lnTo>
                  <a:cubicBezTo>
                    <a:pt x="1011485" y="987658"/>
                    <a:pt x="1019885" y="990942"/>
                    <a:pt x="1028515" y="990942"/>
                  </a:cubicBezTo>
                  <a:lnTo>
                    <a:pt x="1331159" y="990942"/>
                  </a:lnTo>
                  <a:cubicBezTo>
                    <a:pt x="1349639" y="990942"/>
                    <a:pt x="1364608" y="975745"/>
                    <a:pt x="1364149" y="957264"/>
                  </a:cubicBezTo>
                  <a:cubicBezTo>
                    <a:pt x="1363691" y="939012"/>
                    <a:pt x="1380263" y="924961"/>
                    <a:pt x="1398285" y="924961"/>
                  </a:cubicBezTo>
                  <a:lnTo>
                    <a:pt x="1511004" y="924961"/>
                  </a:lnTo>
                  <a:cubicBezTo>
                    <a:pt x="1519633" y="924961"/>
                    <a:pt x="1528110" y="928474"/>
                    <a:pt x="1534143" y="934812"/>
                  </a:cubicBezTo>
                  <a:lnTo>
                    <a:pt x="1555678" y="956119"/>
                  </a:lnTo>
                  <a:cubicBezTo>
                    <a:pt x="1576527" y="976967"/>
                    <a:pt x="1612037" y="962228"/>
                    <a:pt x="1612037" y="932750"/>
                  </a:cubicBezTo>
                  <a:lnTo>
                    <a:pt x="1612037" y="835000"/>
                  </a:lnTo>
                  <a:cubicBezTo>
                    <a:pt x="1612037" y="826142"/>
                    <a:pt x="1608525" y="817894"/>
                    <a:pt x="1602186" y="811632"/>
                  </a:cubicBezTo>
                  <a:lnTo>
                    <a:pt x="1508178" y="717624"/>
                  </a:lnTo>
                  <a:cubicBezTo>
                    <a:pt x="1493897" y="703343"/>
                    <a:pt x="1485955" y="683946"/>
                    <a:pt x="1485955" y="663861"/>
                  </a:cubicBezTo>
                  <a:lnTo>
                    <a:pt x="1485955" y="536633"/>
                  </a:lnTo>
                  <a:cubicBezTo>
                    <a:pt x="1485955" y="516548"/>
                    <a:pt x="1493897" y="497075"/>
                    <a:pt x="1508178" y="482871"/>
                  </a:cubicBezTo>
                  <a:lnTo>
                    <a:pt x="1544681" y="446367"/>
                  </a:lnTo>
                  <a:cubicBezTo>
                    <a:pt x="1574618" y="416431"/>
                    <a:pt x="1623034" y="416660"/>
                    <a:pt x="1652512" y="446596"/>
                  </a:cubicBezTo>
                  <a:cubicBezTo>
                    <a:pt x="1666564" y="460877"/>
                    <a:pt x="1685961" y="468590"/>
                    <a:pt x="1706046" y="468590"/>
                  </a:cubicBezTo>
                  <a:lnTo>
                    <a:pt x="2026483" y="468590"/>
                  </a:lnTo>
                  <a:cubicBezTo>
                    <a:pt x="2046568" y="468590"/>
                    <a:pt x="2066041" y="476532"/>
                    <a:pt x="2080245" y="490813"/>
                  </a:cubicBezTo>
                  <a:lnTo>
                    <a:pt x="2115298" y="525865"/>
                  </a:lnTo>
                  <a:cubicBezTo>
                    <a:pt x="2147601" y="558169"/>
                    <a:pt x="2191742" y="576421"/>
                    <a:pt x="2237639" y="576421"/>
                  </a:cubicBezTo>
                  <a:lnTo>
                    <a:pt x="2546392" y="576421"/>
                  </a:lnTo>
                  <a:cubicBezTo>
                    <a:pt x="2571211" y="576421"/>
                    <a:pt x="2595038" y="567104"/>
                    <a:pt x="2612831" y="550226"/>
                  </a:cubicBezTo>
                  <a:cubicBezTo>
                    <a:pt x="2632457" y="531975"/>
                    <a:pt x="2656819" y="519603"/>
                    <a:pt x="2683700" y="519603"/>
                  </a:cubicBezTo>
                  <a:lnTo>
                    <a:pt x="2814899" y="519603"/>
                  </a:ln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lt-LT" kern="0">
                <a:solidFill>
                  <a:srgbClr val="000000"/>
                </a:solidFill>
                <a:latin typeface="Arial"/>
                <a:cs typeface="Helvetica"/>
                <a:sym typeface="Helvetica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8A4E6A2-7BE9-4B03-B4FD-2BDB6D1E1764}"/>
                </a:ext>
              </a:extLst>
            </p:cNvPr>
            <p:cNvSpPr/>
            <p:nvPr/>
          </p:nvSpPr>
          <p:spPr>
            <a:xfrm>
              <a:off x="3326181" y="419525"/>
              <a:ext cx="1382248" cy="1718264"/>
            </a:xfrm>
            <a:custGeom>
              <a:avLst/>
              <a:gdLst>
                <a:gd name="connsiteX0" fmla="*/ 1382750 w 1382248"/>
                <a:gd name="connsiteY0" fmla="*/ 740457 h 1718264"/>
                <a:gd name="connsiteX1" fmla="*/ 1382750 w 1382248"/>
                <a:gd name="connsiteY1" fmla="*/ 790020 h 1718264"/>
                <a:gd name="connsiteX2" fmla="*/ 1373892 w 1382248"/>
                <a:gd name="connsiteY2" fmla="*/ 811555 h 1718264"/>
                <a:gd name="connsiteX3" fmla="*/ 1274690 w 1382248"/>
                <a:gd name="connsiteY3" fmla="*/ 910757 h 1718264"/>
                <a:gd name="connsiteX4" fmla="*/ 1296455 w 1382248"/>
                <a:gd name="connsiteY4" fmla="*/ 962686 h 1718264"/>
                <a:gd name="connsiteX5" fmla="*/ 1326849 w 1382248"/>
                <a:gd name="connsiteY5" fmla="*/ 993310 h 1718264"/>
                <a:gd name="connsiteX6" fmla="*/ 1326849 w 1382248"/>
                <a:gd name="connsiteY6" fmla="*/ 1093198 h 1718264"/>
                <a:gd name="connsiteX7" fmla="*/ 1317991 w 1382248"/>
                <a:gd name="connsiteY7" fmla="*/ 1114734 h 1718264"/>
                <a:gd name="connsiteX8" fmla="*/ 1113326 w 1382248"/>
                <a:gd name="connsiteY8" fmla="*/ 1319398 h 1718264"/>
                <a:gd name="connsiteX9" fmla="*/ 1113326 w 1382248"/>
                <a:gd name="connsiteY9" fmla="*/ 1362469 h 1718264"/>
                <a:gd name="connsiteX10" fmla="*/ 1131120 w 1382248"/>
                <a:gd name="connsiteY10" fmla="*/ 1380492 h 1718264"/>
                <a:gd name="connsiteX11" fmla="*/ 1140208 w 1382248"/>
                <a:gd name="connsiteY11" fmla="*/ 1402028 h 1718264"/>
                <a:gd name="connsiteX12" fmla="*/ 1140208 w 1382248"/>
                <a:gd name="connsiteY12" fmla="*/ 1523681 h 1718264"/>
                <a:gd name="connsiteX13" fmla="*/ 1131120 w 1382248"/>
                <a:gd name="connsiteY13" fmla="*/ 1545216 h 1718264"/>
                <a:gd name="connsiteX14" fmla="*/ 1098816 w 1382248"/>
                <a:gd name="connsiteY14" fmla="*/ 1577520 h 1718264"/>
                <a:gd name="connsiteX15" fmla="*/ 1092707 w 1382248"/>
                <a:gd name="connsiteY15" fmla="*/ 1586607 h 1718264"/>
                <a:gd name="connsiteX16" fmla="*/ 658177 w 1382248"/>
                <a:gd name="connsiteY16" fmla="*/ 1586607 h 1718264"/>
                <a:gd name="connsiteX17" fmla="*/ 591966 w 1382248"/>
                <a:gd name="connsiteY17" fmla="*/ 1652818 h 1718264"/>
                <a:gd name="connsiteX18" fmla="*/ 525527 w 1382248"/>
                <a:gd name="connsiteY18" fmla="*/ 1719257 h 1718264"/>
                <a:gd name="connsiteX19" fmla="*/ 409754 w 1382248"/>
                <a:gd name="connsiteY19" fmla="*/ 1719257 h 1718264"/>
                <a:gd name="connsiteX20" fmla="*/ 405096 w 1382248"/>
                <a:gd name="connsiteY20" fmla="*/ 1712231 h 1718264"/>
                <a:gd name="connsiteX21" fmla="*/ 299174 w 1382248"/>
                <a:gd name="connsiteY21" fmla="*/ 1606081 h 1718264"/>
                <a:gd name="connsiteX22" fmla="*/ 299174 w 1382248"/>
                <a:gd name="connsiteY22" fmla="*/ 1575229 h 1718264"/>
                <a:gd name="connsiteX23" fmla="*/ 299632 w 1382248"/>
                <a:gd name="connsiteY23" fmla="*/ 1574770 h 1718264"/>
                <a:gd name="connsiteX24" fmla="*/ 299632 w 1382248"/>
                <a:gd name="connsiteY24" fmla="*/ 1543689 h 1718264"/>
                <a:gd name="connsiteX25" fmla="*/ 276035 w 1382248"/>
                <a:gd name="connsiteY25" fmla="*/ 1520091 h 1718264"/>
                <a:gd name="connsiteX26" fmla="*/ 269467 w 1382248"/>
                <a:gd name="connsiteY26" fmla="*/ 1504665 h 1718264"/>
                <a:gd name="connsiteX27" fmla="*/ 269467 w 1382248"/>
                <a:gd name="connsiteY27" fmla="*/ 1445251 h 1718264"/>
                <a:gd name="connsiteX28" fmla="*/ 247703 w 1382248"/>
                <a:gd name="connsiteY28" fmla="*/ 1423258 h 1718264"/>
                <a:gd name="connsiteX29" fmla="*/ 143385 w 1382248"/>
                <a:gd name="connsiteY29" fmla="*/ 1423258 h 1718264"/>
                <a:gd name="connsiteX30" fmla="*/ 121620 w 1382248"/>
                <a:gd name="connsiteY30" fmla="*/ 1401264 h 1718264"/>
                <a:gd name="connsiteX31" fmla="*/ 121620 w 1382248"/>
                <a:gd name="connsiteY31" fmla="*/ 1314969 h 1718264"/>
                <a:gd name="connsiteX32" fmla="*/ 99626 w 1382248"/>
                <a:gd name="connsiteY32" fmla="*/ 1292975 h 1718264"/>
                <a:gd name="connsiteX33" fmla="*/ 22037 w 1382248"/>
                <a:gd name="connsiteY33" fmla="*/ 1292975 h 1718264"/>
                <a:gd name="connsiteX34" fmla="*/ 6611 w 1382248"/>
                <a:gd name="connsiteY34" fmla="*/ 1255555 h 1718264"/>
                <a:gd name="connsiteX35" fmla="*/ 87789 w 1382248"/>
                <a:gd name="connsiteY35" fmla="*/ 1174376 h 1718264"/>
                <a:gd name="connsiteX36" fmla="*/ 94128 w 1382248"/>
                <a:gd name="connsiteY36" fmla="*/ 1158721 h 1718264"/>
                <a:gd name="connsiteX37" fmla="*/ 94128 w 1382248"/>
                <a:gd name="connsiteY37" fmla="*/ 931147 h 1718264"/>
                <a:gd name="connsiteX38" fmla="*/ 100696 w 1382248"/>
                <a:gd name="connsiteY38" fmla="*/ 915720 h 1718264"/>
                <a:gd name="connsiteX39" fmla="*/ 146058 w 1382248"/>
                <a:gd name="connsiteY39" fmla="*/ 870358 h 1718264"/>
                <a:gd name="connsiteX40" fmla="*/ 284283 w 1382248"/>
                <a:gd name="connsiteY40" fmla="*/ 731904 h 1718264"/>
                <a:gd name="connsiteX41" fmla="*/ 299938 w 1382248"/>
                <a:gd name="connsiteY41" fmla="*/ 725566 h 1718264"/>
                <a:gd name="connsiteX42" fmla="*/ 353471 w 1382248"/>
                <a:gd name="connsiteY42" fmla="*/ 725566 h 1718264"/>
                <a:gd name="connsiteX43" fmla="*/ 375465 w 1382248"/>
                <a:gd name="connsiteY43" fmla="*/ 703572 h 1718264"/>
                <a:gd name="connsiteX44" fmla="*/ 397230 w 1382248"/>
                <a:gd name="connsiteY44" fmla="*/ 681578 h 1718264"/>
                <a:gd name="connsiteX45" fmla="*/ 408914 w 1382248"/>
                <a:gd name="connsiteY45" fmla="*/ 684862 h 1718264"/>
                <a:gd name="connsiteX46" fmla="*/ 452443 w 1382248"/>
                <a:gd name="connsiteY46" fmla="*/ 711972 h 1718264"/>
                <a:gd name="connsiteX47" fmla="*/ 483983 w 1382248"/>
                <a:gd name="connsiteY47" fmla="*/ 701892 h 1718264"/>
                <a:gd name="connsiteX48" fmla="*/ 544542 w 1382248"/>
                <a:gd name="connsiteY48" fmla="*/ 560383 h 1718264"/>
                <a:gd name="connsiteX49" fmla="*/ 549201 w 1382248"/>
                <a:gd name="connsiteY49" fmla="*/ 553587 h 1718264"/>
                <a:gd name="connsiteX50" fmla="*/ 609302 w 1382248"/>
                <a:gd name="connsiteY50" fmla="*/ 493256 h 1718264"/>
                <a:gd name="connsiteX51" fmla="*/ 609302 w 1382248"/>
                <a:gd name="connsiteY51" fmla="*/ 462175 h 1718264"/>
                <a:gd name="connsiteX52" fmla="*/ 575624 w 1382248"/>
                <a:gd name="connsiteY52" fmla="*/ 428497 h 1718264"/>
                <a:gd name="connsiteX53" fmla="*/ 569056 w 1382248"/>
                <a:gd name="connsiteY53" fmla="*/ 412842 h 1718264"/>
                <a:gd name="connsiteX54" fmla="*/ 569056 w 1382248"/>
                <a:gd name="connsiteY54" fmla="*/ 329754 h 1718264"/>
                <a:gd name="connsiteX55" fmla="*/ 558518 w 1382248"/>
                <a:gd name="connsiteY55" fmla="*/ 221694 h 1718264"/>
                <a:gd name="connsiteX56" fmla="*/ 558518 w 1382248"/>
                <a:gd name="connsiteY56" fmla="*/ 100118 h 1718264"/>
                <a:gd name="connsiteX57" fmla="*/ 554088 w 1382248"/>
                <a:gd name="connsiteY57" fmla="*/ 104089 h 1718264"/>
                <a:gd name="connsiteX58" fmla="*/ 554088 w 1382248"/>
                <a:gd name="connsiteY58" fmla="*/ 96146 h 1718264"/>
                <a:gd name="connsiteX59" fmla="*/ 607851 w 1382248"/>
                <a:gd name="connsiteY59" fmla="*/ 42613 h 1718264"/>
                <a:gd name="connsiteX60" fmla="*/ 813203 w 1382248"/>
                <a:gd name="connsiteY60" fmla="*/ 42613 h 1718264"/>
                <a:gd name="connsiteX61" fmla="*/ 821374 w 1382248"/>
                <a:gd name="connsiteY61" fmla="*/ 50555 h 1718264"/>
                <a:gd name="connsiteX62" fmla="*/ 924317 w 1382248"/>
                <a:gd name="connsiteY62" fmla="*/ 93092 h 1718264"/>
                <a:gd name="connsiteX63" fmla="*/ 1238874 w 1382248"/>
                <a:gd name="connsiteY63" fmla="*/ 93092 h 1718264"/>
                <a:gd name="connsiteX64" fmla="*/ 1256439 w 1382248"/>
                <a:gd name="connsiteY64" fmla="*/ 100576 h 1718264"/>
                <a:gd name="connsiteX65" fmla="*/ 1285458 w 1382248"/>
                <a:gd name="connsiteY65" fmla="*/ 129595 h 1718264"/>
                <a:gd name="connsiteX66" fmla="*/ 1285458 w 1382248"/>
                <a:gd name="connsiteY66" fmla="*/ 132421 h 1718264"/>
                <a:gd name="connsiteX67" fmla="*/ 1283091 w 1382248"/>
                <a:gd name="connsiteY67" fmla="*/ 130054 h 1718264"/>
                <a:gd name="connsiteX68" fmla="*/ 1256668 w 1382248"/>
                <a:gd name="connsiteY68" fmla="*/ 156706 h 1718264"/>
                <a:gd name="connsiteX69" fmla="*/ 1247580 w 1382248"/>
                <a:gd name="connsiteY69" fmla="*/ 178241 h 1718264"/>
                <a:gd name="connsiteX70" fmla="*/ 1247580 w 1382248"/>
                <a:gd name="connsiteY70" fmla="*/ 262245 h 1718264"/>
                <a:gd name="connsiteX71" fmla="*/ 1256668 w 1382248"/>
                <a:gd name="connsiteY71" fmla="*/ 284010 h 1718264"/>
                <a:gd name="connsiteX72" fmla="*/ 1335020 w 1382248"/>
                <a:gd name="connsiteY72" fmla="*/ 362363 h 1718264"/>
                <a:gd name="connsiteX73" fmla="*/ 1335020 w 1382248"/>
                <a:gd name="connsiteY73" fmla="*/ 405434 h 1718264"/>
                <a:gd name="connsiteX74" fmla="*/ 1188624 w 1382248"/>
                <a:gd name="connsiteY74" fmla="*/ 551830 h 1718264"/>
                <a:gd name="connsiteX75" fmla="*/ 1179537 w 1382248"/>
                <a:gd name="connsiteY75" fmla="*/ 573595 h 1718264"/>
                <a:gd name="connsiteX76" fmla="*/ 1179537 w 1382248"/>
                <a:gd name="connsiteY76" fmla="*/ 722587 h 1718264"/>
                <a:gd name="connsiteX77" fmla="*/ 1210160 w 1382248"/>
                <a:gd name="connsiteY77" fmla="*/ 753211 h 1718264"/>
                <a:gd name="connsiteX78" fmla="*/ 1283854 w 1382248"/>
                <a:gd name="connsiteY78" fmla="*/ 753211 h 1718264"/>
                <a:gd name="connsiteX79" fmla="*/ 1305390 w 1382248"/>
                <a:gd name="connsiteY79" fmla="*/ 744352 h 1718264"/>
                <a:gd name="connsiteX80" fmla="*/ 1330668 w 1382248"/>
                <a:gd name="connsiteY80" fmla="*/ 719075 h 1718264"/>
                <a:gd name="connsiteX81" fmla="*/ 1382750 w 1382248"/>
                <a:gd name="connsiteY81" fmla="*/ 740457 h 171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82248" h="1718264">
                  <a:moveTo>
                    <a:pt x="1382750" y="740457"/>
                  </a:moveTo>
                  <a:lnTo>
                    <a:pt x="1382750" y="790020"/>
                  </a:lnTo>
                  <a:cubicBezTo>
                    <a:pt x="1382750" y="798191"/>
                    <a:pt x="1379466" y="805904"/>
                    <a:pt x="1373892" y="811555"/>
                  </a:cubicBezTo>
                  <a:lnTo>
                    <a:pt x="1274690" y="910757"/>
                  </a:lnTo>
                  <a:cubicBezTo>
                    <a:pt x="1255522" y="929925"/>
                    <a:pt x="1269039" y="962686"/>
                    <a:pt x="1296455" y="962686"/>
                  </a:cubicBezTo>
                  <a:cubicBezTo>
                    <a:pt x="1313332" y="962686"/>
                    <a:pt x="1326849" y="976509"/>
                    <a:pt x="1326849" y="993310"/>
                  </a:cubicBezTo>
                  <a:lnTo>
                    <a:pt x="1326849" y="1093198"/>
                  </a:lnTo>
                  <a:cubicBezTo>
                    <a:pt x="1326849" y="1101369"/>
                    <a:pt x="1323565" y="1109083"/>
                    <a:pt x="1317991" y="1114734"/>
                  </a:cubicBezTo>
                  <a:lnTo>
                    <a:pt x="1113326" y="1319398"/>
                  </a:lnTo>
                  <a:cubicBezTo>
                    <a:pt x="1101413" y="1331311"/>
                    <a:pt x="1101413" y="1350480"/>
                    <a:pt x="1113326" y="1362469"/>
                  </a:cubicBezTo>
                  <a:lnTo>
                    <a:pt x="1131120" y="1380492"/>
                  </a:lnTo>
                  <a:cubicBezTo>
                    <a:pt x="1137000" y="1386143"/>
                    <a:pt x="1140208" y="1393856"/>
                    <a:pt x="1140208" y="1402028"/>
                  </a:cubicBezTo>
                  <a:lnTo>
                    <a:pt x="1140208" y="1523681"/>
                  </a:lnTo>
                  <a:cubicBezTo>
                    <a:pt x="1140208" y="1531623"/>
                    <a:pt x="1136924" y="1539336"/>
                    <a:pt x="1131120" y="1545216"/>
                  </a:cubicBezTo>
                  <a:lnTo>
                    <a:pt x="1098816" y="1577520"/>
                  </a:lnTo>
                  <a:cubicBezTo>
                    <a:pt x="1096220" y="1580116"/>
                    <a:pt x="1094158" y="1583171"/>
                    <a:pt x="1092707" y="1586607"/>
                  </a:cubicBezTo>
                  <a:lnTo>
                    <a:pt x="658177" y="1586607"/>
                  </a:lnTo>
                  <a:cubicBezTo>
                    <a:pt x="621444" y="1586607"/>
                    <a:pt x="591966" y="1616314"/>
                    <a:pt x="591966" y="1652818"/>
                  </a:cubicBezTo>
                  <a:cubicBezTo>
                    <a:pt x="591966" y="1689550"/>
                    <a:pt x="562260" y="1719257"/>
                    <a:pt x="525527" y="1719257"/>
                  </a:cubicBezTo>
                  <a:lnTo>
                    <a:pt x="409754" y="1719257"/>
                  </a:lnTo>
                  <a:cubicBezTo>
                    <a:pt x="408838" y="1716661"/>
                    <a:pt x="407158" y="1714370"/>
                    <a:pt x="405096" y="1712231"/>
                  </a:cubicBezTo>
                  <a:lnTo>
                    <a:pt x="299174" y="1606081"/>
                  </a:lnTo>
                  <a:cubicBezTo>
                    <a:pt x="290545" y="1597681"/>
                    <a:pt x="290545" y="1583629"/>
                    <a:pt x="299174" y="1575229"/>
                  </a:cubicBezTo>
                  <a:lnTo>
                    <a:pt x="299632" y="1574770"/>
                  </a:lnTo>
                  <a:cubicBezTo>
                    <a:pt x="308033" y="1566141"/>
                    <a:pt x="308033" y="1552318"/>
                    <a:pt x="299632" y="1543689"/>
                  </a:cubicBezTo>
                  <a:lnTo>
                    <a:pt x="276035" y="1520091"/>
                  </a:lnTo>
                  <a:cubicBezTo>
                    <a:pt x="271835" y="1516120"/>
                    <a:pt x="269467" y="1510469"/>
                    <a:pt x="269467" y="1504665"/>
                  </a:cubicBezTo>
                  <a:lnTo>
                    <a:pt x="269467" y="1445251"/>
                  </a:lnTo>
                  <a:cubicBezTo>
                    <a:pt x="269467" y="1433109"/>
                    <a:pt x="259616" y="1423258"/>
                    <a:pt x="247703" y="1423258"/>
                  </a:cubicBezTo>
                  <a:lnTo>
                    <a:pt x="143385" y="1423258"/>
                  </a:lnTo>
                  <a:cubicBezTo>
                    <a:pt x="131472" y="1423258"/>
                    <a:pt x="121620" y="1413406"/>
                    <a:pt x="121620" y="1401264"/>
                  </a:cubicBezTo>
                  <a:lnTo>
                    <a:pt x="121620" y="1314969"/>
                  </a:lnTo>
                  <a:cubicBezTo>
                    <a:pt x="121620" y="1302826"/>
                    <a:pt x="111769" y="1292975"/>
                    <a:pt x="99626" y="1292975"/>
                  </a:cubicBezTo>
                  <a:lnTo>
                    <a:pt x="22037" y="1292975"/>
                  </a:lnTo>
                  <a:cubicBezTo>
                    <a:pt x="2411" y="1292975"/>
                    <a:pt x="-7441" y="1269377"/>
                    <a:pt x="6611" y="1255555"/>
                  </a:cubicBezTo>
                  <a:lnTo>
                    <a:pt x="87789" y="1174376"/>
                  </a:lnTo>
                  <a:cubicBezTo>
                    <a:pt x="91990" y="1170176"/>
                    <a:pt x="94128" y="1164525"/>
                    <a:pt x="94128" y="1158721"/>
                  </a:cubicBezTo>
                  <a:lnTo>
                    <a:pt x="94128" y="931147"/>
                  </a:lnTo>
                  <a:cubicBezTo>
                    <a:pt x="94128" y="925266"/>
                    <a:pt x="96495" y="919692"/>
                    <a:pt x="100696" y="915720"/>
                  </a:cubicBezTo>
                  <a:lnTo>
                    <a:pt x="146058" y="870358"/>
                  </a:lnTo>
                  <a:lnTo>
                    <a:pt x="284283" y="731904"/>
                  </a:lnTo>
                  <a:cubicBezTo>
                    <a:pt x="288483" y="727933"/>
                    <a:pt x="294134" y="725566"/>
                    <a:pt x="299938" y="725566"/>
                  </a:cubicBezTo>
                  <a:lnTo>
                    <a:pt x="353471" y="725566"/>
                  </a:lnTo>
                  <a:cubicBezTo>
                    <a:pt x="365614" y="725566"/>
                    <a:pt x="375465" y="715714"/>
                    <a:pt x="375465" y="703572"/>
                  </a:cubicBezTo>
                  <a:cubicBezTo>
                    <a:pt x="375465" y="690742"/>
                    <a:pt x="386004" y="681578"/>
                    <a:pt x="397230" y="681578"/>
                  </a:cubicBezTo>
                  <a:cubicBezTo>
                    <a:pt x="401201" y="681578"/>
                    <a:pt x="405172" y="682495"/>
                    <a:pt x="408914" y="684862"/>
                  </a:cubicBezTo>
                  <a:lnTo>
                    <a:pt x="452443" y="711972"/>
                  </a:lnTo>
                  <a:cubicBezTo>
                    <a:pt x="463669" y="718998"/>
                    <a:pt x="478866" y="714340"/>
                    <a:pt x="483983" y="701892"/>
                  </a:cubicBezTo>
                  <a:lnTo>
                    <a:pt x="544542" y="560383"/>
                  </a:lnTo>
                  <a:cubicBezTo>
                    <a:pt x="545688" y="557787"/>
                    <a:pt x="547368" y="555496"/>
                    <a:pt x="549201" y="553587"/>
                  </a:cubicBezTo>
                  <a:lnTo>
                    <a:pt x="609302" y="493256"/>
                  </a:lnTo>
                  <a:cubicBezTo>
                    <a:pt x="617931" y="484627"/>
                    <a:pt x="617931" y="470804"/>
                    <a:pt x="609302" y="462175"/>
                  </a:cubicBezTo>
                  <a:lnTo>
                    <a:pt x="575624" y="428497"/>
                  </a:lnTo>
                  <a:cubicBezTo>
                    <a:pt x="571424" y="424297"/>
                    <a:pt x="569056" y="418646"/>
                    <a:pt x="569056" y="412842"/>
                  </a:cubicBezTo>
                  <a:lnTo>
                    <a:pt x="569056" y="329754"/>
                  </a:lnTo>
                  <a:cubicBezTo>
                    <a:pt x="569056" y="317612"/>
                    <a:pt x="558518" y="233608"/>
                    <a:pt x="558518" y="221694"/>
                  </a:cubicBezTo>
                  <a:lnTo>
                    <a:pt x="558518" y="100118"/>
                  </a:lnTo>
                  <a:cubicBezTo>
                    <a:pt x="557143" y="101492"/>
                    <a:pt x="555692" y="102943"/>
                    <a:pt x="554088" y="104089"/>
                  </a:cubicBezTo>
                  <a:lnTo>
                    <a:pt x="554088" y="96146"/>
                  </a:lnTo>
                  <a:lnTo>
                    <a:pt x="607851" y="42613"/>
                  </a:lnTo>
                  <a:cubicBezTo>
                    <a:pt x="664439" y="-14204"/>
                    <a:pt x="756614" y="-14204"/>
                    <a:pt x="813203" y="42613"/>
                  </a:cubicBezTo>
                  <a:lnTo>
                    <a:pt x="821374" y="50555"/>
                  </a:lnTo>
                  <a:cubicBezTo>
                    <a:pt x="848713" y="77895"/>
                    <a:pt x="885675" y="93092"/>
                    <a:pt x="924317" y="93092"/>
                  </a:cubicBezTo>
                  <a:lnTo>
                    <a:pt x="1238874" y="93092"/>
                  </a:lnTo>
                  <a:cubicBezTo>
                    <a:pt x="1245442" y="93092"/>
                    <a:pt x="1251704" y="95917"/>
                    <a:pt x="1256439" y="100576"/>
                  </a:cubicBezTo>
                  <a:lnTo>
                    <a:pt x="1285458" y="129595"/>
                  </a:lnTo>
                  <a:lnTo>
                    <a:pt x="1285458" y="132421"/>
                  </a:lnTo>
                  <a:lnTo>
                    <a:pt x="1283091" y="130054"/>
                  </a:lnTo>
                  <a:lnTo>
                    <a:pt x="1256668" y="156706"/>
                  </a:lnTo>
                  <a:cubicBezTo>
                    <a:pt x="1250787" y="162357"/>
                    <a:pt x="1247580" y="170070"/>
                    <a:pt x="1247580" y="178241"/>
                  </a:cubicBezTo>
                  <a:lnTo>
                    <a:pt x="1247580" y="262245"/>
                  </a:lnTo>
                  <a:cubicBezTo>
                    <a:pt x="1247580" y="270417"/>
                    <a:pt x="1250864" y="278130"/>
                    <a:pt x="1256668" y="284010"/>
                  </a:cubicBezTo>
                  <a:lnTo>
                    <a:pt x="1335020" y="362363"/>
                  </a:lnTo>
                  <a:cubicBezTo>
                    <a:pt x="1346934" y="374276"/>
                    <a:pt x="1346934" y="393444"/>
                    <a:pt x="1335020" y="405434"/>
                  </a:cubicBezTo>
                  <a:lnTo>
                    <a:pt x="1188624" y="551830"/>
                  </a:lnTo>
                  <a:cubicBezTo>
                    <a:pt x="1182744" y="557710"/>
                    <a:pt x="1179537" y="565424"/>
                    <a:pt x="1179537" y="573595"/>
                  </a:cubicBezTo>
                  <a:lnTo>
                    <a:pt x="1179537" y="722587"/>
                  </a:lnTo>
                  <a:cubicBezTo>
                    <a:pt x="1179537" y="739465"/>
                    <a:pt x="1193359" y="753211"/>
                    <a:pt x="1210160" y="753211"/>
                  </a:cubicBezTo>
                  <a:lnTo>
                    <a:pt x="1283854" y="753211"/>
                  </a:lnTo>
                  <a:cubicBezTo>
                    <a:pt x="1291797" y="753211"/>
                    <a:pt x="1299739" y="749927"/>
                    <a:pt x="1305390" y="744352"/>
                  </a:cubicBezTo>
                  <a:lnTo>
                    <a:pt x="1330668" y="719075"/>
                  </a:lnTo>
                  <a:cubicBezTo>
                    <a:pt x="1349836" y="699525"/>
                    <a:pt x="1382750" y="713347"/>
                    <a:pt x="1382750" y="740457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46">
                <a:defRPr/>
              </a:pPr>
              <a:endParaRPr lang="lt-LT" kern="0">
                <a:solidFill>
                  <a:srgbClr val="000000"/>
                </a:solidFill>
                <a:latin typeface="Arial"/>
                <a:cs typeface="Helvetica"/>
                <a:sym typeface="Helvetica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C3F5163-10EB-4233-B1A4-8055AD083EA5}"/>
              </a:ext>
            </a:extLst>
          </p:cNvPr>
          <p:cNvSpPr txBox="1"/>
          <p:nvPr/>
        </p:nvSpPr>
        <p:spPr>
          <a:xfrm>
            <a:off x="3642314" y="1317891"/>
            <a:ext cx="139974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Helvetica"/>
              </a:rPr>
              <a:t>1.4</a:t>
            </a:r>
            <a:r>
              <a:rPr lang="pl-PL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Helvetica"/>
              </a:rPr>
              <a:t> mln.</a:t>
            </a:r>
            <a:endParaRPr lang="en-US" b="1" kern="0" baseline="30000" dirty="0">
              <a:solidFill>
                <a:srgbClr val="000000"/>
              </a:solidFill>
              <a:latin typeface="Arial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4E8D3D-BECF-4FEC-B562-0F5B1D9DDB2D}"/>
              </a:ext>
            </a:extLst>
          </p:cNvPr>
          <p:cNvSpPr/>
          <p:nvPr/>
        </p:nvSpPr>
        <p:spPr>
          <a:xfrm>
            <a:off x="3654506" y="1692598"/>
            <a:ext cx="1399742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pl-PL" sz="1200" b="1" dirty="0">
                <a:solidFill>
                  <a:srgbClr val="FEFEFF"/>
                </a:solidFill>
                <a:latin typeface="Arial"/>
                <a:cs typeface="Arial" panose="020B0604020202020204" pitchFamily="34" charset="0"/>
              </a:rPr>
              <a:t>mieszkańców</a:t>
            </a:r>
            <a:endParaRPr lang="lt-LT" sz="1200" kern="0" baseline="30000" dirty="0">
              <a:solidFill>
                <a:srgbClr val="FEFEFF"/>
              </a:solidFill>
              <a:latin typeface="Arial"/>
              <a:cs typeface="Helvetica"/>
              <a:sym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932817-F4EB-4160-AF7E-66F251A47F3D}"/>
              </a:ext>
            </a:extLst>
          </p:cNvPr>
          <p:cNvSpPr txBox="1"/>
          <p:nvPr/>
        </p:nvSpPr>
        <p:spPr>
          <a:xfrm>
            <a:off x="6953060" y="1296397"/>
            <a:ext cx="139974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Helvetica"/>
              </a:rPr>
              <a:t>100</a:t>
            </a:r>
            <a:r>
              <a:rPr lang="pl-PL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Helvetica"/>
              </a:rPr>
              <a:t>tys.</a:t>
            </a:r>
            <a:endParaRPr lang="en-US" b="1" kern="0" baseline="30000" dirty="0">
              <a:solidFill>
                <a:srgbClr val="000000"/>
              </a:solidFill>
              <a:latin typeface="Arial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32AD0-7377-40BD-8DFD-B1042E474FF8}"/>
              </a:ext>
            </a:extLst>
          </p:cNvPr>
          <p:cNvSpPr/>
          <p:nvPr/>
        </p:nvSpPr>
        <p:spPr>
          <a:xfrm>
            <a:off x="6963082" y="1669484"/>
            <a:ext cx="1399742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pl-PL" sz="1200" b="1" dirty="0">
                <a:solidFill>
                  <a:srgbClr val="FEFEFF"/>
                </a:solidFill>
                <a:latin typeface="Arial"/>
                <a:cs typeface="Arial" panose="020B0604020202020204" pitchFamily="34" charset="0"/>
              </a:rPr>
              <a:t>studentów</a:t>
            </a:r>
            <a:endParaRPr lang="lt-LT" sz="1200" b="1" kern="0" baseline="30000" dirty="0">
              <a:solidFill>
                <a:srgbClr val="FEFEFF"/>
              </a:solidFill>
              <a:latin typeface="Arial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D1D111B-0BC6-4F15-AC91-33A319B16546}"/>
              </a:ext>
            </a:extLst>
          </p:cNvPr>
          <p:cNvSpPr/>
          <p:nvPr/>
        </p:nvSpPr>
        <p:spPr>
          <a:xfrm>
            <a:off x="6242972" y="3930944"/>
            <a:ext cx="127551" cy="109271"/>
          </a:xfrm>
          <a:prstGeom prst="ellipse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rgbClr val="FFFFFF"/>
              </a:solidFill>
              <a:latin typeface="Arial"/>
              <a:cs typeface="Helvetica"/>
              <a:sym typeface="Helvetic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29216C-F120-4684-87C0-FC17C4C2E6BE}"/>
              </a:ext>
            </a:extLst>
          </p:cNvPr>
          <p:cNvSpPr txBox="1"/>
          <p:nvPr/>
        </p:nvSpPr>
        <p:spPr>
          <a:xfrm>
            <a:off x="5687153" y="4067774"/>
            <a:ext cx="1026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lt-LT" sz="1400" b="1">
                <a:solidFill>
                  <a:srgbClr val="FFFFFF"/>
                </a:solidFill>
                <a:latin typeface="Arial"/>
                <a:cs typeface="Helvetica"/>
                <a:sym typeface="Helvetica"/>
              </a:rPr>
              <a:t>Kaunas</a:t>
            </a:r>
            <a:endParaRPr lang="en-US" sz="1400" b="1">
              <a:solidFill>
                <a:srgbClr val="FFFFFF"/>
              </a:solidFill>
              <a:latin typeface="Arial"/>
              <a:cs typeface="Helvetica"/>
              <a:sym typeface="Helvetic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B6FF22-D78F-4C95-B852-9E55022F42AF}"/>
              </a:ext>
            </a:extLst>
          </p:cNvPr>
          <p:cNvSpPr txBox="1"/>
          <p:nvPr/>
        </p:nvSpPr>
        <p:spPr>
          <a:xfrm>
            <a:off x="7104454" y="4655484"/>
            <a:ext cx="1026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400" b="1" u="sng">
                <a:solidFill>
                  <a:srgbClr val="FFFFFF"/>
                </a:solidFill>
                <a:latin typeface="Arial"/>
                <a:cs typeface="Helvetica"/>
                <a:sym typeface="Helvetica"/>
              </a:rPr>
              <a:t>Vilnius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7BC1A6A-6B33-4DCC-8B7D-E2C57624C107}"/>
              </a:ext>
            </a:extLst>
          </p:cNvPr>
          <p:cNvSpPr/>
          <p:nvPr/>
        </p:nvSpPr>
        <p:spPr>
          <a:xfrm>
            <a:off x="7744907" y="4635295"/>
            <a:ext cx="127551" cy="109271"/>
          </a:xfrm>
          <a:prstGeom prst="ellipse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rgbClr val="FFFFFF"/>
              </a:solidFill>
              <a:latin typeface="Arial"/>
              <a:cs typeface="Helvetica"/>
              <a:sym typeface="Helvetica"/>
            </a:endParaRPr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8270B0F5-305B-4059-A751-4097FDCB4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64" y="1644120"/>
            <a:ext cx="2304257" cy="1322262"/>
          </a:xfrm>
          <a:prstGeom prst="rect">
            <a:avLst/>
          </a:prstGeom>
        </p:spPr>
      </p:pic>
      <p:pic>
        <p:nvPicPr>
          <p:cNvPr id="58" name="Picture 6" descr="Image result for santaka science valley">
            <a:extLst>
              <a:ext uri="{FF2B5EF4-FFF2-40B4-BE49-F238E27FC236}">
                <a16:creationId xmlns:a16="http://schemas.microsoft.com/office/drawing/2014/main" id="{C2DC7B32-DBBB-49A1-A8C6-C23941EE4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10"/>
          <a:stretch/>
        </p:blipFill>
        <p:spPr bwMode="auto">
          <a:xfrm>
            <a:off x="440597" y="1709599"/>
            <a:ext cx="2304257" cy="13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4915393A-1B8E-4E0A-A6FF-3969909675E6}"/>
              </a:ext>
            </a:extLst>
          </p:cNvPr>
          <p:cNvSpPr txBox="1"/>
          <p:nvPr/>
        </p:nvSpPr>
        <p:spPr>
          <a:xfrm>
            <a:off x="431061" y="1366159"/>
            <a:ext cx="2468880" cy="3295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914446">
              <a:defRPr/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cs typeface="Helvetica"/>
              </a:rPr>
              <a:t>Dolina nauki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Sant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o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ka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algn="ctr" defTabSz="914446">
              <a:defRPr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algn="ctr" defTabSz="914446">
              <a:defRPr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defTabSz="914446">
              <a:defRPr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1270380-9EE5-4C9E-B956-E6BB45EADD95}"/>
              </a:ext>
            </a:extLst>
          </p:cNvPr>
          <p:cNvSpPr txBox="1"/>
          <p:nvPr/>
        </p:nvSpPr>
        <p:spPr>
          <a:xfrm>
            <a:off x="9257970" y="1342162"/>
            <a:ext cx="2468880" cy="36743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 defTabSz="914446">
              <a:defRPr/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Dolina nauki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Santara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algn="ctr" defTabSz="914446">
              <a:defRPr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algn="ctr" defTabSz="914446">
              <a:defRPr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defTabSz="914446">
              <a:defRPr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D3FDF6-4DBE-4210-A1C8-A851B9F4CD25}"/>
              </a:ext>
            </a:extLst>
          </p:cNvPr>
          <p:cNvCxnSpPr>
            <a:cxnSpLocks/>
            <a:stCxn id="60" idx="5"/>
            <a:endCxn id="76" idx="2"/>
          </p:cNvCxnSpPr>
          <p:nvPr/>
        </p:nvCxnSpPr>
        <p:spPr>
          <a:xfrm>
            <a:off x="6351844" y="4024212"/>
            <a:ext cx="1393063" cy="665718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666D342-12A2-47E3-A56B-6AB2CF98BFAC}"/>
              </a:ext>
            </a:extLst>
          </p:cNvPr>
          <p:cNvSpPr txBox="1"/>
          <p:nvPr/>
        </p:nvSpPr>
        <p:spPr>
          <a:xfrm rot="1619335">
            <a:off x="6893852" y="4277982"/>
            <a:ext cx="74094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050" b="1" kern="0">
                <a:solidFill>
                  <a:srgbClr val="A7BE39"/>
                </a:solidFill>
                <a:latin typeface="Arial"/>
                <a:cs typeface="Arial" panose="020B0604020202020204" pitchFamily="34" charset="0"/>
                <a:sym typeface="Helvetica"/>
              </a:rPr>
              <a:t>1h drive</a:t>
            </a:r>
            <a:endParaRPr lang="en-US" sz="1050" b="1" kern="0" baseline="30000">
              <a:solidFill>
                <a:srgbClr val="A7BE39"/>
              </a:solidFill>
              <a:latin typeface="Arial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F24F6EC-0FFE-4EAE-8F7A-E4C7D90674B6}"/>
              </a:ext>
            </a:extLst>
          </p:cNvPr>
          <p:cNvSpPr/>
          <p:nvPr/>
        </p:nvSpPr>
        <p:spPr>
          <a:xfrm>
            <a:off x="7600170" y="4074691"/>
            <a:ext cx="471724" cy="471724"/>
          </a:xfrm>
          <a:prstGeom prst="ellipse">
            <a:avLst/>
          </a:prstGeom>
          <a:solidFill>
            <a:srgbClr val="A5CDE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rgbClr val="FFFFFF"/>
              </a:solidFill>
              <a:latin typeface="Arial"/>
              <a:cs typeface="Helvetica"/>
              <a:sym typeface="Helvetica"/>
            </a:endParaRP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0E0CE812-ACDF-4E8F-93FF-B6AE00BE3A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91706" y="4149344"/>
            <a:ext cx="287584" cy="287582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757D1578-18AF-4A50-91C5-D76E980A62B6}"/>
              </a:ext>
            </a:extLst>
          </p:cNvPr>
          <p:cNvSpPr/>
          <p:nvPr/>
        </p:nvSpPr>
        <p:spPr>
          <a:xfrm>
            <a:off x="5977077" y="3411108"/>
            <a:ext cx="464120" cy="464120"/>
          </a:xfrm>
          <a:prstGeom prst="ellipse">
            <a:avLst/>
          </a:prstGeom>
          <a:solidFill>
            <a:srgbClr val="A5CDE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rgbClr val="FFFFFF"/>
              </a:solidFill>
              <a:latin typeface="Arial"/>
              <a:cs typeface="Helvetica"/>
              <a:sym typeface="Helvetica"/>
            </a:endParaRPr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FCD179A1-0B5A-4EFB-8C13-54A4D8FC86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4192" y="3485490"/>
            <a:ext cx="337690" cy="337688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B2E29D93-0EE3-426B-83EC-DC0E5E3AEDDC}"/>
              </a:ext>
            </a:extLst>
          </p:cNvPr>
          <p:cNvSpPr/>
          <p:nvPr/>
        </p:nvSpPr>
        <p:spPr>
          <a:xfrm>
            <a:off x="2635769" y="1569738"/>
            <a:ext cx="464120" cy="464120"/>
          </a:xfrm>
          <a:prstGeom prst="ellipse">
            <a:avLst/>
          </a:prstGeom>
          <a:solidFill>
            <a:srgbClr val="A5CDE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rgbClr val="FFFFFF"/>
              </a:solidFill>
              <a:latin typeface="Arial"/>
              <a:cs typeface="Helvetica"/>
              <a:sym typeface="Helvetica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6A6B7B99-371D-46AF-90E0-CA10855C39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12884" y="1644120"/>
            <a:ext cx="337690" cy="337688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250728A5-C59D-4E9C-BBE6-A9298F0BE012}"/>
              </a:ext>
            </a:extLst>
          </p:cNvPr>
          <p:cNvSpPr/>
          <p:nvPr/>
        </p:nvSpPr>
        <p:spPr>
          <a:xfrm>
            <a:off x="9060081" y="1495085"/>
            <a:ext cx="471724" cy="471724"/>
          </a:xfrm>
          <a:prstGeom prst="ellipse">
            <a:avLst/>
          </a:prstGeom>
          <a:solidFill>
            <a:srgbClr val="A5CDE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rgbClr val="FFFFFF"/>
              </a:solidFill>
              <a:latin typeface="Arial"/>
              <a:cs typeface="Helvetica"/>
              <a:sym typeface="Helvetica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314587C8-165F-4702-BDC4-A0B861936A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51617" y="1569738"/>
            <a:ext cx="287584" cy="287582"/>
          </a:xfrm>
          <a:prstGeom prst="rect">
            <a:avLst/>
          </a:prstGeom>
        </p:spPr>
      </p:pic>
      <p:sp>
        <p:nvSpPr>
          <p:cNvPr id="39" name="Text Placeholder 97">
            <a:extLst>
              <a:ext uri="{FF2B5EF4-FFF2-40B4-BE49-F238E27FC236}">
                <a16:creationId xmlns:a16="http://schemas.microsoft.com/office/drawing/2014/main" id="{E1497C9A-A43B-4A02-8C16-C3430854324B}"/>
              </a:ext>
            </a:extLst>
          </p:cNvPr>
          <p:cNvSpPr txBox="1">
            <a:spLocks/>
          </p:cNvSpPr>
          <p:nvPr/>
        </p:nvSpPr>
        <p:spPr>
          <a:xfrm>
            <a:off x="729857" y="317183"/>
            <a:ext cx="2879352" cy="278371"/>
          </a:xfrm>
          <a:prstGeom prst="roundRect">
            <a:avLst>
              <a:gd name="adj" fmla="val 27935"/>
            </a:avLst>
          </a:prstGeom>
          <a:noFill/>
          <a:ln w="25400" cap="rnd">
            <a:solidFill>
              <a:schemeClr val="accent1"/>
            </a:solidFill>
            <a:round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6000" tIns="0" rIns="96000" bIns="0" anchor="ctr" anchorCtr="1">
            <a:noAutofit/>
          </a:bodyPr>
          <a:lstStyle>
            <a:lvl1pPr marL="0" marR="0" indent="0" algn="ctr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Inter" panose="020B0502030000000004" pitchFamily="34" charset="0"/>
                <a:ea typeface="Inter" panose="020B0502030000000004" pitchFamily="34" charset="0"/>
                <a:cs typeface="+mj-cs"/>
                <a:sym typeface="Inter Regular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0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Inter Regular"/>
              </a:defRPr>
            </a:lvl9pPr>
          </a:lstStyle>
          <a:p>
            <a:r>
              <a:rPr lang="pl-PL" sz="1333" dirty="0">
                <a:solidFill>
                  <a:srgbClr val="003C3A"/>
                </a:solidFill>
                <a:latin typeface="Inter SemiBold" panose="020B0502030000000004" pitchFamily="34" charset="0"/>
                <a:ea typeface="Inter SemiBold" panose="020B0502030000000004" pitchFamily="34" charset="0"/>
              </a:rPr>
              <a:t>Co daje Litwie przewagę</a:t>
            </a:r>
            <a:endParaRPr lang="en-LT" sz="1333" dirty="0">
              <a:solidFill>
                <a:srgbClr val="003C3A"/>
              </a:solidFill>
              <a:latin typeface="Inter SemiBold" panose="020B0502030000000004" pitchFamily="34" charset="0"/>
              <a:ea typeface="Inter SemiBold" panose="020B0502030000000004" pitchFamily="34" charset="0"/>
            </a:endParaRP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B3F0DE1B-2F5B-4ADF-A934-31CA291364CA}"/>
              </a:ext>
            </a:extLst>
          </p:cNvPr>
          <p:cNvSpPr txBox="1">
            <a:spLocks/>
          </p:cNvSpPr>
          <p:nvPr/>
        </p:nvSpPr>
        <p:spPr>
          <a:xfrm>
            <a:off x="431061" y="653125"/>
            <a:ext cx="11707727" cy="5313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9pPr>
          </a:lstStyle>
          <a:p>
            <a:pPr defTabSz="914446">
              <a:defRPr/>
            </a:pPr>
            <a:r>
              <a:rPr lang="pl-PL" sz="2667" b="1" kern="0" dirty="0">
                <a:solidFill>
                  <a:srgbClr val="003C3A"/>
                </a:solidFill>
              </a:rPr>
              <a:t>Światowego poziomu infrastruktura </a:t>
            </a:r>
            <a:r>
              <a:rPr lang="en-US" sz="2667" b="1" kern="0" dirty="0">
                <a:solidFill>
                  <a:srgbClr val="003C3A"/>
                </a:solidFill>
              </a:rPr>
              <a:t>- </a:t>
            </a:r>
            <a:r>
              <a:rPr lang="pl-PL" sz="2667" b="1" kern="0" dirty="0">
                <a:solidFill>
                  <a:srgbClr val="003C3A"/>
                </a:solidFill>
              </a:rPr>
              <a:t>B</a:t>
            </a:r>
            <a:r>
              <a:rPr lang="en-US" sz="2667" b="1" kern="0" dirty="0">
                <a:solidFill>
                  <a:srgbClr val="003C3A"/>
                </a:solidFill>
              </a:rPr>
              <a:t>&amp;</a:t>
            </a:r>
            <a:r>
              <a:rPr lang="pl-PL" sz="2667" b="1" kern="0" dirty="0">
                <a:solidFill>
                  <a:srgbClr val="003C3A"/>
                </a:solidFill>
              </a:rPr>
              <a:t>R</a:t>
            </a:r>
            <a:r>
              <a:rPr lang="en-US" sz="2667" b="1" kern="0" dirty="0">
                <a:solidFill>
                  <a:srgbClr val="003C3A"/>
                </a:solidFill>
              </a:rPr>
              <a:t> </a:t>
            </a:r>
            <a:r>
              <a:rPr lang="en-US" sz="2933" b="1" kern="0" dirty="0">
                <a:solidFill>
                  <a:srgbClr val="003C3A"/>
                </a:solidFill>
              </a:rPr>
              <a:t>hub</a:t>
            </a:r>
            <a:r>
              <a:rPr lang="pl-PL" sz="2667" b="1" kern="0" dirty="0">
                <a:solidFill>
                  <a:srgbClr val="003C3A"/>
                </a:solidFill>
              </a:rPr>
              <a:t>y i centra kompetencji</a:t>
            </a:r>
            <a:endParaRPr lang="lt-LT" sz="2667" b="1" kern="0" dirty="0">
              <a:solidFill>
                <a:srgbClr val="003C3A"/>
              </a:solidFill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B3F0DE1B-2F5B-4ADF-A934-31CA291364CA}"/>
              </a:ext>
            </a:extLst>
          </p:cNvPr>
          <p:cNvSpPr txBox="1">
            <a:spLocks/>
          </p:cNvSpPr>
          <p:nvPr/>
        </p:nvSpPr>
        <p:spPr>
          <a:xfrm>
            <a:off x="431061" y="5718889"/>
            <a:ext cx="11707727" cy="5313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1pPr>
            <a:lvl2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2pPr>
            <a:lvl3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3pPr>
            <a:lvl4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4pPr>
            <a:lvl5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5pPr>
            <a:lvl6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6pPr>
            <a:lvl7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7pPr>
            <a:lvl8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8pPr>
            <a:lvl9pPr marL="0" marR="0" indent="0" algn="l" defTabSz="13716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chemeClr val="accent1"/>
                </a:solidFill>
                <a:uFillTx/>
                <a:latin typeface="Inter Bold"/>
                <a:ea typeface="Inter Bold"/>
                <a:cs typeface="Inter Bold"/>
                <a:sym typeface="Inter Bold"/>
              </a:defRPr>
            </a:lvl9pPr>
          </a:lstStyle>
          <a:p>
            <a:pPr defTabSz="914446">
              <a:defRPr/>
            </a:pPr>
            <a:r>
              <a:rPr lang="pl-PL" sz="2667" b="1" kern="0" dirty="0">
                <a:solidFill>
                  <a:srgbClr val="003C3A"/>
                </a:solidFill>
              </a:rPr>
              <a:t>Środowisko przyjazne dla biznesu </a:t>
            </a:r>
            <a:endParaRPr lang="lt-LT" sz="2667" b="1" kern="0" dirty="0">
              <a:solidFill>
                <a:srgbClr val="003C3A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270380-9EE5-4C9E-B956-E6BB45EADD95}"/>
              </a:ext>
            </a:extLst>
          </p:cNvPr>
          <p:cNvSpPr txBox="1"/>
          <p:nvPr/>
        </p:nvSpPr>
        <p:spPr>
          <a:xfrm>
            <a:off x="163285" y="6189345"/>
            <a:ext cx="3363686" cy="31643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 defTabSz="914446">
              <a:defRPr/>
            </a:pP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7 wolnych stref ekonomicznych 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algn="ctr" defTabSz="914446">
              <a:defRPr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algn="ctr" defTabSz="914446">
              <a:defRPr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defTabSz="914446">
              <a:defRPr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079963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C5257-ADAC-A36F-7C1C-21C92078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Dziekuję za uwagę!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DEE988-D963-D8E7-CA65-4FB0AAAB7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i="1" dirty="0"/>
              <a:t>Beata Czaplińska</a:t>
            </a:r>
          </a:p>
          <a:p>
            <a:r>
              <a:rPr lang="pl-PL" sz="2400" i="1" dirty="0"/>
              <a:t>Dyrektor</a:t>
            </a:r>
          </a:p>
          <a:p>
            <a:r>
              <a:rPr lang="pl-PL" sz="2400" i="1" dirty="0"/>
              <a:t>Polsko Litewska Izba Handlowa</a:t>
            </a:r>
          </a:p>
          <a:p>
            <a:r>
              <a:rPr lang="pl-PL" sz="2400" i="1" dirty="0"/>
              <a:t>+37065264605</a:t>
            </a:r>
          </a:p>
          <a:p>
            <a:r>
              <a:rPr lang="pl-PL" sz="2400" i="1" dirty="0"/>
              <a:t>beata@plcc.lt</a:t>
            </a:r>
          </a:p>
        </p:txBody>
      </p:sp>
      <p:pic>
        <p:nvPicPr>
          <p:cNvPr id="4" name="Obraz 3" descr="Obraz zawierający czerwony, Prostokąt, flaga, design&#10;&#10;Opis wygenerowany automatycznie">
            <a:extLst>
              <a:ext uri="{FF2B5EF4-FFF2-40B4-BE49-F238E27FC236}">
                <a16:creationId xmlns:a16="http://schemas.microsoft.com/office/drawing/2014/main" id="{69C6D677-18D0-CD57-6E5A-ACB59A763F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5" y="5566482"/>
            <a:ext cx="1558422" cy="9883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id="{E71C515D-B9C0-D910-3D11-AECFA4544A3F}"/>
              </a:ext>
            </a:extLst>
          </p:cNvPr>
          <p:cNvSpPr txBox="1">
            <a:spLocks/>
          </p:cNvSpPr>
          <p:nvPr/>
        </p:nvSpPr>
        <p:spPr>
          <a:xfrm>
            <a:off x="1828800" y="5676681"/>
            <a:ext cx="7869676" cy="12807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200"/>
              <a:t>Projekt dofinansowano ze środków budżetu państwa w ramach programu „Doskonała Nauka” Ministra Edukacji i Nauki.</a:t>
            </a:r>
          </a:p>
          <a:p>
            <a:pPr marL="0" indent="0" algn="ctr">
              <a:buNone/>
            </a:pPr>
            <a:r>
              <a:rPr lang="pl-PL" sz="1200"/>
              <a:t>Nazwa Projektu: Polsko-Litewskie Forum Prawa Spółek i Prawa Gospodarczego (nr rej. DNK/SP/548941/2022).</a:t>
            </a:r>
          </a:p>
          <a:p>
            <a:pPr marL="0" indent="0" algn="ctr">
              <a:buNone/>
            </a:pPr>
            <a:r>
              <a:rPr lang="pl-PL" sz="1200"/>
              <a:t>Wartość dofinansowania: 22 660 zł. Całkowity koszt: 26 410,00zł.</a:t>
            </a:r>
            <a:endParaRPr lang="pl-PL" sz="1200" dirty="0"/>
          </a:p>
        </p:txBody>
      </p:sp>
      <p:pic>
        <p:nvPicPr>
          <p:cNvPr id="6" name="Obraz 5" descr="Obraz zawierający zrzut ekranu, Czcionka, Grafika, design&#10;&#10;Opis wygenerowany automatycznie">
            <a:extLst>
              <a:ext uri="{FF2B5EF4-FFF2-40B4-BE49-F238E27FC236}">
                <a16:creationId xmlns:a16="http://schemas.microsoft.com/office/drawing/2014/main" id="{1C2375EC-A1CB-6E36-5CA1-19444C8E56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87" y="5109060"/>
            <a:ext cx="3180945" cy="185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6990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932</Words>
  <Application>Microsoft Office PowerPoint</Application>
  <PresentationFormat>Widescreen</PresentationFormat>
  <Paragraphs>122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Inter</vt:lpstr>
      <vt:lpstr>Inter Bold</vt:lpstr>
      <vt:lpstr>Inter Light</vt:lpstr>
      <vt:lpstr>Inter SemiBold</vt:lpstr>
      <vt:lpstr>Roboto</vt:lpstr>
      <vt:lpstr>Times New Roman</vt:lpstr>
      <vt:lpstr>Motyw pakietu Office</vt:lpstr>
      <vt:lpstr>Polsko-Litewskie Forum Prawa Spółek i Prawa Gospodarczego. Nowe rozwiązania prawne dotyczące funkcjonowania spółek  w prawie polskim i litewskim  Olsztyn 15-16 września 2023 r.  PATRONAT HONOROWY     PATRONAT MEDIALNY  </vt:lpstr>
      <vt:lpstr>PowerPoint Presentation</vt:lpstr>
      <vt:lpstr> -  Since  2015   - Bisiness bridge between PL and LT   - around 40-50 members   -  Events:  bisness mixers, conferences, business breakfast, business  missions (in PL and LT), Energy Forum, Economic Forum in Karpacz, Polish Business Awards.        </vt:lpstr>
      <vt:lpstr>PowerPoint Presentation</vt:lpstr>
      <vt:lpstr>Litwa jest szybko rosnącą gospodarką</vt:lpstr>
      <vt:lpstr>Litwa i Polska – handel </vt:lpstr>
      <vt:lpstr>Litwa i Polska – inwestycje </vt:lpstr>
      <vt:lpstr>PowerPoint Presentation</vt:lpstr>
      <vt:lpstr>Dziekuję za uwagę!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„Polsko-Litewskie Forum Prawa Spółek i Prawa Gospodarczego. Nowe rozwiązania prawne dotyczące funkcjonowania spółek w prawie polskim i litewskim”   Olsztyn 15-16 września 2023 r.</dc:title>
  <dc:creator>Aleksandra Kudrzycka</dc:creator>
  <cp:lastModifiedBy>Beata Czaplinska</cp:lastModifiedBy>
  <cp:revision>4</cp:revision>
  <dcterms:created xsi:type="dcterms:W3CDTF">2023-09-11T10:51:49Z</dcterms:created>
  <dcterms:modified xsi:type="dcterms:W3CDTF">2024-01-16T18:36:50Z</dcterms:modified>
</cp:coreProperties>
</file>