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D64250"/>
    <a:srgbClr val="576065"/>
    <a:srgbClr val="C89E9E"/>
    <a:srgbClr val="AC6C6C"/>
    <a:srgbClr val="BB5305"/>
    <a:srgbClr val="FFCC66"/>
    <a:srgbClr val="FFC000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D616-25CF-4168-86C6-896D52D45B0E}" type="datetimeFigureOut">
              <a:rPr lang="pl-PL" smtClean="0"/>
              <a:pPr/>
              <a:t>2020-10-15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5AF8-C313-4AD7-9C48-AB295CDA88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ecepcja@marcinmaminski.com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779912" y="5229200"/>
            <a:ext cx="4968552" cy="936104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Zdobądź swoje pierwsze doświadczenie prawnicze z Mamiński &amp; Partners!</a:t>
            </a:r>
            <a:endParaRPr lang="pl-PL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79912" y="1196752"/>
            <a:ext cx="4968552" cy="3816424"/>
          </a:xfrm>
          <a:solidFill>
            <a:schemeClr val="tx1">
              <a:lumMod val="75000"/>
              <a:lumOff val="25000"/>
              <a:alpha val="74000"/>
            </a:schemeClr>
          </a:solidFill>
          <a:ln w="15875" cmpd="tri">
            <a:solidFill>
              <a:schemeClr val="tx1">
                <a:lumMod val="95000"/>
                <a:lumOff val="5000"/>
              </a:schemeClr>
            </a:solidFill>
            <a:prstDash val="sys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1400" b="1" dirty="0" smtClean="0">
                <a:solidFill>
                  <a:srgbClr val="C89E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Kancelaria Mamiński &amp; Partners z siedzibą w Warszawie</a:t>
            </a:r>
          </a:p>
          <a:p>
            <a:r>
              <a:rPr lang="pl-PL" sz="1400" dirty="0">
                <a:solidFill>
                  <a:schemeClr val="bg1"/>
                </a:solidFill>
                <a:latin typeface="Garamond" pitchFamily="18" charset="0"/>
              </a:rPr>
              <a:t>z</a:t>
            </a:r>
            <a:r>
              <a:rPr lang="pl-PL" sz="1400" dirty="0" smtClean="0">
                <a:solidFill>
                  <a:schemeClr val="bg1"/>
                </a:solidFill>
                <a:latin typeface="Garamond" pitchFamily="18" charset="0"/>
              </a:rPr>
              <a:t>aprasza</a:t>
            </a:r>
            <a:br>
              <a:rPr lang="pl-PL" sz="1400" dirty="0" smtClean="0">
                <a:solidFill>
                  <a:schemeClr val="bg1"/>
                </a:solidFill>
                <a:latin typeface="Garamond" pitchFamily="18" charset="0"/>
              </a:rPr>
            </a:br>
            <a:endParaRPr lang="pl-PL" sz="1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pl-PL" sz="1400" dirty="0" smtClean="0">
                <a:solidFill>
                  <a:schemeClr val="bg1"/>
                </a:solidFill>
                <a:latin typeface="Garamond" pitchFamily="18" charset="0"/>
              </a:rPr>
              <a:t>Studentów Wydziału Prawa i Administracji </a:t>
            </a:r>
          </a:p>
          <a:p>
            <a:r>
              <a:rPr lang="pl-PL" sz="1400" dirty="0" smtClean="0">
                <a:solidFill>
                  <a:schemeClr val="bg1"/>
                </a:solidFill>
                <a:latin typeface="Garamond" pitchFamily="18" charset="0"/>
              </a:rPr>
              <a:t>Uniwersytetu Warmińsko-Mazurskiego</a:t>
            </a:r>
          </a:p>
          <a:p>
            <a:r>
              <a:rPr lang="pl-PL" sz="1400" dirty="0" smtClean="0">
                <a:solidFill>
                  <a:schemeClr val="bg1"/>
                </a:solidFill>
                <a:latin typeface="Garamond" pitchFamily="18" charset="0"/>
              </a:rPr>
              <a:t>do odbycia </a:t>
            </a:r>
            <a:r>
              <a:rPr lang="pl-PL" sz="1400" b="1" u="sng" dirty="0" smtClean="0">
                <a:solidFill>
                  <a:srgbClr val="C89E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praktyk studenckich. </a:t>
            </a:r>
          </a:p>
          <a:p>
            <a:endParaRPr lang="pl-PL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r>
              <a:rPr lang="pl-PL" sz="1400" b="1" dirty="0" smtClean="0">
                <a:solidFill>
                  <a:srgbClr val="C89E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Co Cię czeka?</a:t>
            </a:r>
          </a:p>
          <a:p>
            <a:r>
              <a:rPr lang="pl-P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□ </a:t>
            </a:r>
            <a:r>
              <a:rPr lang="pl-P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Udział </a:t>
            </a:r>
            <a:r>
              <a:rPr lang="pl-P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w ambitnych projektach, </a:t>
            </a:r>
          </a:p>
          <a:p>
            <a:r>
              <a:rPr lang="pl-P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□ pogłębienie wiedzy i zdobycie przydatnych umiejętności, </a:t>
            </a:r>
            <a:endParaRPr lang="pl-P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r>
              <a:rPr lang="pl-PL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□ a także zmierzenie się z ciekawymi i wymagającymi zagadnieniami prawniczymi!</a:t>
            </a:r>
          </a:p>
          <a:p>
            <a:endParaRPr lang="pl-PL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r>
              <a:rPr lang="pl-PL" sz="1400" dirty="0" smtClean="0">
                <a:solidFill>
                  <a:schemeClr val="bg1"/>
                </a:solidFill>
                <a:latin typeface="Garamond" pitchFamily="18" charset="0"/>
              </a:rPr>
              <a:t>Każdy ze studentów otrzyma Certyfikat zaświadczający ukończenie praktyk.</a:t>
            </a:r>
          </a:p>
        </p:txBody>
      </p:sp>
      <p:pic>
        <p:nvPicPr>
          <p:cNvPr id="4" name="Picture 2" descr="C:\Users\user\Desktop\PRACA\Mamiński&amp;Partners - materiały, logotypy, akty it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1660749" cy="66391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0" y="6381328"/>
            <a:ext cx="9144000" cy="646331"/>
          </a:xfrm>
          <a:prstGeom prst="rect">
            <a:avLst/>
          </a:prstGeom>
          <a:solidFill>
            <a:srgbClr val="4D4D4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  <a:latin typeface="Garamond" pitchFamily="18" charset="0"/>
              </a:rPr>
              <a:t>Zainteresowanych zapraszamy do kontaktu:</a:t>
            </a:r>
            <a:r>
              <a:rPr lang="pl-PL" dirty="0" smtClean="0">
                <a:solidFill>
                  <a:srgbClr val="FFC000"/>
                </a:solidFill>
                <a:latin typeface="Garamond" pitchFamily="18" charset="0"/>
              </a:rPr>
              <a:t> </a:t>
            </a:r>
            <a:r>
              <a:rPr lang="pl-PL" dirty="0" err="1" smtClean="0">
                <a:solidFill>
                  <a:srgbClr val="C89E9E"/>
                </a:solidFill>
                <a:latin typeface="Garamond" pitchFamily="18" charset="0"/>
                <a:hlinkClick r:id="rId4"/>
              </a:rPr>
              <a:t>recepcja@marcinmaminski.com.pl</a:t>
            </a:r>
            <a:endParaRPr lang="pl-PL" dirty="0" smtClean="0">
              <a:solidFill>
                <a:srgbClr val="C89E9E"/>
              </a:solidFill>
              <a:latin typeface="Garamond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89E9E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</Words>
  <Application>Microsoft Office PowerPoint</Application>
  <PresentationFormat>Pokaz na ekranie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Zdobądź swoje pierwsze doświadczenie prawnicze z Mamiński &amp; Partners!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Praktyki</dc:title>
  <dc:creator>user</dc:creator>
  <cp:lastModifiedBy>user</cp:lastModifiedBy>
  <cp:revision>14</cp:revision>
  <dcterms:created xsi:type="dcterms:W3CDTF">2020-10-15T10:26:49Z</dcterms:created>
  <dcterms:modified xsi:type="dcterms:W3CDTF">2020-10-15T12:06:10Z</dcterms:modified>
</cp:coreProperties>
</file>