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58" r:id="rId30"/>
    <p:sldId id="261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A9D622-DE48-4B36-8B11-F48C60DB6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0C4818C-22E3-46DE-9D88-FCB9CFAFF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582C09-E247-411C-BACF-C2381FE0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F74DA7-CD19-438B-A6C7-D14AF85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7B3538-2372-4D49-ACF7-96902E3C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049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419B06-2076-42A7-94B5-BA84686D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4230E75-9D73-4CBB-B6BB-BE8E6B9F2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884AD9-A501-4568-AE52-7FC708DC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CAC1FD-3FC0-4954-BF0F-B772247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871923-B021-4097-A3C9-428564F6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02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89A7F97-0B55-46BF-8A41-3A90207AF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DBD68B-E3A0-4234-87A3-24C46ADDC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AE49D7-6AFF-492E-B742-8A32A19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11839A-8862-44FD-8956-E97ACDA2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36C272-CF77-448D-9A6D-385DD6A1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646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6D3EF-4A59-48A6-A4BF-6EF65580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65AB5B-073D-4EB4-AD1E-5CDBECED3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187F81-46EE-4264-8C84-6E8923D7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5859A4-1AEB-40B5-BA45-E578338B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9D479C-1BED-4C53-B57B-715169BF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82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5C2758-2F29-4A60-831C-6ADAB0B1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F5584C1-02E9-4EC6-AD14-279C9A785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5240B6-7012-4B46-9C24-0D0415801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E3EB2A-6378-4271-8D0C-CD099829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82B2B5A-3D0C-4D71-B3D1-51272E7B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14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C7B355-0E3A-4276-977F-036846F6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947CAA-F7D3-4FA3-B67F-FD4F7EDA1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F6072D-5DAE-4376-A058-861A2C06E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97E38FB-E412-47EB-8003-9D125238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98FD47-46FA-4DC8-A50C-F794E25C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C870027-CF93-4B29-8D62-F9A0E74C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251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10374-C749-442D-88E4-26696101E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9EC2DB-925B-43C5-8588-24A557C2B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AF89A10-1B48-457F-A491-2F81B8CE4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F79F253-7C87-4F64-835E-46E36ED67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1F51352-EBFF-4879-87D0-2CAFE2ECE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FB2D381-4201-4375-9DC2-97289017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CB58E0D-5B69-459F-96CE-B160D7F0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300D53F-6FDB-45FA-AE10-BC9617AF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748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2A23FD-8773-43AA-8AE1-0DFFCEE88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1D752C0-7CBA-465F-8616-CD54797A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FB5C47D-F4ED-4207-8B29-0111ABAF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5E88533-6720-43E3-BB46-99D08641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627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DAB8E0A-80E6-45BF-B4B3-7BC04B1D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87610C5-225F-450C-B6E6-00EDE1F08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CD2302-E013-434E-A34B-98EC1190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55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1B436B-8AD2-4760-A182-CC06EA6F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835358-702B-411F-987F-8AC319D1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81703A-35E4-4EE1-B587-D68447370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BC947C-741F-42CE-BED2-DF1DEDFE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FFDF80-0802-4D7E-9E1E-B7ACA675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0B5ABB-CE85-4C7E-8884-F5608698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63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52D1C9-6604-4161-B15F-CD1D5ED7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4C88340-0EF6-4C10-8535-9D6E468DB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55EB24-7DA3-4E58-86BF-74C81F7FB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88E8AF-9284-421C-A07B-A901D934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34BA073-FC3B-44E5-AC92-9A8C0AE8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DEAA04-BE48-447F-9FE3-F7D60CF9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1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7883428-9FE8-48B0-8032-F955EE53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8825D1-59E2-4791-9734-83B181C56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9F6099-0407-48E7-9984-D6F945410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87032-9D9D-4B94-A46B-FE7D34FCA590}" type="datetimeFigureOut">
              <a:rPr lang="pl-PL" smtClean="0"/>
              <a:t>07.01.2021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84F16A-949C-4461-BF16-75F091689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3B3C04-D44B-4F90-88F2-63776A0C8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C0C8C-255C-4FFC-8B0B-02F45F9F2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25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5D8D33-A8AC-46A8-92C2-C2E1D66A7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A2FAECC-9C34-4620-AB71-CA6DA6D955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AE1B8D-3076-4F0B-920D-111E7B3A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22112" y="-3122342"/>
            <a:ext cx="8518647" cy="128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1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C5D2BB-9144-43AF-9130-56A63A59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47B5E60-C811-4598-997F-E5D59EDF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058197" cy="5811838"/>
          </a:xfrm>
        </p:spPr>
      </p:pic>
    </p:spTree>
    <p:extLst>
      <p:ext uri="{BB962C8B-B14F-4D97-AF65-F5344CB8AC3E}">
        <p14:creationId xmlns:p14="http://schemas.microsoft.com/office/powerpoint/2010/main" val="252120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36BBBF-3DBE-4D2F-B1A1-B601887D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E22BF93-04D1-4BBF-9D54-374578D8C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455" y="365125"/>
            <a:ext cx="10435345" cy="5719763"/>
          </a:xfrm>
        </p:spPr>
      </p:pic>
    </p:spTree>
    <p:extLst>
      <p:ext uri="{BB962C8B-B14F-4D97-AF65-F5344CB8AC3E}">
        <p14:creationId xmlns:p14="http://schemas.microsoft.com/office/powerpoint/2010/main" val="311302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E0CACD-9AE2-4B4A-A98C-44EAF71D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0F392B5-17FC-4C87-8FE6-75639DF77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01" y="365125"/>
            <a:ext cx="11589397" cy="5551321"/>
          </a:xfrm>
        </p:spPr>
      </p:pic>
    </p:spTree>
    <p:extLst>
      <p:ext uri="{BB962C8B-B14F-4D97-AF65-F5344CB8AC3E}">
        <p14:creationId xmlns:p14="http://schemas.microsoft.com/office/powerpoint/2010/main" val="49892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AB0232-8F64-484B-B246-870EDB4C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8A2165-BE6D-434E-99BF-20B2B9DA7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033" y="120316"/>
            <a:ext cx="9574787" cy="5972426"/>
          </a:xfrm>
        </p:spPr>
      </p:pic>
    </p:spTree>
    <p:extLst>
      <p:ext uri="{BB962C8B-B14F-4D97-AF65-F5344CB8AC3E}">
        <p14:creationId xmlns:p14="http://schemas.microsoft.com/office/powerpoint/2010/main" val="342566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8ABF16-8D38-45E2-8285-BD07CD91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36285F7-CDD9-4FF7-A696-01854AAEF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216" y="132347"/>
            <a:ext cx="11400952" cy="6044616"/>
          </a:xfrm>
        </p:spPr>
      </p:pic>
    </p:spTree>
    <p:extLst>
      <p:ext uri="{BB962C8B-B14F-4D97-AF65-F5344CB8AC3E}">
        <p14:creationId xmlns:p14="http://schemas.microsoft.com/office/powerpoint/2010/main" val="189521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772F6-70EF-46E6-9F19-4E7BD781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D0F568-609F-4252-93DA-9690993AA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475" y="311234"/>
            <a:ext cx="10065084" cy="6056647"/>
          </a:xfrm>
        </p:spPr>
      </p:pic>
    </p:spTree>
    <p:extLst>
      <p:ext uri="{BB962C8B-B14F-4D97-AF65-F5344CB8AC3E}">
        <p14:creationId xmlns:p14="http://schemas.microsoft.com/office/powerpoint/2010/main" val="131890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6B90A5-D30C-4D35-8E5A-C4F9F53D0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03B67CD-D9D0-4EFA-81F7-FD25116C3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686" y="0"/>
            <a:ext cx="10537114" cy="6261184"/>
          </a:xfrm>
        </p:spPr>
      </p:pic>
    </p:spTree>
    <p:extLst>
      <p:ext uri="{BB962C8B-B14F-4D97-AF65-F5344CB8AC3E}">
        <p14:creationId xmlns:p14="http://schemas.microsoft.com/office/powerpoint/2010/main" val="42857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AFF6DE-8B8C-4A8F-9809-FA23EFB7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1A9C5EC-B6AC-4659-9D92-836C41967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029" y="108285"/>
            <a:ext cx="9651897" cy="6176963"/>
          </a:xfrm>
        </p:spPr>
      </p:pic>
    </p:spTree>
    <p:extLst>
      <p:ext uri="{BB962C8B-B14F-4D97-AF65-F5344CB8AC3E}">
        <p14:creationId xmlns:p14="http://schemas.microsoft.com/office/powerpoint/2010/main" val="309767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222689-5627-450E-A1B5-801F637F2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090518B-519B-478B-B2C0-906BBBCF3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45" y="0"/>
            <a:ext cx="10490534" cy="6008521"/>
          </a:xfrm>
        </p:spPr>
      </p:pic>
    </p:spTree>
    <p:extLst>
      <p:ext uri="{BB962C8B-B14F-4D97-AF65-F5344CB8AC3E}">
        <p14:creationId xmlns:p14="http://schemas.microsoft.com/office/powerpoint/2010/main" val="67354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0127B2-A549-4911-BC0C-89383219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DE592BA-B1E4-4239-9778-6FF5EB1E1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585" y="120316"/>
            <a:ext cx="9416586" cy="6176963"/>
          </a:xfrm>
        </p:spPr>
      </p:pic>
    </p:spTree>
    <p:extLst>
      <p:ext uri="{BB962C8B-B14F-4D97-AF65-F5344CB8AC3E}">
        <p14:creationId xmlns:p14="http://schemas.microsoft.com/office/powerpoint/2010/main" val="150540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43D0B7-FD34-4171-BC4A-1B6F047A4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E613EEA-1138-4859-9521-522853849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293272" y="-2409069"/>
            <a:ext cx="7605455" cy="11963400"/>
          </a:xfrm>
        </p:spPr>
      </p:pic>
    </p:spTree>
    <p:extLst>
      <p:ext uri="{BB962C8B-B14F-4D97-AF65-F5344CB8AC3E}">
        <p14:creationId xmlns:p14="http://schemas.microsoft.com/office/powerpoint/2010/main" val="3342534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36F9DC-C3DF-4FC8-9651-BBE068A8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63CF113-E75B-46EB-911E-D48F9618B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7171"/>
            <a:ext cx="11286051" cy="5912268"/>
          </a:xfrm>
        </p:spPr>
      </p:pic>
    </p:spTree>
    <p:extLst>
      <p:ext uri="{BB962C8B-B14F-4D97-AF65-F5344CB8AC3E}">
        <p14:creationId xmlns:p14="http://schemas.microsoft.com/office/powerpoint/2010/main" val="350734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EAD8FA-5821-4976-A0B1-A5BCA152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1CEB221-3097-46E1-A17F-001813AD7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695" y="144378"/>
            <a:ext cx="9772167" cy="5924300"/>
          </a:xfrm>
        </p:spPr>
      </p:pic>
    </p:spTree>
    <p:extLst>
      <p:ext uri="{BB962C8B-B14F-4D97-AF65-F5344CB8AC3E}">
        <p14:creationId xmlns:p14="http://schemas.microsoft.com/office/powerpoint/2010/main" val="14674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3F8A93-9F70-4688-91A4-A0A3457A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E73083F-3632-415F-8C03-182CCF33B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09" y="144379"/>
            <a:ext cx="11089900" cy="6176963"/>
          </a:xfrm>
        </p:spPr>
      </p:pic>
    </p:spTree>
    <p:extLst>
      <p:ext uri="{BB962C8B-B14F-4D97-AF65-F5344CB8AC3E}">
        <p14:creationId xmlns:p14="http://schemas.microsoft.com/office/powerpoint/2010/main" val="3582570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EB029C-5B2C-4058-ABAE-916224D6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390AFDF-EFAD-48C0-97CB-7DCE4FE1A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053" y="0"/>
            <a:ext cx="8266653" cy="6176963"/>
          </a:xfrm>
        </p:spPr>
      </p:pic>
    </p:spTree>
    <p:extLst>
      <p:ext uri="{BB962C8B-B14F-4D97-AF65-F5344CB8AC3E}">
        <p14:creationId xmlns:p14="http://schemas.microsoft.com/office/powerpoint/2010/main" val="2642804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3CB774-4CFD-4586-B057-4E2F7D01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1468A7-0847-4D29-A05C-98C1F5E5C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00" y="315912"/>
            <a:ext cx="10641500" cy="6176963"/>
          </a:xfrm>
        </p:spPr>
      </p:pic>
    </p:spTree>
    <p:extLst>
      <p:ext uri="{BB962C8B-B14F-4D97-AF65-F5344CB8AC3E}">
        <p14:creationId xmlns:p14="http://schemas.microsoft.com/office/powerpoint/2010/main" val="413800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8C4B59-B9C8-4964-826D-9F12FC14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6B4A88B-F3E3-49A4-BB8D-3FE22C494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966" y="136525"/>
            <a:ext cx="9582983" cy="5811838"/>
          </a:xfrm>
        </p:spPr>
      </p:pic>
    </p:spTree>
    <p:extLst>
      <p:ext uri="{BB962C8B-B14F-4D97-AF65-F5344CB8AC3E}">
        <p14:creationId xmlns:p14="http://schemas.microsoft.com/office/powerpoint/2010/main" val="2427343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7E9873-80B0-481E-81FC-657AA3D9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64930F3-F377-4E3B-895D-5EE85D5C2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73" y="168442"/>
            <a:ext cx="10420312" cy="6020552"/>
          </a:xfrm>
        </p:spPr>
      </p:pic>
    </p:spTree>
    <p:extLst>
      <p:ext uri="{BB962C8B-B14F-4D97-AF65-F5344CB8AC3E}">
        <p14:creationId xmlns:p14="http://schemas.microsoft.com/office/powerpoint/2010/main" val="2810862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6F5FF6-0A40-4021-A8CC-35913ADF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DF3A67-9DC5-4BF8-A337-3529C6825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7" y="108284"/>
            <a:ext cx="11002769" cy="7047549"/>
          </a:xfrm>
        </p:spPr>
      </p:pic>
    </p:spTree>
    <p:extLst>
      <p:ext uri="{BB962C8B-B14F-4D97-AF65-F5344CB8AC3E}">
        <p14:creationId xmlns:p14="http://schemas.microsoft.com/office/powerpoint/2010/main" val="2214121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39C93C-C12D-459E-A30B-8C3C4228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7A1C3CE-75D1-4819-AC3D-E7BF0D91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101" y="1825625"/>
            <a:ext cx="8409797" cy="4351338"/>
          </a:xfrm>
        </p:spPr>
      </p:pic>
    </p:spTree>
    <p:extLst>
      <p:ext uri="{BB962C8B-B14F-4D97-AF65-F5344CB8AC3E}">
        <p14:creationId xmlns:p14="http://schemas.microsoft.com/office/powerpoint/2010/main" val="1821994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8E890A-0880-4531-966B-9856E5CC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SEMESTR LETNI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7BC9A9D-1A20-4CC7-8748-487FF1421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653204" y="284359"/>
            <a:ext cx="5362848" cy="7784434"/>
          </a:xfrm>
        </p:spPr>
      </p:pic>
    </p:spTree>
    <p:extLst>
      <p:ext uri="{BB962C8B-B14F-4D97-AF65-F5344CB8AC3E}">
        <p14:creationId xmlns:p14="http://schemas.microsoft.com/office/powerpoint/2010/main" val="420103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7AEF9-550D-4CB2-B529-C34B3C15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60DF4B0-6B92-4BC2-AFC8-7FF38513C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597438" y="-2618875"/>
            <a:ext cx="7093377" cy="12095746"/>
          </a:xfrm>
        </p:spPr>
      </p:pic>
    </p:spTree>
    <p:extLst>
      <p:ext uri="{BB962C8B-B14F-4D97-AF65-F5344CB8AC3E}">
        <p14:creationId xmlns:p14="http://schemas.microsoft.com/office/powerpoint/2010/main" val="4167993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A32CFC-DA97-4F0A-BC64-A54740CD9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0F683EE-38EA-4BD1-B75A-0B5DA738C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80" y="116772"/>
            <a:ext cx="10515600" cy="6644975"/>
          </a:xfrm>
        </p:spPr>
      </p:pic>
    </p:spTree>
    <p:extLst>
      <p:ext uri="{BB962C8B-B14F-4D97-AF65-F5344CB8AC3E}">
        <p14:creationId xmlns:p14="http://schemas.microsoft.com/office/powerpoint/2010/main" val="1698656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B4D94B-401B-4A70-A249-A316257F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BAA230D-ADB9-4B03-8122-950AB3E21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357" y="235898"/>
            <a:ext cx="11165305" cy="5941065"/>
          </a:xfrm>
        </p:spPr>
      </p:pic>
    </p:spTree>
    <p:extLst>
      <p:ext uri="{BB962C8B-B14F-4D97-AF65-F5344CB8AC3E}">
        <p14:creationId xmlns:p14="http://schemas.microsoft.com/office/powerpoint/2010/main" val="151639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DF2FC-45D3-4372-9EC0-9BF86E58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09C3424-E55E-445F-AABF-3F88DA551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098" y="1825625"/>
            <a:ext cx="8759804" cy="4351338"/>
          </a:xfrm>
        </p:spPr>
      </p:pic>
    </p:spTree>
    <p:extLst>
      <p:ext uri="{BB962C8B-B14F-4D97-AF65-F5344CB8AC3E}">
        <p14:creationId xmlns:p14="http://schemas.microsoft.com/office/powerpoint/2010/main" val="3849955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7B6BE1-9DAF-4960-B342-2AB55EFA9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B34CE4D-97A1-4803-98F9-09EB4B326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498" y="0"/>
            <a:ext cx="9151687" cy="6056647"/>
          </a:xfrm>
        </p:spPr>
      </p:pic>
    </p:spTree>
    <p:extLst>
      <p:ext uri="{BB962C8B-B14F-4D97-AF65-F5344CB8AC3E}">
        <p14:creationId xmlns:p14="http://schemas.microsoft.com/office/powerpoint/2010/main" val="1429913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B6A6AD-E8E2-417C-97BB-9B325C7C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0E25335-84D7-435C-86F7-8FBC528E3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168" y="1825625"/>
            <a:ext cx="7113663" cy="4351338"/>
          </a:xfrm>
        </p:spPr>
      </p:pic>
    </p:spTree>
    <p:extLst>
      <p:ext uri="{BB962C8B-B14F-4D97-AF65-F5344CB8AC3E}">
        <p14:creationId xmlns:p14="http://schemas.microsoft.com/office/powerpoint/2010/main" val="2510471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683A10-FC5A-4DBF-A5E5-FADA1B78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B1642D6-79C6-4DB0-B74F-163B416A1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327" y="87822"/>
            <a:ext cx="10623884" cy="6089141"/>
          </a:xfrm>
        </p:spPr>
      </p:pic>
    </p:spTree>
    <p:extLst>
      <p:ext uri="{BB962C8B-B14F-4D97-AF65-F5344CB8AC3E}">
        <p14:creationId xmlns:p14="http://schemas.microsoft.com/office/powerpoint/2010/main" val="1799916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384495-98AB-4D47-BE1B-02BE87C0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4347EA2-0382-4625-9CAD-2580DF2F4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426" y="1825625"/>
            <a:ext cx="8405148" cy="4351338"/>
          </a:xfrm>
        </p:spPr>
      </p:pic>
    </p:spTree>
    <p:extLst>
      <p:ext uri="{BB962C8B-B14F-4D97-AF65-F5344CB8AC3E}">
        <p14:creationId xmlns:p14="http://schemas.microsoft.com/office/powerpoint/2010/main" val="3641303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32193C-98A0-4884-B802-E6390C75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A993B1-E508-48FA-88F9-7A3A21DA3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68" y="-227343"/>
            <a:ext cx="11137231" cy="6404306"/>
          </a:xfrm>
        </p:spPr>
      </p:pic>
    </p:spTree>
    <p:extLst>
      <p:ext uri="{BB962C8B-B14F-4D97-AF65-F5344CB8AC3E}">
        <p14:creationId xmlns:p14="http://schemas.microsoft.com/office/powerpoint/2010/main" val="227695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AB9C02-9264-45C0-B750-39178FC4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22B0A6-AC37-4F35-A08C-0057DBC56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476" y="1825625"/>
            <a:ext cx="6467047" cy="4351338"/>
          </a:xfrm>
        </p:spPr>
      </p:pic>
    </p:spTree>
    <p:extLst>
      <p:ext uri="{BB962C8B-B14F-4D97-AF65-F5344CB8AC3E}">
        <p14:creationId xmlns:p14="http://schemas.microsoft.com/office/powerpoint/2010/main" val="3787841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D18656-0594-4C5E-8EF1-C1B89249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AAB083C-12F6-4BCB-92AF-F3236EFAB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56550"/>
            <a:ext cx="9938084" cy="6971100"/>
          </a:xfrm>
        </p:spPr>
      </p:pic>
    </p:spTree>
    <p:extLst>
      <p:ext uri="{BB962C8B-B14F-4D97-AF65-F5344CB8AC3E}">
        <p14:creationId xmlns:p14="http://schemas.microsoft.com/office/powerpoint/2010/main" val="78473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8B71B-698B-408A-8FAF-50B7EE03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SEMESTR ZIMOWY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9546A9C4-5FD5-42C6-8055-8D4FEF331911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2159911" y="-500658"/>
            <a:ext cx="6580792" cy="10202782"/>
            <a:chOff x="1189" y="1150"/>
            <a:chExt cx="5302" cy="2741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83487B4-EEFB-4F4C-89D1-FCC340EC9B3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89" y="1150"/>
              <a:ext cx="5302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D691C41-13D4-4BEA-AE06-D7F98D248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" y="1150"/>
              <a:ext cx="5304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1724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AF470D-C2D8-481B-81E6-1901BF3C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7ED3F3-DD57-491E-9464-FB53C4D1F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292" y="1825625"/>
            <a:ext cx="6919416" cy="4351338"/>
          </a:xfrm>
        </p:spPr>
      </p:pic>
    </p:spTree>
    <p:extLst>
      <p:ext uri="{BB962C8B-B14F-4D97-AF65-F5344CB8AC3E}">
        <p14:creationId xmlns:p14="http://schemas.microsoft.com/office/powerpoint/2010/main" val="1656983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93EE46-B10C-48C3-B48D-D7D2141E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A7244E8-1C59-4528-B78A-90D975995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346" y="0"/>
            <a:ext cx="8981654" cy="5811838"/>
          </a:xfrm>
        </p:spPr>
      </p:pic>
    </p:spTree>
    <p:extLst>
      <p:ext uri="{BB962C8B-B14F-4D97-AF65-F5344CB8AC3E}">
        <p14:creationId xmlns:p14="http://schemas.microsoft.com/office/powerpoint/2010/main" val="1006519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F23D67-E4E5-4AB5-8927-588A189B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CCEA3B-49F2-4199-AC84-C1EDD181E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483" y="1825625"/>
            <a:ext cx="7697033" cy="4351338"/>
          </a:xfrm>
        </p:spPr>
      </p:pic>
    </p:spTree>
    <p:extLst>
      <p:ext uri="{BB962C8B-B14F-4D97-AF65-F5344CB8AC3E}">
        <p14:creationId xmlns:p14="http://schemas.microsoft.com/office/powerpoint/2010/main" val="2761398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CC4E93-7031-4F24-842D-36330517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DF782D1-E4A2-4422-89D7-6DD6D0C7B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2172" y="0"/>
            <a:ext cx="9207656" cy="6085060"/>
          </a:xfrm>
        </p:spPr>
      </p:pic>
    </p:spTree>
    <p:extLst>
      <p:ext uri="{BB962C8B-B14F-4D97-AF65-F5344CB8AC3E}">
        <p14:creationId xmlns:p14="http://schemas.microsoft.com/office/powerpoint/2010/main" val="2818355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9BFAE7-AC9F-4C63-AFBD-0932B58C4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CCC5B4-EB2A-4A92-B70A-871150F0B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381" y="1825625"/>
            <a:ext cx="7281238" cy="4351338"/>
          </a:xfrm>
        </p:spPr>
      </p:pic>
    </p:spTree>
    <p:extLst>
      <p:ext uri="{BB962C8B-B14F-4D97-AF65-F5344CB8AC3E}">
        <p14:creationId xmlns:p14="http://schemas.microsoft.com/office/powerpoint/2010/main" val="2058292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27D470-85CB-468D-94EB-61B3AE7D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FBC231D-162C-4A9C-AA95-39ABE7321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316" y="0"/>
            <a:ext cx="10099368" cy="6176963"/>
          </a:xfrm>
        </p:spPr>
      </p:pic>
    </p:spTree>
    <p:extLst>
      <p:ext uri="{BB962C8B-B14F-4D97-AF65-F5344CB8AC3E}">
        <p14:creationId xmlns:p14="http://schemas.microsoft.com/office/powerpoint/2010/main" val="225402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0B5451-EEF3-4271-B71A-1821850E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8CFA420-FFE0-47AE-ADF4-2A67F8BAB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776" y="1825625"/>
            <a:ext cx="7304448" cy="4351338"/>
          </a:xfrm>
        </p:spPr>
      </p:pic>
    </p:spTree>
    <p:extLst>
      <p:ext uri="{BB962C8B-B14F-4D97-AF65-F5344CB8AC3E}">
        <p14:creationId xmlns:p14="http://schemas.microsoft.com/office/powerpoint/2010/main" val="1904202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66EBEB-98B6-433E-8B66-3DD06D1F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CEAA043-CC60-411C-B063-B30E1FB35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9604264" cy="6176963"/>
          </a:xfrm>
        </p:spPr>
      </p:pic>
    </p:spTree>
    <p:extLst>
      <p:ext uri="{BB962C8B-B14F-4D97-AF65-F5344CB8AC3E}">
        <p14:creationId xmlns:p14="http://schemas.microsoft.com/office/powerpoint/2010/main" val="631241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685BB9-5CA5-40FD-9D02-CC51536F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1681E6A-D627-4704-B8A7-11FC389A4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109" y="1825625"/>
            <a:ext cx="7865781" cy="4351338"/>
          </a:xfrm>
        </p:spPr>
      </p:pic>
    </p:spTree>
    <p:extLst>
      <p:ext uri="{BB962C8B-B14F-4D97-AF65-F5344CB8AC3E}">
        <p14:creationId xmlns:p14="http://schemas.microsoft.com/office/powerpoint/2010/main" val="3261819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96A5AF-0E0C-4A18-9AE3-762040A6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A2F54E4-A55F-4B08-87E1-4856E158B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812" y="125491"/>
            <a:ext cx="9998376" cy="6607018"/>
          </a:xfrm>
        </p:spPr>
      </p:pic>
    </p:spTree>
    <p:extLst>
      <p:ext uri="{BB962C8B-B14F-4D97-AF65-F5344CB8AC3E}">
        <p14:creationId xmlns:p14="http://schemas.microsoft.com/office/powerpoint/2010/main" val="322202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1292F7-0C51-45D4-91C5-B549343B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B441A8F-0655-4520-BB52-7C27D1E89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69" y="210326"/>
            <a:ext cx="11008894" cy="6431106"/>
          </a:xfrm>
        </p:spPr>
      </p:pic>
    </p:spTree>
    <p:extLst>
      <p:ext uri="{BB962C8B-B14F-4D97-AF65-F5344CB8AC3E}">
        <p14:creationId xmlns:p14="http://schemas.microsoft.com/office/powerpoint/2010/main" val="490112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5AA5F-83AA-4C44-8C70-05E39C44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BA5A892-E708-4A2F-A43B-F8A1B6C9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375" y="1825625"/>
            <a:ext cx="7151249" cy="4351338"/>
          </a:xfrm>
        </p:spPr>
      </p:pic>
    </p:spTree>
    <p:extLst>
      <p:ext uri="{BB962C8B-B14F-4D97-AF65-F5344CB8AC3E}">
        <p14:creationId xmlns:p14="http://schemas.microsoft.com/office/powerpoint/2010/main" val="780177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4BEC60-85C4-47FC-B5CD-2554B86D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1C8CECF-DE12-444E-8841-6D3C63636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7146998"/>
          </a:xfrm>
        </p:spPr>
      </p:pic>
    </p:spTree>
    <p:extLst>
      <p:ext uri="{BB962C8B-B14F-4D97-AF65-F5344CB8AC3E}">
        <p14:creationId xmlns:p14="http://schemas.microsoft.com/office/powerpoint/2010/main" val="2778540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07BB40-1ABB-46E7-8914-81353EFD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1CBB27F-7D5C-40A2-82CE-7B3BDA57C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155" y="120316"/>
            <a:ext cx="11547690" cy="6951543"/>
          </a:xfrm>
        </p:spPr>
      </p:pic>
    </p:spTree>
    <p:extLst>
      <p:ext uri="{BB962C8B-B14F-4D97-AF65-F5344CB8AC3E}">
        <p14:creationId xmlns:p14="http://schemas.microsoft.com/office/powerpoint/2010/main" val="11046181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CADED-D22B-4B1D-8B16-BB77302E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ED73707-5489-4160-98F8-B8669DAF4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51097"/>
            <a:ext cx="11114245" cy="6960193"/>
          </a:xfrm>
        </p:spPr>
      </p:pic>
    </p:spTree>
    <p:extLst>
      <p:ext uri="{BB962C8B-B14F-4D97-AF65-F5344CB8AC3E}">
        <p14:creationId xmlns:p14="http://schemas.microsoft.com/office/powerpoint/2010/main" val="910499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E188D4-4214-4048-A962-34BBCF99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B7EAEF9-252A-4082-B1E2-8CE45ECF2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915" y="0"/>
            <a:ext cx="10920169" cy="6273216"/>
          </a:xfrm>
        </p:spPr>
      </p:pic>
    </p:spTree>
    <p:extLst>
      <p:ext uri="{BB962C8B-B14F-4D97-AF65-F5344CB8AC3E}">
        <p14:creationId xmlns:p14="http://schemas.microsoft.com/office/powerpoint/2010/main" val="327349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AC8735-79CE-457E-A6E5-397C0642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A0F9A5-EB1F-4386-8173-0ACB68420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47" y="517358"/>
            <a:ext cx="11357811" cy="5659605"/>
          </a:xfrm>
        </p:spPr>
      </p:pic>
    </p:spTree>
    <p:extLst>
      <p:ext uri="{BB962C8B-B14F-4D97-AF65-F5344CB8AC3E}">
        <p14:creationId xmlns:p14="http://schemas.microsoft.com/office/powerpoint/2010/main" val="2176619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F81DEB-2F84-4DC7-91FF-B628D15E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F15AE1B-83A7-4694-BB49-1B0BDC198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506507" y="-1773865"/>
            <a:ext cx="6994506" cy="11550318"/>
          </a:xfrm>
        </p:spPr>
      </p:pic>
    </p:spTree>
    <p:extLst>
      <p:ext uri="{BB962C8B-B14F-4D97-AF65-F5344CB8AC3E}">
        <p14:creationId xmlns:p14="http://schemas.microsoft.com/office/powerpoint/2010/main" val="45129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603369-5100-41C4-B317-D8B823C2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6E12986-7837-49AD-B208-0104478FD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2017" y="-1737770"/>
            <a:ext cx="9039102" cy="11478127"/>
          </a:xfrm>
        </p:spPr>
      </p:pic>
    </p:spTree>
    <p:extLst>
      <p:ext uri="{BB962C8B-B14F-4D97-AF65-F5344CB8AC3E}">
        <p14:creationId xmlns:p14="http://schemas.microsoft.com/office/powerpoint/2010/main" val="289301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0D4148-3379-48AB-BC0A-9290B890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913BE1F-6F11-4392-AC34-2D9E35B2D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71" y="189329"/>
            <a:ext cx="11390947" cy="6303545"/>
          </a:xfrm>
        </p:spPr>
      </p:pic>
    </p:spTree>
    <p:extLst>
      <p:ext uri="{BB962C8B-B14F-4D97-AF65-F5344CB8AC3E}">
        <p14:creationId xmlns:p14="http://schemas.microsoft.com/office/powerpoint/2010/main" val="11993056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</Words>
  <Application>Microsoft Office PowerPoint</Application>
  <PresentationFormat>Panoramiczny</PresentationFormat>
  <Paragraphs>2</Paragraphs>
  <Slides>54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SEMESTR ZIMOWY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SEMESTR LETNI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 Lewandowska</dc:creator>
  <cp:lastModifiedBy>Iwona Wodzińska</cp:lastModifiedBy>
  <cp:revision>3</cp:revision>
  <dcterms:created xsi:type="dcterms:W3CDTF">2020-12-28T10:25:14Z</dcterms:created>
  <dcterms:modified xsi:type="dcterms:W3CDTF">2021-01-07T07:40:35Z</dcterms:modified>
</cp:coreProperties>
</file>